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E7D"/>
    <a:srgbClr val="0E442A"/>
    <a:srgbClr val="092E1C"/>
    <a:srgbClr val="3EAF93"/>
    <a:srgbClr val="156740"/>
    <a:srgbClr val="64A5CC"/>
    <a:srgbClr val="FFFFFF"/>
    <a:srgbClr val="4AA479"/>
    <a:srgbClr val="80E4B4"/>
    <a:srgbClr val="AEE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7" autoAdjust="0"/>
    <p:restoredTop sz="94660"/>
  </p:normalViewPr>
  <p:slideViewPr>
    <p:cSldViewPr snapToGrid="0">
      <p:cViewPr>
        <p:scale>
          <a:sx n="50" d="100"/>
          <a:sy n="50" d="100"/>
        </p:scale>
        <p:origin x="2030" y="6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05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Fast-casual (₱B)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2026F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142</c:v>
                </c:pt>
                <c:pt idx="1">
                  <c:v>158</c:v>
                </c:pt>
                <c:pt idx="2">
                  <c:v>180</c:v>
                </c:pt>
                <c:pt idx="3">
                  <c:v>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Specialty coffee (₱B)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2026F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95</c:v>
                </c:pt>
                <c:pt idx="1">
                  <c:v>104</c:v>
                </c:pt>
                <c:pt idx="2">
                  <c:v>116</c:v>
                </c:pt>
                <c:pt idx="3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QSR (₱B)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2026F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410</c:v>
                </c:pt>
                <c:pt idx="1">
                  <c:v>428</c:v>
                </c:pt>
                <c:pt idx="2">
                  <c:v>452</c:v>
                </c:pt>
                <c:pt idx="3">
                  <c:v>480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Company stores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3564222508931635"/>
                  <c:y val="-1.1873789441055242E-16"/>
                </c:manualLayout>
              </c:layout>
              <c:tx>
                <c:rich>
                  <a:bodyPr/>
                  <a:lstStyle/>
                  <a:p>
                    <a:fld id="{8A0109B3-830A-4FEC-859D-8D57A9693C7A}" type="SERIESNAME">
                      <a:rPr lang="en-US" b="1"/>
                      <a:pPr/>
                      <a:t>[SERIES NAME]</a:t>
                    </a:fld>
                    <a:r>
                      <a:rPr lang="en-US" baseline="0" dirty="0"/>
                      <a:t>, </a:t>
                    </a:r>
                    <a:br>
                      <a:rPr lang="en-US" baseline="0" dirty="0"/>
                    </a:br>
                    <a:fld id="{46903037-9FBF-4D24-9C2D-96AE8FC45B1D}" type="VALUE">
                      <a:rPr lang="en-US" baseline="0" smtClean="0"/>
                      <a:pPr/>
                      <a:t>[VALUE]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16611927592254"/>
                      <c:h val="0.143393855510717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9B8C-45BB-9819-2155848EE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2029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Royalties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3557658148177161"/>
                  <c:y val="-1.6191718101932859E-2"/>
                </c:manualLayout>
              </c:layout>
              <c:tx>
                <c:rich>
                  <a:bodyPr/>
                  <a:lstStyle/>
                  <a:p>
                    <a:fld id="{6A82FD64-4A9E-47C8-96A4-F66BCF734D58}" type="SERIESNAME">
                      <a:rPr lang="en-US" b="1"/>
                      <a:pPr/>
                      <a:t>[SERIES NAME]</a:t>
                    </a:fld>
                    <a:r>
                      <a:rPr lang="en-US" b="1" baseline="0" dirty="0"/>
                      <a:t>, </a:t>
                    </a:r>
                    <a:br>
                      <a:rPr lang="en-US" b="1" baseline="0" dirty="0"/>
                    </a:br>
                    <a:fld id="{4DD4E017-7C19-406A-8BE4-E3D48D9AF8C2}" type="VALUE">
                      <a:rPr lang="en-US" b="1" baseline="0" smtClean="0"/>
                      <a:pPr/>
                      <a:t>[VALUE]</a:t>
                    </a:fld>
                    <a:endParaRPr lang="en-US" b="1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034832060833"/>
                      <c:h val="0.143393855510717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B8C-45BB-9819-2155848EE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2029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Fees &amp; other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3055673683038733"/>
                  <c:y val="0"/>
                </c:manualLayout>
              </c:layout>
              <c:tx>
                <c:rich>
                  <a:bodyPr/>
                  <a:lstStyle/>
                  <a:p>
                    <a:fld id="{F9EA1926-CEBD-4E93-ACC0-5741A3059B3D}" type="SERIESNAME">
                      <a:rPr lang="en-US" b="1" dirty="0"/>
                      <a:pPr/>
                      <a:t>[SERIES NAME]</a:t>
                    </a:fld>
                    <a:r>
                      <a:rPr lang="en-US" baseline="0" dirty="0"/>
                      <a:t>, </a:t>
                    </a:r>
                    <a:br>
                      <a:rPr lang="en-US" baseline="0" dirty="0"/>
                    </a:br>
                    <a:fld id="{F9E82EA9-BF86-4D94-A012-BE3158CAEAB1}" type="VALUE">
                      <a:rPr lang="en-US" baseline="0" smtClean="0"/>
                      <a:pPr/>
                      <a:t>[VALUE]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175884214244005"/>
                      <c:h val="9.883424729419816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9B8C-45BB-9819-2155848EE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2029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SSS growth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2026F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8.1999999999999993</c:v>
                </c:pt>
                <c:pt idx="2">
                  <c:v>9.4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FA-46EE-A106-A28FA6A877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Traffic (pts)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2026F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3.1</c:v>
                </c:pt>
                <c:pt idx="1">
                  <c:v>4.5999999999999996</c:v>
                </c:pt>
                <c:pt idx="2">
                  <c:v>5.2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FA-46EE-A106-A28FA6A877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Avg ticket (pts)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2026F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3.4</c:v>
                </c:pt>
                <c:pt idx="1">
                  <c:v>3.6</c:v>
                </c:pt>
                <c:pt idx="2">
                  <c:v>4.2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FA-46EE-A106-A28FA6A877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16790128389402337"/>
                  <c:y val="0.20641767351719684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8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Franchised</c:v>
                </c:pt>
                <c:pt idx="1">
                  <c:v>Company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DB-48B7-AED8-E81FFD8B434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DB-48B7-AED8-E81FFD8B434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DB-48B7-AED8-E81FFD8B434F}"/>
                </c:ext>
              </c:extLst>
            </c:dLbl>
            <c:dLbl>
              <c:idx val="1"/>
              <c:layout>
                <c:manualLayout>
                  <c:x val="0.23855439784025007"/>
                  <c:y val="6.3990519071632279E-2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28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841455955177"/>
                      <c:h val="0.3199189423132733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2DB-48B7-AED8-E81FFD8B43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Recurring</c:v>
                </c:pt>
                <c:pt idx="1">
                  <c:v>Other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B-48B7-AED8-E81FFD8B43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4F-4CF6-9108-D8AF8F6AE48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4F-4CF6-9108-D8AF8F6AE48A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4F-4CF6-9108-D8AF8F6AE48A}"/>
                </c:ext>
              </c:extLst>
            </c:dLbl>
            <c:dLbl>
              <c:idx val="1"/>
              <c:layout>
                <c:manualLayout>
                  <c:x val="7.782535215401111E-2"/>
                  <c:y val="0.2858340401018028"/>
                </c:manualLayout>
              </c:layout>
              <c:tx>
                <c:rich>
                  <a:bodyPr/>
                  <a:lstStyle/>
                  <a:p>
                    <a:fld id="{FE9240D8-1C26-44D5-8DC3-7D0E855A63FC}" type="VALUE">
                      <a:rPr lang="en-US" sz="3600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PH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24F-4CF6-9108-D8AF8F6AE4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Growth</c:v>
                </c:pt>
                <c:pt idx="1">
                  <c:v>Working cap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24F-4CF6-9108-D8AF8F6AE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Stores &amp; flagships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27295F2-0070-498F-8CE2-B24C0EBBE788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Use of funds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9D-41A8-9642-B8BD090334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Franchise platform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945180911697362E-2"/>
                  <c:y val="0"/>
                </c:manualLayout>
              </c:layout>
              <c:tx>
                <c:rich>
                  <a:bodyPr/>
                  <a:lstStyle/>
                  <a:p>
                    <a:fld id="{058254E3-1375-4DA0-9A91-E9CDB7F82E6C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Use of funds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9D-41A8-9642-B8BD0903347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Technology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9579541365340639E-2"/>
                  <c:y val="0"/>
                </c:manualLayout>
              </c:layout>
              <c:tx>
                <c:rich>
                  <a:bodyPr/>
                  <a:lstStyle/>
                  <a:p>
                    <a:fld id="{CBE1A4EE-5D14-4DDE-B4E3-417B8579F616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Use of funds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99D-41A8-9642-B8BD0903347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Working capital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3034754547457885E-3"/>
                  <c:y val="-0.42753039111631103"/>
                </c:manualLayout>
              </c:layout>
              <c:tx>
                <c:rich>
                  <a:bodyPr/>
                  <a:lstStyle/>
                  <a:p>
                    <a:fld id="{B82D5149-300E-4E28-B767-53C072F569CB}" type="VALUE">
                      <a:rPr lang="en-US" sz="2400" b="1" smtClean="0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r>
                      <a:rPr lang="en-US" sz="2400" b="1" dirty="0">
                        <a:solidFill>
                          <a:schemeClr val="tx1"/>
                        </a:solidFill>
                      </a:rPr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239906787235774E-2"/>
                      <c:h val="0.133865729669440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299D-41A8-9642-B8BD090334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Use of funds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99D-41A8-9642-B8BD0903347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35"/>
        <c:overlap val="100"/>
        <c:axId val="1902289440"/>
        <c:axId val="1902291936"/>
      </c:barChart>
      <c:catAx>
        <c:axId val="19022894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02291936"/>
        <c:crosses val="autoZero"/>
        <c:auto val="1"/>
        <c:lblAlgn val="ctr"/>
        <c:lblOffset val="100"/>
        <c:noMultiLvlLbl val="0"/>
      </c:catAx>
      <c:valAx>
        <c:axId val="190229193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902289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4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 (₱M)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24</c:v>
                </c:pt>
                <c:pt idx="2">
                  <c:v>26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3-4A46-A4B2-A6A7525630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Store EBITDA (₱M)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3.2</c:v>
                </c:pt>
                <c:pt idx="1">
                  <c:v>4.8</c:v>
                </c:pt>
                <c:pt idx="2">
                  <c:v>5.7</c:v>
                </c:pt>
                <c:pt idx="3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3-4A46-A4B2-A6A7525630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Op. cash flow (₱M)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2.6</c:v>
                </c:pt>
                <c:pt idx="1">
                  <c:v>4.0999999999999996</c:v>
                </c:pt>
                <c:pt idx="2">
                  <c:v>5</c:v>
                </c:pt>
                <c:pt idx="3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C3-4A46-A4B2-A6A7525630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211535"/>
        <c:axId val="171216111"/>
      </c:barChart>
      <c:catAx>
        <c:axId val="1712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6111"/>
        <c:crosses val="autoZero"/>
        <c:auto val="1"/>
        <c:lblAlgn val="ctr"/>
        <c:lblOffset val="100"/>
        <c:noMultiLvlLbl val="0"/>
      </c:catAx>
      <c:valAx>
        <c:axId val="1712161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115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Revenue mix (%)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5889-4A95-B968-EA474005C44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5889-4A95-B968-EA474005C44E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5889-4A95-B968-EA474005C44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5889-4A95-B968-EA474005C44E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5889-4A95-B968-EA474005C44E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89-4A95-B968-EA474005C44E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89-4A95-B968-EA474005C44E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889-4A95-B968-EA474005C44E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89-4A95-B968-EA474005C44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fld id="{95BCFF7C-84FD-4DC6-9CF3-7C08F03B3341}" type="PERCENTAGE">
                      <a:rPr lang="en-US">
                        <a:solidFill>
                          <a:schemeClr val="bg1"/>
                        </a:solidFill>
                      </a:rPr>
                      <a:pPr>
                        <a:defRPr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PH"/>
                  </a:p>
                </c:rich>
              </c:tx>
              <c:numFmt formatCode="0%" sourceLinked="0"/>
              <c:spPr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889-4A95-B968-EA474005C44E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Dine-in</c:v>
                </c:pt>
                <c:pt idx="1">
                  <c:v>Takeaway</c:v>
                </c:pt>
                <c:pt idx="2">
                  <c:v>Delivery</c:v>
                </c:pt>
                <c:pt idx="3">
                  <c:v>Catering</c:v>
                </c:pt>
                <c:pt idx="4">
                  <c:v>Retail merch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38</c:v>
                </c:pt>
                <c:pt idx="1">
                  <c:v>27</c:v>
                </c:pt>
                <c:pt idx="2">
                  <c:v>22</c:v>
                </c:pt>
                <c:pt idx="3">
                  <c:v>8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89-4A95-B968-EA474005C4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5864326739355606E-3"/>
          <c:y val="0.86880507565804288"/>
          <c:w val="0.99064665940851304"/>
          <c:h val="0.13119492434195715"/>
        </c:manualLayout>
      </c:layout>
      <c:overlay val="0"/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units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  <c:pt idx="4">
                  <c:v>2028</c:v>
                </c:pt>
                <c:pt idx="5">
                  <c:v>2029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12</c:v>
                </c:pt>
                <c:pt idx="2">
                  <c:v>30</c:v>
                </c:pt>
                <c:pt idx="3">
                  <c:v>65</c:v>
                </c:pt>
                <c:pt idx="4">
                  <c:v>115</c:v>
                </c:pt>
                <c:pt idx="5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25-4874-A2B7-C54194EA06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Company stores (₱M)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340</c:v>
                </c:pt>
                <c:pt idx="1">
                  <c:v>420</c:v>
                </c:pt>
                <c:pt idx="2">
                  <c:v>500</c:v>
                </c:pt>
                <c:pt idx="3">
                  <c:v>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Royalties &amp; fees (₱M)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</c:v>
                </c:pt>
                <c:pt idx="1">
                  <c:v>150</c:v>
                </c:pt>
                <c:pt idx="2">
                  <c:v>290</c:v>
                </c:pt>
                <c:pt idx="3">
                  <c:v>470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(₱M)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40</c:v>
                </c:pt>
                <c:pt idx="2">
                  <c:v>60</c:v>
                </c:pt>
                <c:pt idx="3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 (₱M)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420</c:v>
                </c:pt>
                <c:pt idx="1">
                  <c:v>610</c:v>
                </c:pt>
                <c:pt idx="2">
                  <c:v>850</c:v>
                </c:pt>
                <c:pt idx="3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EBITDA (₱M)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59</c:v>
                </c:pt>
                <c:pt idx="1">
                  <c:v>116</c:v>
                </c:pt>
                <c:pt idx="2">
                  <c:v>204</c:v>
                </c:pt>
                <c:pt idx="3">
                  <c:v>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Royalty revenue (₱M)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</c:v>
                </c:pt>
                <c:pt idx="1">
                  <c:v>96</c:v>
                </c:pt>
                <c:pt idx="2">
                  <c:v>198</c:v>
                </c:pt>
                <c:pt idx="3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Franchised (₱B)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0.2</c:v>
                </c:pt>
                <c:pt idx="1">
                  <c:v>0.9</c:v>
                </c:pt>
                <c:pt idx="2">
                  <c:v>1.9</c:v>
                </c:pt>
                <c:pt idx="3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4F-4D84-95FB-F73872FA01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Company (₱B)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0.7</c:v>
                </c:pt>
                <c:pt idx="2">
                  <c:v>0.9</c:v>
                </c:pt>
                <c:pt idx="3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4F-4D84-95FB-F73872FA01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 (₱B)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0.7</c:v>
                </c:pt>
                <c:pt idx="1">
                  <c:v>1.6</c:v>
                </c:pt>
                <c:pt idx="2">
                  <c:v>2.8</c:v>
                </c:pt>
                <c:pt idx="3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4F-4D84-95FB-F73872FA01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Royalties (₱M)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82</c:v>
                </c:pt>
                <c:pt idx="2">
                  <c:v>168</c:v>
                </c:pt>
                <c:pt idx="3">
                  <c:v>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4F-4D84-95FB-F73872FA01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Franchise fees (₱M)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45</c:v>
                </c:pt>
                <c:pt idx="2">
                  <c:v>68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4F-4D84-95FB-F73872FA01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Marketing fund (₱M)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</c:v>
                </c:pt>
                <c:pt idx="1">
                  <c:v>27</c:v>
                </c:pt>
                <c:pt idx="2">
                  <c:v>56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4F-4D84-95FB-F73872FA01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Company stores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2026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0-49F3-AAC1-3B4FE47EA6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Royalties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2026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10-49F3-AAC1-3B4FE47EA67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Fees &amp; other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2026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10-49F3-AAC1-3B4FE47EA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00434368"/>
        <c:axId val="1600431040"/>
      </c:barChart>
      <c:catAx>
        <c:axId val="160043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1040"/>
        <c:crosses val="autoZero"/>
        <c:auto val="1"/>
        <c:lblAlgn val="ctr"/>
        <c:lblOffset val="100"/>
        <c:noMultiLvlLbl val="0"/>
      </c:catAx>
      <c:valAx>
        <c:axId val="160043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043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0F200-2F7C-4EB3-AF2A-8E87210450E0}" type="datetimeFigureOut">
              <a:rPr lang="en-PH" smtClean="0"/>
              <a:t>13/06/2026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68702-8088-4C7B-8321-C0F8C8560ED9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097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B68702-8088-4C7B-8321-C0F8C8560ED9}" type="slidenum">
              <a:rPr lang="en-PH" smtClean="0"/>
              <a:t>10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67334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dirty="0"/>
              <a:t>Notes view: </a:t>
            </a:r>
            <a:fld id="{128CEAFE-FA94-43E5-B0FF-D47E1CCDD1B4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930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8"/>
          <a:stretch/>
        </p:blipFill>
        <p:spPr>
          <a:xfrm>
            <a:off x="0" y="0"/>
            <a:ext cx="12192000" cy="510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554138" y="1463040"/>
            <a:ext cx="11083724" cy="36423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79016" y="2240280"/>
            <a:ext cx="10176664" cy="2697480"/>
          </a:xfrm>
        </p:spPr>
        <p:txBody>
          <a:bodyPr anchor="b">
            <a:normAutofit/>
          </a:bodyPr>
          <a:lstStyle>
            <a:lvl1pPr algn="ctr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 lIns="0" tIns="0" rIns="0" bIns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872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8B9D11-D806-425A-B2B2-6968D6F54C80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87073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08387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Arrow RH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C0124CC-9AB3-4F29-AFE6-99374420B5E9}"/>
              </a:ext>
            </a:extLst>
          </p:cNvPr>
          <p:cNvSpPr/>
          <p:nvPr userDrawn="1"/>
        </p:nvSpPr>
        <p:spPr>
          <a:xfrm>
            <a:off x="8061812" y="0"/>
            <a:ext cx="4130189" cy="6858000"/>
          </a:xfrm>
          <a:custGeom>
            <a:avLst/>
            <a:gdLst>
              <a:gd name="connsiteX0" fmla="*/ 0 w 4130189"/>
              <a:gd name="connsiteY0" fmla="*/ 0 h 6858000"/>
              <a:gd name="connsiteX1" fmla="*/ 4130189 w 4130189"/>
              <a:gd name="connsiteY1" fmla="*/ 0 h 6858000"/>
              <a:gd name="connsiteX2" fmla="*/ 4130189 w 4130189"/>
              <a:gd name="connsiteY2" fmla="*/ 6858000 h 6858000"/>
              <a:gd name="connsiteX3" fmla="*/ 0 w 4130189"/>
              <a:gd name="connsiteY3" fmla="*/ 6858000 h 6858000"/>
              <a:gd name="connsiteX4" fmla="*/ 715176 w 4130189"/>
              <a:gd name="connsiteY4" fmla="*/ 3429000 h 6858000"/>
              <a:gd name="connsiteX5" fmla="*/ 0 w 413018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189" h="6858000">
                <a:moveTo>
                  <a:pt x="0" y="0"/>
                </a:moveTo>
                <a:lnTo>
                  <a:pt x="4130189" y="0"/>
                </a:lnTo>
                <a:lnTo>
                  <a:pt x="4130189" y="6858000"/>
                </a:lnTo>
                <a:lnTo>
                  <a:pt x="0" y="6858000"/>
                </a:lnTo>
                <a:lnTo>
                  <a:pt x="715176" y="342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32330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32330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3372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+ Image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D83D9B-707D-4F92-9112-2B9F7C8FA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174462" cy="5787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00776-B2BB-4368-9D9D-B06C58001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26098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9215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61873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81A8449-518B-443C-8ABF-3155386211C1}"/>
              </a:ext>
            </a:extLst>
          </p:cNvPr>
          <p:cNvSpPr/>
          <p:nvPr userDrawn="1"/>
        </p:nvSpPr>
        <p:spPr>
          <a:xfrm>
            <a:off x="8133732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7109942" cy="578772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710994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51309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5F4E77-6734-4539-9A3A-48EF4E69AC9C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8F1DC7-EAF1-4EB9-92DD-D181C3E91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37568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CED24F-47D3-4625-ACC7-8ADD75383FD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5281142" cy="5225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378145-1C27-4952-BE61-F668AAD0C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5281142" cy="578772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415796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7A02D58-4B45-47DC-AACA-FE3DB6BC4A77}"/>
              </a:ext>
            </a:extLst>
          </p:cNvPr>
          <p:cNvGrpSpPr/>
          <p:nvPr userDrawn="1"/>
        </p:nvGrpSpPr>
        <p:grpSpPr>
          <a:xfrm>
            <a:off x="472440" y="405084"/>
            <a:ext cx="4130040" cy="6047832"/>
            <a:chOff x="1203960" y="843049"/>
            <a:chExt cx="9921240" cy="5110942"/>
          </a:xfrm>
        </p:grpSpPr>
        <p:sp>
          <p:nvSpPr>
            <p:cNvPr id="8" name="Rectangle: Diagonal Corners Snipped 7">
              <a:extLst>
                <a:ext uri="{FF2B5EF4-FFF2-40B4-BE49-F238E27FC236}">
                  <a16:creationId xmlns:a16="http://schemas.microsoft.com/office/drawing/2014/main" id="{11383600-9798-4CD1-85B7-3EFC070C1EB2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2540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Diagonal Corners Snipped 8">
              <a:extLst>
                <a:ext uri="{FF2B5EF4-FFF2-40B4-BE49-F238E27FC236}">
                  <a16:creationId xmlns:a16="http://schemas.microsoft.com/office/drawing/2014/main" id="{6CDE9C08-B2A8-45EA-90AF-AB117E96F48A}"/>
                </a:ext>
              </a:extLst>
            </p:cNvPr>
            <p:cNvSpPr/>
            <p:nvPr/>
          </p:nvSpPr>
          <p:spPr>
            <a:xfrm>
              <a:off x="1203960" y="843049"/>
              <a:ext cx="9921240" cy="5110942"/>
            </a:xfrm>
            <a:prstGeom prst="snip2DiagRect">
              <a:avLst>
                <a:gd name="adj1" fmla="val 0"/>
                <a:gd name="adj2" fmla="val 33003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6812835-02D9-4237-8A4A-84476E846A67}"/>
              </a:ext>
            </a:extLst>
          </p:cNvPr>
          <p:cNvGrpSpPr/>
          <p:nvPr userDrawn="1"/>
        </p:nvGrpSpPr>
        <p:grpSpPr>
          <a:xfrm>
            <a:off x="472440" y="405076"/>
            <a:ext cx="4130040" cy="6047840"/>
            <a:chOff x="1841629" y="590466"/>
            <a:chExt cx="8491432" cy="5840830"/>
          </a:xfrm>
        </p:grpSpPr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7BD6158A-3435-4790-8E36-14A5DE23BC7C}"/>
                </a:ext>
              </a:extLst>
            </p:cNvPr>
            <p:cNvSpPr/>
            <p:nvPr userDrawn="1"/>
          </p:nvSpPr>
          <p:spPr>
            <a:xfrm flipH="1">
              <a:off x="1841629" y="590474"/>
              <a:ext cx="8491432" cy="5840822"/>
            </a:xfrm>
            <a:prstGeom prst="teardrop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9" name="Teardrop 18">
              <a:extLst>
                <a:ext uri="{FF2B5EF4-FFF2-40B4-BE49-F238E27FC236}">
                  <a16:creationId xmlns:a16="http://schemas.microsoft.com/office/drawing/2014/main" id="{CA53BADF-3CE8-4B67-BE7F-3866BCC28BEC}"/>
                </a:ext>
              </a:extLst>
            </p:cNvPr>
            <p:cNvSpPr/>
            <p:nvPr userDrawn="1"/>
          </p:nvSpPr>
          <p:spPr>
            <a:xfrm rot="16200000">
              <a:off x="2881831" y="-449736"/>
              <a:ext cx="5410016" cy="7490420"/>
            </a:xfrm>
            <a:prstGeom prst="teardrop">
              <a:avLst>
                <a:gd name="adj" fmla="val 101662"/>
              </a:avLst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48764A-71A0-406F-9E68-CA4447B8569D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916944" y="2438401"/>
            <a:ext cx="3413761" cy="1540358"/>
          </a:xfrm>
        </p:spPr>
        <p:txBody>
          <a:bodyPr anchor="ctr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2353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31632" y="1125415"/>
            <a:ext cx="6377354" cy="3610709"/>
          </a:xfrm>
        </p:spPr>
        <p:txBody>
          <a:bodyPr anchor="b">
            <a:normAutofit/>
          </a:bodyPr>
          <a:lstStyle>
            <a:lvl1pPr algn="l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1D48F1-FC91-43D2-86F1-4985B8BEA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1632" y="5257965"/>
            <a:ext cx="6377354" cy="819789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87CCB8AF-5B8A-42B8-B2A6-A2761B6C8E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66766" y="2"/>
            <a:ext cx="4825232" cy="3821721"/>
          </a:xfrm>
          <a:custGeom>
            <a:avLst/>
            <a:gdLst>
              <a:gd name="connsiteX0" fmla="*/ 0 w 6186955"/>
              <a:gd name="connsiteY0" fmla="*/ 0 h 4900244"/>
              <a:gd name="connsiteX1" fmla="*/ 6186955 w 6186955"/>
              <a:gd name="connsiteY1" fmla="*/ 0 h 4900244"/>
              <a:gd name="connsiteX2" fmla="*/ 6186955 w 6186955"/>
              <a:gd name="connsiteY2" fmla="*/ 3489368 h 4900244"/>
              <a:gd name="connsiteX3" fmla="*/ 2578575 w 6186955"/>
              <a:gd name="connsiteY3" fmla="*/ 4837088 h 4900244"/>
              <a:gd name="connsiteX4" fmla="*/ 2253051 w 6186955"/>
              <a:gd name="connsiteY4" fmla="*/ 4900037 h 4900244"/>
              <a:gd name="connsiteX5" fmla="*/ 1190721 w 6186955"/>
              <a:gd name="connsiteY5" fmla="*/ 4051288 h 490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86955" h="4900244">
                <a:moveTo>
                  <a:pt x="0" y="0"/>
                </a:moveTo>
                <a:lnTo>
                  <a:pt x="6186955" y="0"/>
                </a:lnTo>
                <a:lnTo>
                  <a:pt x="6186955" y="3489368"/>
                </a:lnTo>
                <a:lnTo>
                  <a:pt x="2578575" y="4837088"/>
                </a:lnTo>
                <a:cubicBezTo>
                  <a:pt x="2470624" y="4877407"/>
                  <a:pt x="2361069" y="4897797"/>
                  <a:pt x="2253051" y="4900037"/>
                </a:cubicBezTo>
                <a:cubicBezTo>
                  <a:pt x="1784966" y="4909744"/>
                  <a:pt x="1345709" y="4578616"/>
                  <a:pt x="1190721" y="4051288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  <a:endParaRPr lang="en-PH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2BACF1-5B22-4F16-A445-2B3F563A2A4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30582" y="5257965"/>
            <a:ext cx="3024160" cy="819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194295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D5DA95-6947-4158-920E-323C055F91A9}"/>
              </a:ext>
            </a:extLst>
          </p:cNvPr>
          <p:cNvSpPr/>
          <p:nvPr userDrawn="1"/>
        </p:nvSpPr>
        <p:spPr>
          <a:xfrm>
            <a:off x="6944810" y="0"/>
            <a:ext cx="524719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DCCACA-7009-43D7-BEC7-A962BD14F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613" y="390244"/>
            <a:ext cx="6233278" cy="6967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9AD80-A3AF-48CD-BA56-88FAFCB8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7928D-FF94-4B4B-9123-34EFDA22F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1CCD8-2F86-4E88-966B-C480436A4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F76E71-DC84-4890-822E-724286D636E2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8823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F2108E5-BD7D-461D-51D6-259C221EAB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094746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25" imgH="426" progId="TCLayout.ActiveDocument.1">
                  <p:embed/>
                </p:oleObj>
              </mc:Choice>
              <mc:Fallback>
                <p:oleObj name="think-cell Slide" r:id="rId3" imgW="425" imgH="42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2108E5-BD7D-461D-51D6-259C221EA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65A06D-5B2D-34AE-5805-6728B5E45896}"/>
              </a:ext>
            </a:extLst>
          </p:cNvPr>
          <p:cNvSpPr txBox="1"/>
          <p:nvPr userDrawn="1"/>
        </p:nvSpPr>
        <p:spPr>
          <a:xfrm>
            <a:off x="11353340" y="6522811"/>
            <a:ext cx="208660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D1D4D6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rgbClr val="D1D4D6"/>
              </a:solidFill>
              <a:latin typeface="Franklin Gothic Book" panose="020B0503020102020204" pitchFamily="34" charset="0"/>
              <a:ea typeface="+mn-ea"/>
              <a:cs typeface="+mn-cs"/>
              <a:sym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01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alf Image Slide">
    <p:bg bwMode="grayWhite">
      <p:bgPr>
        <a:gradFill>
          <a:gsLst>
            <a:gs pos="0">
              <a:schemeClr val="tx2"/>
            </a:gs>
            <a:gs pos="10000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30000" y="1785600"/>
            <a:ext cx="4388400" cy="3286800"/>
          </a:xfrm>
          <a:prstGeom prst="rect">
            <a:avLst/>
          </a:prstGeom>
          <a:noFill/>
        </p:spPr>
        <p:txBody>
          <a:bodyPr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67872" y="6405036"/>
            <a:ext cx="381000" cy="1538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1000" kern="12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Date Placeholder 2"/>
          <p:cNvSpPr>
            <a:spLocks noGrp="1"/>
          </p:cNvSpPr>
          <p:nvPr>
            <p:ph type="dt" sz="half" idx="15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Copyright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Copyright © 2018 by The Boston Consulting Group,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0105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CCFB97C-7AE1-427C-81A3-8B6BFEDE8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DF32D4-A57F-4208-9500-FD946343C2D3}"/>
              </a:ext>
            </a:extLst>
          </p:cNvPr>
          <p:cNvSpPr/>
          <p:nvPr userDrawn="1"/>
        </p:nvSpPr>
        <p:spPr>
          <a:xfrm>
            <a:off x="554138" y="729109"/>
            <a:ext cx="11083724" cy="5399782"/>
          </a:xfrm>
          <a:prstGeom prst="rect">
            <a:avLst/>
          </a:prstGeom>
          <a:gradFill>
            <a:gsLst>
              <a:gs pos="0">
                <a:schemeClr val="accent1">
                  <a:alpha val="72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dirty="0">
                <a:latin typeface="Arial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806977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AE26B0A-916B-42D9-8686-B80D9DC9928A}"/>
              </a:ext>
            </a:extLst>
          </p:cNvPr>
          <p:cNvSpPr/>
          <p:nvPr userDrawn="1"/>
        </p:nvSpPr>
        <p:spPr>
          <a:xfrm>
            <a:off x="0" y="0"/>
            <a:ext cx="12192000" cy="504092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0D587A-65DC-460F-8C76-E08C47DF4FD2}"/>
              </a:ext>
            </a:extLst>
          </p:cNvPr>
          <p:cNvSpPr/>
          <p:nvPr userDrawn="1"/>
        </p:nvSpPr>
        <p:spPr>
          <a:xfrm>
            <a:off x="1031632" y="1623645"/>
            <a:ext cx="10128736" cy="3610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PH" sz="9600" b="1" dirty="0">
                <a:latin typeface="Arial" panose="020B0604020202020204" pitchFamily="34" charset="0"/>
              </a:rPr>
              <a:t>Thank You!!</a:t>
            </a:r>
          </a:p>
        </p:txBody>
      </p:sp>
      <p:sp>
        <p:nvSpPr>
          <p:cNvPr id="10" name="Picture Placeholder 13">
            <a:extLst>
              <a:ext uri="{FF2B5EF4-FFF2-40B4-BE49-F238E27FC236}">
                <a16:creationId xmlns:a16="http://schemas.microsoft.com/office/drawing/2014/main" id="{3DE097E9-3123-4910-8666-3BBD5CFB28A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6457" y="5421923"/>
            <a:ext cx="2919086" cy="791308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PH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94464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F7DC5C-A1C2-4C3A-A952-66926A972F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403E8-8C8B-4F27-B575-0DB4B7D766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 anchor="b">
            <a:norm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2C9C-3CD4-4E59-A09E-B0B27A0AF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A4FFB7-8EC8-4238-AB81-B21F81B7ABBC}"/>
              </a:ext>
            </a:extLst>
          </p:cNvPr>
          <p:cNvSpPr/>
          <p:nvPr userDrawn="1"/>
        </p:nvSpPr>
        <p:spPr>
          <a:xfrm>
            <a:off x="777241" y="4311481"/>
            <a:ext cx="1141475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67A2-4ADE-4348-8BAB-486C002B7D6C}"/>
              </a:ext>
            </a:extLst>
          </p:cNvPr>
          <p:cNvSpPr/>
          <p:nvPr userDrawn="1"/>
        </p:nvSpPr>
        <p:spPr>
          <a:xfrm>
            <a:off x="10494038" y="497608"/>
            <a:ext cx="1160704" cy="10769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0F80F65-D503-433B-9CAC-98E076DC54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7241" y="4475785"/>
            <a:ext cx="10877501" cy="986806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</a:t>
            </a:r>
            <a:r>
              <a:rPr lang="en-US" dirty="0" err="1"/>
              <a:t>eit</a:t>
            </a:r>
            <a:r>
              <a:rPr lang="en-US" dirty="0"/>
              <a:t> Master subtitle style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1623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Six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83303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73602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263902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3542015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4445010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5348004"/>
            <a:ext cx="5936567" cy="624752"/>
          </a:xfr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90081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with Ten Item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C93CEC-E96F-45CC-9585-E82D816D81B4}"/>
              </a:ext>
            </a:extLst>
          </p:cNvPr>
          <p:cNvSpPr/>
          <p:nvPr userDrawn="1"/>
        </p:nvSpPr>
        <p:spPr>
          <a:xfrm>
            <a:off x="-127819" y="0"/>
            <a:ext cx="511650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11" y="2045893"/>
            <a:ext cx="2930013" cy="825909"/>
          </a:xfrm>
        </p:spPr>
        <p:txBody>
          <a:bodyPr>
            <a:normAutofit/>
          </a:bodyPr>
          <a:lstStyle>
            <a:lvl1pPr algn="l">
              <a:defRPr sz="48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Agenda</a:t>
            </a:r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5FAD7D-E7C0-4C14-A805-1E1815119346}"/>
              </a:ext>
            </a:extLst>
          </p:cNvPr>
          <p:cNvSpPr/>
          <p:nvPr userDrawn="1"/>
        </p:nvSpPr>
        <p:spPr>
          <a:xfrm>
            <a:off x="492009" y="914399"/>
            <a:ext cx="3982020" cy="521213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432CEE-2219-4731-8319-6EB8DB6B441B}"/>
              </a:ext>
            </a:extLst>
          </p:cNvPr>
          <p:cNvSpPr/>
          <p:nvPr userDrawn="1"/>
        </p:nvSpPr>
        <p:spPr>
          <a:xfrm>
            <a:off x="888015" y="511732"/>
            <a:ext cx="1160704" cy="1076962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B8CC54-FD76-4180-B843-65B7C874E3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8011" y="3005441"/>
            <a:ext cx="2930013" cy="249234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of Agenda</a:t>
            </a:r>
            <a:endParaRPr lang="en-PH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9D377FC-DC33-4BB1-9DC0-141DF66418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8174" y="960790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  <a:endParaRPr lang="en-PH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9E0A534-7A23-45DC-B15B-584E9318E23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8174" y="1476649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2</a:t>
            </a:r>
            <a:endParaRPr lang="en-PH" dirty="0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BAFE39F-758A-4B86-B052-E2C16D29CBD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18174" y="1992508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3</a:t>
            </a:r>
            <a:endParaRPr lang="en-PH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E9B72B4-6DF1-400B-82E1-E248A9E7A5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8174" y="2508367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4</a:t>
            </a:r>
            <a:endParaRPr lang="en-PH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775533D9-49D5-4B59-A35D-ACE3F340A27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18174" y="3024226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5</a:t>
            </a:r>
            <a:endParaRPr lang="en-PH" dirty="0"/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6967F653-AEF1-4B63-B9AD-29461242B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8174" y="3540085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6</a:t>
            </a:r>
            <a:endParaRPr lang="en-PH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2ED48B1B-6DA4-4725-98C3-87DCD68C26D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18174" y="405594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7</a:t>
            </a:r>
            <a:endParaRPr lang="en-PH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422EF4B3-733F-43D0-8202-48162872017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8174" y="4571803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8</a:t>
            </a:r>
            <a:endParaRPr lang="en-PH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FABD1DC5-94B9-4321-9AE5-FE42D28FC67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718174" y="5087662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9</a:t>
            </a:r>
            <a:endParaRPr lang="en-PH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4DD0D92-2434-43A9-B7AC-644DD558AE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18174" y="5603524"/>
            <a:ext cx="5936567" cy="369232"/>
          </a:xfrm>
        </p:spPr>
        <p:txBody>
          <a:bodyPr anchor="ctr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10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2734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98169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71601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-Third Gray LH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3117062" cy="207327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B0E15-6EC2-4308-BABB-1487C72EA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9286" y="365126"/>
            <a:ext cx="6991696" cy="57321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31608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-Third Green LHS (Gray BG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6ECC51-168E-47CC-9B23-E8A31FF01A08}"/>
              </a:ext>
            </a:extLst>
          </p:cNvPr>
          <p:cNvSpPr/>
          <p:nvPr userDrawn="1"/>
        </p:nvSpPr>
        <p:spPr>
          <a:xfrm>
            <a:off x="0" y="0"/>
            <a:ext cx="405826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5ABAE-7A27-492B-B9A9-E25A18E3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2392363"/>
            <a:ext cx="3117062" cy="2073274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3E17D-78E2-4F45-B270-3B46F1B2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1018" y="6078315"/>
            <a:ext cx="3117062" cy="522517"/>
          </a:xfr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03482-CE70-4C26-87BB-BA25BE503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277514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B1A02D-8925-4DA5-B787-461FD9C8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33274-1973-4017-B279-CAF5A734F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018" y="1648644"/>
            <a:ext cx="11049964" cy="4081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5A3C1-E55C-43C9-A3A5-19B03E326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018" y="6078315"/>
            <a:ext cx="9837902" cy="52251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9DD92A-7140-4A90-8779-FA6E4AC91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90860" y="6349068"/>
            <a:ext cx="963882" cy="2517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0FCC99B-2112-4769-A0F7-9B55781EDC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5098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4" r:id="rId2"/>
    <p:sldLayoutId id="2147483674" r:id="rId3"/>
    <p:sldLayoutId id="2147483671" r:id="rId4"/>
    <p:sldLayoutId id="2147483672" r:id="rId5"/>
    <p:sldLayoutId id="2147483662" r:id="rId6"/>
    <p:sldLayoutId id="2147483660" r:id="rId7"/>
    <p:sldLayoutId id="2147483663" r:id="rId8"/>
    <p:sldLayoutId id="2147483664" r:id="rId9"/>
    <p:sldLayoutId id="2147483666" r:id="rId10"/>
    <p:sldLayoutId id="2147483668" r:id="rId11"/>
    <p:sldLayoutId id="2147483675" r:id="rId12"/>
    <p:sldLayoutId id="2147483676" r:id="rId13"/>
    <p:sldLayoutId id="2147483650" r:id="rId14"/>
    <p:sldLayoutId id="2147483661" r:id="rId15"/>
    <p:sldLayoutId id="2147483667" r:id="rId16"/>
    <p:sldLayoutId id="2147483665" r:id="rId17"/>
    <p:sldLayoutId id="2147483669" r:id="rId18"/>
    <p:sldLayoutId id="2147483681" r:id="rId19"/>
    <p:sldLayoutId id="2147483680" r:id="rId20"/>
    <p:sldLayoutId id="2147483682" r:id="rId21"/>
    <p:sldLayoutId id="2147483683" r:id="rId22"/>
    <p:sldLayoutId id="2147483677" r:id="rId23"/>
    <p:sldLayoutId id="214748368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B974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tags" Target="../tags/tag4.xml"/><Relationship Id="rId7" Type="http://schemas.openxmlformats.org/officeDocument/2006/relationships/image" Target="../media/image5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5.xml"/><Relationship Id="rId9" Type="http://schemas.openxmlformats.org/officeDocument/2006/relationships/chart" Target="../charts/char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1E77219-472E-4760-B07C-4AB4ACE2B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9016" y="2240280"/>
            <a:ext cx="10176664" cy="2697480"/>
          </a:xfrm>
        </p:spPr>
        <p:txBody>
          <a:bodyPr/>
          <a:lstStyle/>
          <a:p>
            <a:r>
              <a:rPr lang="en-PH" dirty="0"/>
              <a:t>Verde Kitchen Franchise Growth Strategy 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426337B-457D-4ED9-BCC7-FDF6B58386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9016" y="5262879"/>
            <a:ext cx="10176664" cy="701041"/>
          </a:xfrm>
        </p:spPr>
        <p:txBody>
          <a:bodyPr/>
          <a:lstStyle/>
          <a:p>
            <a:r>
              <a:rPr lang="en-PH" dirty="0"/>
              <a:t>June 2026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5FCA112-1E1D-4BF4-9F52-D121C04B5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935268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71496A-3B0C-45CC-B0F4-574913B1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Why Verde Wins the Segment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C36553-C6D2-431C-AE87-3E298EED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10</a:t>
            </a:fld>
            <a:endParaRPr lang="en-PH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44192A3-2DBF-414B-A757-9B771FEDA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659606"/>
              </p:ext>
            </p:extLst>
          </p:nvPr>
        </p:nvGraphicFramePr>
        <p:xfrm>
          <a:off x="630000" y="2272330"/>
          <a:ext cx="10990983" cy="37544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225307">
                  <a:extLst>
                    <a:ext uri="{9D8B030D-6E8A-4147-A177-3AD203B41FA5}">
                      <a16:colId xmlns:a16="http://schemas.microsoft.com/office/drawing/2014/main" val="297581530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944461075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1142488286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3065271397"/>
                    </a:ext>
                  </a:extLst>
                </a:gridCol>
                <a:gridCol w="1941419">
                  <a:extLst>
                    <a:ext uri="{9D8B030D-6E8A-4147-A177-3AD203B41FA5}">
                      <a16:colId xmlns:a16="http://schemas.microsoft.com/office/drawing/2014/main" val="4043445256"/>
                    </a:ext>
                  </a:extLst>
                </a:gridCol>
              </a:tblGrid>
              <a:tr h="2736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5471342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Healthy menu at QSR prices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3252821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Franchise-ready playbook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177971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Central commissary supply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820502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Tech-enabled operations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1331910"/>
                  </a:ext>
                </a:extLst>
              </a:tr>
              <a:tr h="696032">
                <a:tc>
                  <a:txBody>
                    <a:bodyPr/>
                    <a:lstStyle/>
                    <a:p>
                      <a:pPr algn="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Loyalty &amp; delivery scale</a:t>
                      </a:r>
                    </a:p>
                  </a:txBody>
                  <a:tcPr marL="144000" marR="180000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49463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2DDC9F8-0911-4226-BDAB-E3298ACC9BEF}"/>
              </a:ext>
            </a:extLst>
          </p:cNvPr>
          <p:cNvSpPr/>
          <p:nvPr/>
        </p:nvSpPr>
        <p:spPr>
          <a:xfrm>
            <a:off x="390085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Verde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FE76A5-0048-4F98-9E49-6FF92A6E8558}"/>
              </a:ext>
            </a:extLst>
          </p:cNvPr>
          <p:cNvSpPr/>
          <p:nvPr/>
        </p:nvSpPr>
        <p:spPr>
          <a:xfrm>
            <a:off x="5843979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Indep.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BA7761-6171-4A6F-B6FC-85058288C9EA}"/>
              </a:ext>
            </a:extLst>
          </p:cNvPr>
          <p:cNvSpPr/>
          <p:nvPr/>
        </p:nvSpPr>
        <p:spPr>
          <a:xfrm>
            <a:off x="7787104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Chain A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FB6C24-AFAC-40E4-8446-C31DD2670237}"/>
              </a:ext>
            </a:extLst>
          </p:cNvPr>
          <p:cNvSpPr/>
          <p:nvPr/>
        </p:nvSpPr>
        <p:spPr>
          <a:xfrm>
            <a:off x="9730228" y="2229538"/>
            <a:ext cx="1817194" cy="312264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Chain B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4C3FFCE-C07F-498C-98B5-82C64368694F}"/>
              </a:ext>
            </a:extLst>
          </p:cNvPr>
          <p:cNvGrpSpPr/>
          <p:nvPr/>
        </p:nvGrpSpPr>
        <p:grpSpPr>
          <a:xfrm>
            <a:off x="4615549" y="1874515"/>
            <a:ext cx="387805" cy="387805"/>
            <a:chOff x="571018" y="2385875"/>
            <a:chExt cx="1381760" cy="1381760"/>
          </a:xfrm>
        </p:grpSpPr>
        <p:grpSp>
          <p:nvGrpSpPr>
            <p:cNvPr id="184" name="Graphic 120"/>
            <p:cNvGrpSpPr/>
            <p:nvPr/>
          </p:nvGrpSpPr>
          <p:grpSpPr>
            <a:xfrm>
              <a:off x="745653" y="2560510"/>
              <a:ext cx="1032490" cy="1032490"/>
              <a:chOff x="5227152" y="861060"/>
              <a:chExt cx="633600" cy="633600"/>
            </a:xfrm>
          </p:grpSpPr>
          <p:sp>
            <p:nvSpPr>
              <p:cNvPr id="185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6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F1A7C875-4ACD-473D-B940-83247E277AC6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77BF60A-3DF2-49CF-A5E1-372875C8C369}"/>
              </a:ext>
            </a:extLst>
          </p:cNvPr>
          <p:cNvGrpSpPr/>
          <p:nvPr/>
        </p:nvGrpSpPr>
        <p:grpSpPr>
          <a:xfrm>
            <a:off x="6558674" y="1874515"/>
            <a:ext cx="387805" cy="387805"/>
            <a:chOff x="571018" y="2385875"/>
            <a:chExt cx="1381760" cy="1381760"/>
          </a:xfrm>
        </p:grpSpPr>
        <p:grpSp>
          <p:nvGrpSpPr>
            <p:cNvPr id="187" name="Graphic 124"/>
            <p:cNvGrpSpPr/>
            <p:nvPr/>
          </p:nvGrpSpPr>
          <p:grpSpPr>
            <a:xfrm>
              <a:off x="745653" y="2560510"/>
              <a:ext cx="1032490" cy="1032490"/>
              <a:chOff x="5227152" y="861060"/>
              <a:chExt cx="633600" cy="633600"/>
            </a:xfrm>
          </p:grpSpPr>
          <p:sp>
            <p:nvSpPr>
              <p:cNvPr id="188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89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FF65E3BD-FFE4-4571-8706-E76799E8C4E9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2E5935A-6987-494B-AF61-D9D147359829}"/>
              </a:ext>
            </a:extLst>
          </p:cNvPr>
          <p:cNvGrpSpPr/>
          <p:nvPr/>
        </p:nvGrpSpPr>
        <p:grpSpPr>
          <a:xfrm>
            <a:off x="8501799" y="1874515"/>
            <a:ext cx="387805" cy="387805"/>
            <a:chOff x="571018" y="2385875"/>
            <a:chExt cx="1381760" cy="1381760"/>
          </a:xfrm>
        </p:grpSpPr>
        <p:grpSp>
          <p:nvGrpSpPr>
            <p:cNvPr id="190" name="Graphic 127"/>
            <p:cNvGrpSpPr/>
            <p:nvPr/>
          </p:nvGrpSpPr>
          <p:grpSpPr>
            <a:xfrm>
              <a:off x="745653" y="2560510"/>
              <a:ext cx="1032490" cy="1032490"/>
              <a:chOff x="5227152" y="861060"/>
              <a:chExt cx="633600" cy="633600"/>
            </a:xfrm>
          </p:grpSpPr>
          <p:sp>
            <p:nvSpPr>
              <p:cNvPr id="191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2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253A1281-D962-4625-AD68-9D3C810BDF14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236B815-9F20-4C52-8E60-1395D60B9A9E}"/>
              </a:ext>
            </a:extLst>
          </p:cNvPr>
          <p:cNvGrpSpPr/>
          <p:nvPr/>
        </p:nvGrpSpPr>
        <p:grpSpPr>
          <a:xfrm>
            <a:off x="10444923" y="1874515"/>
            <a:ext cx="387805" cy="387805"/>
            <a:chOff x="571018" y="2385875"/>
            <a:chExt cx="1381760" cy="1381760"/>
          </a:xfrm>
        </p:grpSpPr>
        <p:grpSp>
          <p:nvGrpSpPr>
            <p:cNvPr id="193" name="Graphic 130"/>
            <p:cNvGrpSpPr/>
            <p:nvPr/>
          </p:nvGrpSpPr>
          <p:grpSpPr>
            <a:xfrm>
              <a:off x="745653" y="2560510"/>
              <a:ext cx="1032490" cy="1032490"/>
              <a:chOff x="5227152" y="861060"/>
              <a:chExt cx="633600" cy="633600"/>
            </a:xfrm>
          </p:grpSpPr>
          <p:sp>
            <p:nvSpPr>
              <p:cNvPr id="194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95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6A13E970-FB67-4032-8DE8-FF64793759A2}"/>
                </a:ext>
              </a:extLst>
            </p:cNvPr>
            <p:cNvSpPr/>
            <p:nvPr/>
          </p:nvSpPr>
          <p:spPr>
            <a:xfrm>
              <a:off x="571018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sp>
        <p:nvSpPr>
          <p:cNvPr id="134" name="Oval 133">
            <a:extLst>
              <a:ext uri="{FF2B5EF4-FFF2-40B4-BE49-F238E27FC236}">
                <a16:creationId xmlns:a16="http://schemas.microsoft.com/office/drawing/2014/main" id="{F229F385-EC32-4660-9AB6-7CBDF3B4CF4D}"/>
              </a:ext>
            </a:extLst>
          </p:cNvPr>
          <p:cNvSpPr/>
          <p:nvPr/>
        </p:nvSpPr>
        <p:spPr>
          <a:xfrm>
            <a:off x="4631669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E62892EA-6599-4AA3-8E49-CD901C3759A8}"/>
              </a:ext>
            </a:extLst>
          </p:cNvPr>
          <p:cNvSpPr/>
          <p:nvPr/>
        </p:nvSpPr>
        <p:spPr>
          <a:xfrm>
            <a:off x="6574794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8C8FE7C-F99B-43A8-9D46-C50F5CA1DD42}"/>
              </a:ext>
            </a:extLst>
          </p:cNvPr>
          <p:cNvSpPr/>
          <p:nvPr/>
        </p:nvSpPr>
        <p:spPr>
          <a:xfrm>
            <a:off x="8517919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E61BE4F2-EDBE-46F7-8A71-1D6B75B3F349}"/>
              </a:ext>
            </a:extLst>
          </p:cNvPr>
          <p:cNvSpPr/>
          <p:nvPr/>
        </p:nvSpPr>
        <p:spPr>
          <a:xfrm>
            <a:off x="10461043" y="270259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F8122312-A698-4E77-B029-C8FFFC60BEAA}"/>
              </a:ext>
            </a:extLst>
          </p:cNvPr>
          <p:cNvSpPr/>
          <p:nvPr/>
        </p:nvSpPr>
        <p:spPr>
          <a:xfrm>
            <a:off x="571018" y="12528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Verde vs. key competitors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B708F320-67B9-4DF2-84C3-1A47270EED06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110113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475749E4-5FD0-48CA-B28B-D74F0A27C039}"/>
              </a:ext>
            </a:extLst>
          </p:cNvPr>
          <p:cNvSpPr/>
          <p:nvPr/>
        </p:nvSpPr>
        <p:spPr>
          <a:xfrm>
            <a:off x="4631669" y="340871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F9096B4-0078-49E5-8454-5986FD8BDEAB}"/>
              </a:ext>
            </a:extLst>
          </p:cNvPr>
          <p:cNvSpPr/>
          <p:nvPr/>
        </p:nvSpPr>
        <p:spPr>
          <a:xfrm>
            <a:off x="6574794" y="340871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277AC781-38C9-45D4-AB63-5AC25688996D}"/>
              </a:ext>
            </a:extLst>
          </p:cNvPr>
          <p:cNvSpPr/>
          <p:nvPr/>
        </p:nvSpPr>
        <p:spPr>
          <a:xfrm>
            <a:off x="8517919" y="340871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758F540-B1B9-4E0A-A955-3253BB0E5183}"/>
              </a:ext>
            </a:extLst>
          </p:cNvPr>
          <p:cNvSpPr/>
          <p:nvPr/>
        </p:nvSpPr>
        <p:spPr>
          <a:xfrm>
            <a:off x="10461043" y="340871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F897BAF-8754-43E4-8AF7-E634E2180694}"/>
              </a:ext>
            </a:extLst>
          </p:cNvPr>
          <p:cNvSpPr/>
          <p:nvPr/>
        </p:nvSpPr>
        <p:spPr>
          <a:xfrm>
            <a:off x="4631669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FC5BD867-D850-46CD-A369-93DA740F8B50}"/>
              </a:ext>
            </a:extLst>
          </p:cNvPr>
          <p:cNvSpPr/>
          <p:nvPr/>
        </p:nvSpPr>
        <p:spPr>
          <a:xfrm>
            <a:off x="6574794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39EEEDF-DF48-49DD-89C4-212CA5AA5F71}"/>
              </a:ext>
            </a:extLst>
          </p:cNvPr>
          <p:cNvSpPr/>
          <p:nvPr/>
        </p:nvSpPr>
        <p:spPr>
          <a:xfrm>
            <a:off x="8517919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10103F8-93F4-43F4-A01F-2640324AD8BF}"/>
              </a:ext>
            </a:extLst>
          </p:cNvPr>
          <p:cNvSpPr/>
          <p:nvPr/>
        </p:nvSpPr>
        <p:spPr>
          <a:xfrm>
            <a:off x="10461043" y="411483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6EF42C4-66E5-4A71-98CC-33417545538C}"/>
              </a:ext>
            </a:extLst>
          </p:cNvPr>
          <p:cNvSpPr/>
          <p:nvPr/>
        </p:nvSpPr>
        <p:spPr>
          <a:xfrm>
            <a:off x="4631669" y="552707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B2B7F38-339D-42B6-8D74-F95AE35F0500}"/>
              </a:ext>
            </a:extLst>
          </p:cNvPr>
          <p:cNvSpPr/>
          <p:nvPr/>
        </p:nvSpPr>
        <p:spPr>
          <a:xfrm>
            <a:off x="6574794" y="552707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F42F979D-329C-4B79-BAC5-B226750B1268}"/>
              </a:ext>
            </a:extLst>
          </p:cNvPr>
          <p:cNvSpPr/>
          <p:nvPr/>
        </p:nvSpPr>
        <p:spPr>
          <a:xfrm>
            <a:off x="8517919" y="552707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9F8E8C33-199A-4AB2-8521-D1E89BB3B2AC}"/>
              </a:ext>
            </a:extLst>
          </p:cNvPr>
          <p:cNvSpPr/>
          <p:nvPr/>
        </p:nvSpPr>
        <p:spPr>
          <a:xfrm>
            <a:off x="10461043" y="552707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48125DB-A2BF-4FFE-88C3-1496C78DCFC8}"/>
              </a:ext>
            </a:extLst>
          </p:cNvPr>
          <p:cNvSpPr/>
          <p:nvPr/>
        </p:nvSpPr>
        <p:spPr>
          <a:xfrm>
            <a:off x="4631669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D735379-47C5-4088-8A09-190A816F0AE7}"/>
              </a:ext>
            </a:extLst>
          </p:cNvPr>
          <p:cNvSpPr/>
          <p:nvPr/>
        </p:nvSpPr>
        <p:spPr>
          <a:xfrm>
            <a:off x="6574794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AB2A5A8-DEC3-4D55-9742-D0F73EF26A54}"/>
              </a:ext>
            </a:extLst>
          </p:cNvPr>
          <p:cNvSpPr/>
          <p:nvPr/>
        </p:nvSpPr>
        <p:spPr>
          <a:xfrm>
            <a:off x="8517919" y="4820956"/>
            <a:ext cx="355564" cy="3555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✗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3AD87979-9BE1-4694-AE6F-5E499C7F190B}"/>
              </a:ext>
            </a:extLst>
          </p:cNvPr>
          <p:cNvSpPr/>
          <p:nvPr/>
        </p:nvSpPr>
        <p:spPr>
          <a:xfrm>
            <a:off x="10461043" y="4820956"/>
            <a:ext cx="355564" cy="355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✓</a:t>
            </a:r>
            <a:endParaRPr lang="en-PH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041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1F45C9-BE4B-4CAA-B0AE-BA5E9169A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SWOT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10ADF-6DE1-442C-9609-5369B6A55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11</a:t>
            </a:fld>
            <a:endParaRPr lang="en-PH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722EE82-5E39-4C3C-ADCA-B2D41CEE3F24}"/>
              </a:ext>
            </a:extLst>
          </p:cNvPr>
          <p:cNvCxnSpPr>
            <a:cxnSpLocks/>
          </p:cNvCxnSpPr>
          <p:nvPr/>
        </p:nvCxnSpPr>
        <p:spPr>
          <a:xfrm flipV="1">
            <a:off x="6096002" y="1992100"/>
            <a:ext cx="0" cy="4105175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A5B7395-B4FB-4A35-8D9A-CEA2320A8C53}"/>
              </a:ext>
            </a:extLst>
          </p:cNvPr>
          <p:cNvCxnSpPr/>
          <p:nvPr/>
        </p:nvCxnSpPr>
        <p:spPr>
          <a:xfrm>
            <a:off x="630000" y="4042991"/>
            <a:ext cx="10933350" cy="0"/>
          </a:xfrm>
          <a:prstGeom prst="line">
            <a:avLst/>
          </a:prstGeom>
          <a:ln w="9525" cap="rnd">
            <a:solidFill>
              <a:schemeClr val="tx1">
                <a:lumMod val="60000"/>
                <a:lumOff val="40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3">
            <a:extLst>
              <a:ext uri="{FF2B5EF4-FFF2-40B4-BE49-F238E27FC236}">
                <a16:creationId xmlns:a16="http://schemas.microsoft.com/office/drawing/2014/main" id="{B5411566-E84F-4774-87A3-A264EB7F5BE4}"/>
              </a:ext>
            </a:extLst>
          </p:cNvPr>
          <p:cNvSpPr/>
          <p:nvPr/>
        </p:nvSpPr>
        <p:spPr>
          <a:xfrm>
            <a:off x="630000" y="1992100"/>
            <a:ext cx="5446583" cy="2019382"/>
          </a:xfrm>
          <a:custGeom>
            <a:avLst/>
            <a:gdLst>
              <a:gd name="connsiteX0" fmla="*/ 0 w 5446583"/>
              <a:gd name="connsiteY0" fmla="*/ 0 h 2019382"/>
              <a:gd name="connsiteX1" fmla="*/ 5446583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  <a:gd name="connsiteX0" fmla="*/ 0 w 5446583"/>
              <a:gd name="connsiteY0" fmla="*/ 0 h 2019382"/>
              <a:gd name="connsiteX1" fmla="*/ 5432296 w 5446583"/>
              <a:gd name="connsiteY1" fmla="*/ 0 h 2019382"/>
              <a:gd name="connsiteX2" fmla="*/ 5446583 w 5446583"/>
              <a:gd name="connsiteY2" fmla="*/ 2019382 h 2019382"/>
              <a:gd name="connsiteX3" fmla="*/ 0 w 5446583"/>
              <a:gd name="connsiteY3" fmla="*/ 2019382 h 2019382"/>
              <a:gd name="connsiteX4" fmla="*/ 0 w 5446583"/>
              <a:gd name="connsiteY4" fmla="*/ 0 h 2019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6583" h="2019382">
                <a:moveTo>
                  <a:pt x="0" y="0"/>
                </a:moveTo>
                <a:lnTo>
                  <a:pt x="5432296" y="0"/>
                </a:lnTo>
                <a:lnTo>
                  <a:pt x="5446583" y="2019382"/>
                </a:lnTo>
                <a:lnTo>
                  <a:pt x="0" y="2019382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2EF841-A23F-444A-8BE5-A28992C3B643}"/>
              </a:ext>
            </a:extLst>
          </p:cNvPr>
          <p:cNvSpPr/>
          <p:nvPr/>
        </p:nvSpPr>
        <p:spPr>
          <a:xfrm>
            <a:off x="6115417" y="1992100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US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36F26-023F-42F4-9868-D4E726A1CF76}"/>
              </a:ext>
            </a:extLst>
          </p:cNvPr>
          <p:cNvSpPr/>
          <p:nvPr/>
        </p:nvSpPr>
        <p:spPr>
          <a:xfrm>
            <a:off x="630000" y="4074358"/>
            <a:ext cx="5446583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pPr fontAlgn="base">
              <a:buClr>
                <a:srgbClr val="000000"/>
              </a:buClr>
              <a:buSzPct val="100000"/>
              <a:buFont typeface=""/>
            </a:pPr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CB92BE-0E3A-4BA6-9789-6DF7DFF4B2F1}"/>
              </a:ext>
            </a:extLst>
          </p:cNvPr>
          <p:cNvSpPr/>
          <p:nvPr/>
        </p:nvSpPr>
        <p:spPr>
          <a:xfrm>
            <a:off x="6115417" y="4062408"/>
            <a:ext cx="5446582" cy="2019382"/>
          </a:xfrm>
          <a:prstGeom prst="rect">
            <a:avLst/>
          </a:prstGeom>
          <a:solidFill>
            <a:schemeClr val="bg2">
              <a:alpha val="77000"/>
            </a:schemeClr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097280" bIns="90000" rtlCol="0" anchor="t" anchorCtr="0"/>
          <a:lstStyle/>
          <a:p>
            <a:endParaRPr lang="en-GB" sz="1400" b="1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691A635E-CCB5-49A6-ACE1-B64FB8328DA7}"/>
              </a:ext>
            </a:extLst>
          </p:cNvPr>
          <p:cNvSpPr>
            <a:spLocks/>
          </p:cNvSpPr>
          <p:nvPr/>
        </p:nvSpPr>
        <p:spPr bwMode="auto">
          <a:xfrm>
            <a:off x="6122387" y="2561867"/>
            <a:ext cx="1454266" cy="1454731"/>
          </a:xfrm>
          <a:custGeom>
            <a:avLst/>
            <a:gdLst/>
            <a:ahLst/>
            <a:cxnLst>
              <a:cxn ang="0">
                <a:pos x="3456" y="3456"/>
              </a:cxn>
              <a:cxn ang="0">
                <a:pos x="0" y="0"/>
              </a:cxn>
              <a:cxn ang="0">
                <a:pos x="0" y="0"/>
              </a:cxn>
              <a:cxn ang="0">
                <a:pos x="0" y="3456"/>
              </a:cxn>
              <a:cxn ang="0">
                <a:pos x="3456" y="3456"/>
              </a:cxn>
            </a:cxnLst>
            <a:rect l="0" t="0" r="r" b="b"/>
            <a:pathLst>
              <a:path w="3456" h="3456">
                <a:moveTo>
                  <a:pt x="3456" y="3456"/>
                </a:moveTo>
                <a:cubicBezTo>
                  <a:pt x="3456" y="1548"/>
                  <a:pt x="1909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3456"/>
                </a:lnTo>
                <a:lnTo>
                  <a:pt x="3456" y="3456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95EB46E1-C4BD-4059-A177-D9A46E633776}"/>
              </a:ext>
            </a:extLst>
          </p:cNvPr>
          <p:cNvSpPr>
            <a:spLocks/>
          </p:cNvSpPr>
          <p:nvPr/>
        </p:nvSpPr>
        <p:spPr bwMode="auto">
          <a:xfrm>
            <a:off x="6122387" y="4069384"/>
            <a:ext cx="1454266" cy="1454731"/>
          </a:xfrm>
          <a:custGeom>
            <a:avLst/>
            <a:gdLst/>
            <a:ahLst/>
            <a:cxnLst>
              <a:cxn ang="0">
                <a:pos x="0" y="3456"/>
              </a:cxn>
              <a:cxn ang="0">
                <a:pos x="3456" y="0"/>
              </a:cxn>
              <a:cxn ang="0">
                <a:pos x="0" y="0"/>
              </a:cxn>
              <a:cxn ang="0">
                <a:pos x="0" y="3456"/>
              </a:cxn>
            </a:cxnLst>
            <a:rect l="0" t="0" r="r" b="b"/>
            <a:pathLst>
              <a:path w="3456" h="3456">
                <a:moveTo>
                  <a:pt x="0" y="3456"/>
                </a:moveTo>
                <a:cubicBezTo>
                  <a:pt x="1909" y="3456"/>
                  <a:pt x="3456" y="1909"/>
                  <a:pt x="3456" y="0"/>
                </a:cubicBezTo>
                <a:lnTo>
                  <a:pt x="0" y="0"/>
                </a:lnTo>
                <a:lnTo>
                  <a:pt x="0" y="345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E828BA08-184A-4A13-B341-47FB19F96194}"/>
              </a:ext>
            </a:extLst>
          </p:cNvPr>
          <p:cNvSpPr>
            <a:spLocks/>
          </p:cNvSpPr>
          <p:nvPr/>
        </p:nvSpPr>
        <p:spPr bwMode="auto">
          <a:xfrm>
            <a:off x="4615351" y="4069384"/>
            <a:ext cx="1454266" cy="145473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56" y="3456"/>
              </a:cxn>
              <a:cxn ang="0">
                <a:pos x="3456" y="0"/>
              </a:cxn>
              <a:cxn ang="0">
                <a:pos x="0" y="0"/>
              </a:cxn>
            </a:cxnLst>
            <a:rect l="0" t="0" r="r" b="b"/>
            <a:pathLst>
              <a:path w="3456" h="3456">
                <a:moveTo>
                  <a:pt x="0" y="0"/>
                </a:moveTo>
                <a:cubicBezTo>
                  <a:pt x="0" y="1909"/>
                  <a:pt x="1548" y="3456"/>
                  <a:pt x="3456" y="3456"/>
                </a:cubicBezTo>
                <a:lnTo>
                  <a:pt x="3456" y="0"/>
                </a:lnTo>
                <a:lnTo>
                  <a:pt x="0" y="0"/>
                </a:lnTo>
                <a:close/>
              </a:path>
            </a:pathLst>
          </a:custGeom>
          <a:solidFill>
            <a:srgbClr val="3EAD92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2F37B8E9-28AD-4A92-8329-F060A60A74D0}"/>
              </a:ext>
            </a:extLst>
          </p:cNvPr>
          <p:cNvSpPr>
            <a:spLocks/>
          </p:cNvSpPr>
          <p:nvPr/>
        </p:nvSpPr>
        <p:spPr bwMode="auto">
          <a:xfrm>
            <a:off x="4615352" y="2561867"/>
            <a:ext cx="1454266" cy="1454731"/>
          </a:xfrm>
          <a:custGeom>
            <a:avLst/>
            <a:gdLst/>
            <a:ahLst/>
            <a:cxnLst>
              <a:cxn ang="0">
                <a:pos x="3456" y="0"/>
              </a:cxn>
              <a:cxn ang="0">
                <a:pos x="0" y="3456"/>
              </a:cxn>
              <a:cxn ang="0">
                <a:pos x="3456" y="3456"/>
              </a:cxn>
              <a:cxn ang="0">
                <a:pos x="3456" y="0"/>
              </a:cxn>
            </a:cxnLst>
            <a:rect l="0" t="0" r="r" b="b"/>
            <a:pathLst>
              <a:path w="3456" h="3456">
                <a:moveTo>
                  <a:pt x="3456" y="0"/>
                </a:moveTo>
                <a:cubicBezTo>
                  <a:pt x="1548" y="0"/>
                  <a:pt x="0" y="1548"/>
                  <a:pt x="0" y="3456"/>
                </a:cubicBezTo>
                <a:lnTo>
                  <a:pt x="3456" y="3456"/>
                </a:lnTo>
                <a:lnTo>
                  <a:pt x="3456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DA6BBDD-A2E6-4914-9C99-7C4C5106FEAE}"/>
              </a:ext>
            </a:extLst>
          </p:cNvPr>
          <p:cNvSpPr/>
          <p:nvPr/>
        </p:nvSpPr>
        <p:spPr>
          <a:xfrm>
            <a:off x="5093836" y="3083856"/>
            <a:ext cx="2004333" cy="1918271"/>
          </a:xfrm>
          <a:prstGeom prst="ellipse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endParaRPr lang="en-GB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  <a:sym typeface="Trebuchet MS" panose="020B0603020202020204" pitchFamily="34" charset="0"/>
            </a:endParaRP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325D0CF-3716-4219-B985-004A53935E4B}"/>
              </a:ext>
            </a:extLst>
          </p:cNvPr>
          <p:cNvSpPr>
            <a:spLocks noChangeAspect="1"/>
          </p:cNvSpPr>
          <p:nvPr/>
        </p:nvSpPr>
        <p:spPr>
          <a:xfrm rot="18601701">
            <a:off x="4669344" y="2876279"/>
            <a:ext cx="415505" cy="296885"/>
          </a:xfrm>
          <a:prstGeom prst="triangle">
            <a:avLst/>
          </a:prstGeom>
          <a:solidFill>
            <a:schemeClr val="accent1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5358E068-0F42-4CC4-A92D-48F1F136A0B9}"/>
              </a:ext>
            </a:extLst>
          </p:cNvPr>
          <p:cNvSpPr>
            <a:spLocks noChangeAspect="1"/>
          </p:cNvSpPr>
          <p:nvPr/>
        </p:nvSpPr>
        <p:spPr>
          <a:xfrm rot="2845861" flipH="1">
            <a:off x="7106175" y="2876279"/>
            <a:ext cx="415505" cy="296885"/>
          </a:xfrm>
          <a:prstGeom prst="triangle">
            <a:avLst/>
          </a:prstGeom>
          <a:solidFill>
            <a:srgbClr val="FF0000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B81A96BB-31E4-465B-9E5B-138B2FF3AB29}"/>
              </a:ext>
            </a:extLst>
          </p:cNvPr>
          <p:cNvSpPr>
            <a:spLocks noChangeAspect="1"/>
          </p:cNvSpPr>
          <p:nvPr/>
        </p:nvSpPr>
        <p:spPr>
          <a:xfrm rot="2700000" flipV="1">
            <a:off x="4669344" y="4901152"/>
            <a:ext cx="415505" cy="296885"/>
          </a:xfrm>
          <a:prstGeom prst="triangle">
            <a:avLst/>
          </a:prstGeom>
          <a:solidFill>
            <a:srgbClr val="3EAD92"/>
          </a:solidFill>
          <a:ln w="381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75147B8-2938-4C5F-93C5-DF4DE5646055}"/>
              </a:ext>
            </a:extLst>
          </p:cNvPr>
          <p:cNvSpPr>
            <a:spLocks noChangeAspect="1"/>
          </p:cNvSpPr>
          <p:nvPr/>
        </p:nvSpPr>
        <p:spPr>
          <a:xfrm rot="18900000" flipH="1" flipV="1">
            <a:off x="7106175" y="4901152"/>
            <a:ext cx="415505" cy="296885"/>
          </a:xfrm>
          <a:prstGeom prst="triangle">
            <a:avLst/>
          </a:prstGeom>
          <a:solidFill>
            <a:srgbClr val="295E7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38100" cap="flat" cmpd="sng" algn="ctr">
                <a:solidFill>
                  <a:srgbClr val="295E7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solidFill>
                <a:srgbClr val="000000"/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9F2E87-8429-4408-BC33-8BCA7597F087}"/>
              </a:ext>
            </a:extLst>
          </p:cNvPr>
          <p:cNvSpPr/>
          <p:nvPr/>
        </p:nvSpPr>
        <p:spPr>
          <a:xfrm>
            <a:off x="711199" y="2073379"/>
            <a:ext cx="3904151" cy="185107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Strengths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Proven unit economics: ₱26M AUV, 22% store EBITDA, 2.8-yr payback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Central commissary keeps food cost below 31% and quality consistent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Documented playbook validated by two outperforming franchise pilots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Strong brand equity: 68 NPS and 61% repeat-customer revenue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2" name="Oval 20">
            <a:extLst>
              <a:ext uri="{FF2B5EF4-FFF2-40B4-BE49-F238E27FC236}">
                <a16:creationId xmlns:a16="http://schemas.microsoft.com/office/drawing/2014/main" id="{EE84B6E4-F055-4E50-B664-BEFBAF8B102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94349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S</a:t>
            </a:r>
          </a:p>
        </p:txBody>
      </p:sp>
      <p:sp>
        <p:nvSpPr>
          <p:cNvPr id="23" name="Oval 20">
            <a:extLst>
              <a:ext uri="{FF2B5EF4-FFF2-40B4-BE49-F238E27FC236}">
                <a16:creationId xmlns:a16="http://schemas.microsoft.com/office/drawing/2014/main" id="{DCDDAF44-D326-4B92-8528-D5A85D0C37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24436" y="3008327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</a:t>
            </a:r>
          </a:p>
        </p:txBody>
      </p:sp>
      <p:sp>
        <p:nvSpPr>
          <p:cNvPr id="24" name="Oval 20">
            <a:extLst>
              <a:ext uri="{FF2B5EF4-FFF2-40B4-BE49-F238E27FC236}">
                <a16:creationId xmlns:a16="http://schemas.microsoft.com/office/drawing/2014/main" id="{95751E76-FB52-46EE-A72F-C43A07A575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34061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0E88FE-E20B-4B67-AF0A-7DDE7A0B6F62}"/>
              </a:ext>
            </a:extLst>
          </p:cNvPr>
          <p:cNvSpPr/>
          <p:nvPr/>
        </p:nvSpPr>
        <p:spPr>
          <a:xfrm>
            <a:off x="709562" y="4127786"/>
            <a:ext cx="3825413" cy="196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Opportunities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First-mover position in a category with no national healthy chain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30+ new malls and transit hubs opening in target corridors by 2029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Delivery, catering and retail merchandise widen per-store revenue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Multi-unit franchise groups actively seeking proven local concepts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A8B34E-E7CA-4E4B-9CE8-B3CDBCD5256D}"/>
              </a:ext>
            </a:extLst>
          </p:cNvPr>
          <p:cNvSpPr/>
          <p:nvPr/>
        </p:nvSpPr>
        <p:spPr>
          <a:xfrm>
            <a:off x="7826089" y="2073380"/>
            <a:ext cx="3742881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rgbClr val="FF0000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Weakness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Concentrated in Metro Manila; provincial brand awareness still low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Young franchise organization — support teams must scale ahead of units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Dependence on a single commissary until the Cebu hub opens in 2027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Premium ingredients expose margins to import-price swings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4C55A9-090B-48C5-9B4F-00BB904FD8A2}"/>
              </a:ext>
            </a:extLst>
          </p:cNvPr>
          <p:cNvSpPr/>
          <p:nvPr/>
        </p:nvSpPr>
        <p:spPr>
          <a:xfrm>
            <a:off x="7826090" y="4127786"/>
            <a:ext cx="3742880" cy="183740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buSzPct val="100000"/>
              <a:buFont typeface="Trebuchet MS" panose="020B0603020202020204" pitchFamily="34" charset="0"/>
              <a:buChar char="​"/>
            </a:pPr>
            <a:r>
              <a:rPr lang="en-AU" sz="1600" dirty="0">
                <a:solidFill>
                  <a:schemeClr val="accent6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Threats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Global fast-casual brands may enter the PH market at scale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Food-cost inflation could compress franchisee margins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Poorly vetted franchisees could damage brand consistency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r>
              <a:rPr lang="en-AU" sz="1200" dirty="0">
                <a:solidFill>
                  <a:schemeClr val="tx1">
                    <a:lumMod val="100000"/>
                  </a:schemeClr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Macro slowdown may delay franchisee financing and openings</a:t>
            </a:r>
          </a:p>
          <a:p>
            <a:pPr marL="324000" lvl="1" indent="-216000">
              <a:buClr>
                <a:schemeClr val="accent1"/>
              </a:buClr>
              <a:buSzPct val="100000"/>
              <a:buFont typeface="Trebuchet MS" panose="020B0603020202020204" pitchFamily="34" charset="0"/>
              <a:buChar char="•"/>
            </a:pPr>
            <a:endParaRPr lang="en-AU" sz="1400" dirty="0">
              <a:solidFill>
                <a:schemeClr val="tx1">
                  <a:lumMod val="100000"/>
                </a:schemeClr>
              </a:solidFill>
              <a:latin typeface="Arial" panose="020B0604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9" name="AutoShape 542">
            <a:extLst>
              <a:ext uri="{FF2B5EF4-FFF2-40B4-BE49-F238E27FC236}">
                <a16:creationId xmlns:a16="http://schemas.microsoft.com/office/drawing/2014/main" id="{906F4CF5-D38B-443C-9A62-A026218D1CA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545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4" name="AutoShape 12">
            <a:extLst>
              <a:ext uri="{FF2B5EF4-FFF2-40B4-BE49-F238E27FC236}">
                <a16:creationId xmlns:a16="http://schemas.microsoft.com/office/drawing/2014/main" id="{79A55920-2388-44A9-8BED-43C6A4CF54F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1346" y="2140560"/>
            <a:ext cx="773633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9" name="AutoShape 3">
            <a:extLst>
              <a:ext uri="{FF2B5EF4-FFF2-40B4-BE49-F238E27FC236}">
                <a16:creationId xmlns:a16="http://schemas.microsoft.com/office/drawing/2014/main" id="{520141EE-E09C-4899-9735-3CDA66FE33E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098903" y="5035498"/>
            <a:ext cx="774380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4" name="AutoShape 45">
            <a:extLst>
              <a:ext uri="{FF2B5EF4-FFF2-40B4-BE49-F238E27FC236}">
                <a16:creationId xmlns:a16="http://schemas.microsoft.com/office/drawing/2014/main" id="{1DC9ABF9-7E30-420E-91CF-C3215B988AF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190973" y="5035498"/>
            <a:ext cx="772917" cy="77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7" name="Oval 20">
            <a:extLst>
              <a:ext uri="{FF2B5EF4-FFF2-40B4-BE49-F238E27FC236}">
                <a16:creationId xmlns:a16="http://schemas.microsoft.com/office/drawing/2014/main" id="{996C8883-5CA2-4B26-ADD9-0FBC9030FE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35405" y="4628569"/>
            <a:ext cx="383637" cy="3836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accent5"/>
                </a:solidFill>
                <a:latin typeface="Arial" panose="020B0604020202020204" pitchFamily="34" charset="0"/>
                <a:sym typeface="Trebuchet MS" panose="020B0603020202020204" pitchFamily="34" charset="0"/>
              </a:rPr>
              <a:t>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F16DFC7-9BF1-4491-AE13-B9DCB5DFFB23}"/>
              </a:ext>
            </a:extLst>
          </p:cNvPr>
          <p:cNvSpPr/>
          <p:nvPr/>
        </p:nvSpPr>
        <p:spPr>
          <a:xfrm>
            <a:off x="571019" y="1371256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An honest view of the plan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6913124-74CE-4D6D-9D04-57C94467B3FD}"/>
              </a:ext>
            </a:extLst>
          </p:cNvPr>
          <p:cNvCxnSpPr>
            <a:cxnSpLocks/>
          </p:cNvCxnSpPr>
          <p:nvPr/>
        </p:nvCxnSpPr>
        <p:spPr>
          <a:xfrm>
            <a:off x="571017" y="1833188"/>
            <a:ext cx="1104996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773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856381-DC32-4770-8680-4AC95886A2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2. The Franchise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DADFF8-0045-4728-98EF-77699D622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12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6370ED2-8122-48AC-8D38-8E54B8F84B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80422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le 135">
            <a:extLst>
              <a:ext uri="{FF2B5EF4-FFF2-40B4-BE49-F238E27FC236}">
                <a16:creationId xmlns:a16="http://schemas.microsoft.com/office/drawing/2014/main" id="{E1D99D69-4CDB-4888-8C78-6221ACB03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The Verde Franchise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13</a:t>
            </a:fld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220E3D5-4C91-4B63-B98C-823AB3889004}"/>
              </a:ext>
            </a:extLst>
          </p:cNvPr>
          <p:cNvSpPr/>
          <p:nvPr/>
        </p:nvSpPr>
        <p:spPr>
          <a:xfrm>
            <a:off x="843620" y="2123090"/>
            <a:ext cx="3501424" cy="3501422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0BBDEF-0CEB-4DCD-B72D-8A7BC7A2BEB8}"/>
              </a:ext>
            </a:extLst>
          </p:cNvPr>
          <p:cNvCxnSpPr/>
          <p:nvPr/>
        </p:nvCxnSpPr>
        <p:spPr>
          <a:xfrm>
            <a:off x="1386888" y="2337983"/>
            <a:ext cx="2214566" cy="3000528"/>
          </a:xfrm>
          <a:prstGeom prst="line">
            <a:avLst/>
          </a:prstGeom>
          <a:ln w="50800" cap="rnd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220F0FF-D6B2-4DDA-8C23-486999C9634C}"/>
              </a:ext>
            </a:extLst>
          </p:cNvPr>
          <p:cNvCxnSpPr/>
          <p:nvPr/>
        </p:nvCxnSpPr>
        <p:spPr>
          <a:xfrm flipV="1">
            <a:off x="1402595" y="2322579"/>
            <a:ext cx="2294844" cy="3079076"/>
          </a:xfrm>
          <a:prstGeom prst="line">
            <a:avLst/>
          </a:prstGeom>
          <a:ln w="50800" cap="rnd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CB7D3F6-44DF-4DC3-BEAC-C877F073E781}"/>
              </a:ext>
            </a:extLst>
          </p:cNvPr>
          <p:cNvCxnSpPr>
            <a:stCxn id="10" idx="2"/>
            <a:endCxn id="10" idx="6"/>
          </p:cNvCxnSpPr>
          <p:nvPr/>
        </p:nvCxnSpPr>
        <p:spPr>
          <a:xfrm>
            <a:off x="843620" y="3873801"/>
            <a:ext cx="3501424" cy="0"/>
          </a:xfrm>
          <a:prstGeom prst="line">
            <a:avLst/>
          </a:prstGeom>
          <a:ln w="50800" cap="rnd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3050FB8-73D1-41C2-9FA1-CE2555409166}"/>
              </a:ext>
            </a:extLst>
          </p:cNvPr>
          <p:cNvSpPr/>
          <p:nvPr/>
        </p:nvSpPr>
        <p:spPr>
          <a:xfrm>
            <a:off x="1792016" y="3104017"/>
            <a:ext cx="1526954" cy="1526954"/>
          </a:xfrm>
          <a:prstGeom prst="ellipse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9436CCA-BE47-4D7E-B460-E161D1A3A49D}"/>
              </a:ext>
            </a:extLst>
          </p:cNvPr>
          <p:cNvSpPr/>
          <p:nvPr/>
        </p:nvSpPr>
        <p:spPr>
          <a:xfrm>
            <a:off x="2069524" y="2792813"/>
            <a:ext cx="1029276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Brand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9BB8408-C8E3-42ED-9738-099733C2B8FC}"/>
              </a:ext>
            </a:extLst>
          </p:cNvPr>
          <p:cNvSpPr/>
          <p:nvPr/>
        </p:nvSpPr>
        <p:spPr>
          <a:xfrm>
            <a:off x="3383682" y="3530252"/>
            <a:ext cx="854235" cy="14886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Menu R&amp;D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8CB59BB-7372-4BFF-8149-232082C871B3}"/>
              </a:ext>
            </a:extLst>
          </p:cNvPr>
          <p:cNvSpPr/>
          <p:nvPr/>
        </p:nvSpPr>
        <p:spPr>
          <a:xfrm>
            <a:off x="1015158" y="4634936"/>
            <a:ext cx="865168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Commissary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C6EE2BE-949F-4BBD-BD2F-9E968C6DED0A}"/>
              </a:ext>
            </a:extLst>
          </p:cNvPr>
          <p:cNvSpPr/>
          <p:nvPr/>
        </p:nvSpPr>
        <p:spPr>
          <a:xfrm>
            <a:off x="2099310" y="5279879"/>
            <a:ext cx="969706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Training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5BED34D-4202-4626-8DF2-06E9C9F93B1F}"/>
              </a:ext>
            </a:extLst>
          </p:cNvPr>
          <p:cNvSpPr/>
          <p:nvPr/>
        </p:nvSpPr>
        <p:spPr>
          <a:xfrm>
            <a:off x="3318475" y="4601155"/>
            <a:ext cx="853992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Technology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5292579-3DF1-40C3-9D73-4CE27F01C832}"/>
              </a:ext>
            </a:extLst>
          </p:cNvPr>
          <p:cNvSpPr/>
          <p:nvPr/>
        </p:nvSpPr>
        <p:spPr>
          <a:xfrm>
            <a:off x="2090078" y="3819874"/>
            <a:ext cx="967340" cy="1984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Marketing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1B14F94-44BB-4CCA-A8B2-DA1FA5A8EBA3}"/>
              </a:ext>
            </a:extLst>
          </p:cNvPr>
          <p:cNvSpPr/>
          <p:nvPr/>
        </p:nvSpPr>
        <p:spPr>
          <a:xfrm>
            <a:off x="974780" y="3524983"/>
            <a:ext cx="848199" cy="1488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SzPct val="100000"/>
              <a:buFont typeface="Trebuchet MS" panose="020B0603020202020204" pitchFamily="34" charset="0"/>
              <a:buChar char="​"/>
            </a:pPr>
            <a:r>
              <a:rPr lang="en-US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Lorem ipsum</a:t>
            </a:r>
            <a:endParaRPr lang="ru-RU" sz="1050" dirty="0">
              <a:solidFill>
                <a:schemeClr val="bg1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EBA9004-3E5A-4E2F-99D1-83CD7418EDEF}"/>
              </a:ext>
            </a:extLst>
          </p:cNvPr>
          <p:cNvSpPr/>
          <p:nvPr/>
        </p:nvSpPr>
        <p:spPr>
          <a:xfrm rot="20134923">
            <a:off x="772038" y="2006758"/>
            <a:ext cx="2654545" cy="1658285"/>
          </a:xfrm>
          <a:prstGeom prst="rect">
            <a:avLst/>
          </a:prstGeom>
        </p:spPr>
        <p:txBody>
          <a:bodyPr wrap="square" lIns="0" tIns="0" rIns="0" bIns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95000"/>
              </a:lnSpc>
              <a:buSzPct val="100000"/>
              <a:buFont typeface="Trebuchet MS" panose="020B0603020202020204" pitchFamily="34" charset="0"/>
              <a:buChar char="​"/>
            </a:pPr>
            <a:r>
              <a:rPr lang="da-DK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Verde Kitchen</a:t>
            </a:r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4BD6F436-FAF0-402D-AFCF-EADB4BB03235}"/>
              </a:ext>
            </a:extLst>
          </p:cNvPr>
          <p:cNvSpPr/>
          <p:nvPr/>
        </p:nvSpPr>
        <p:spPr>
          <a:xfrm>
            <a:off x="743644" y="2035277"/>
            <a:ext cx="3684804" cy="3684803"/>
          </a:xfrm>
          <a:prstGeom prst="arc">
            <a:avLst>
              <a:gd name="adj1" fmla="val 10982493"/>
              <a:gd name="adj2" fmla="val 20046378"/>
            </a:avLst>
          </a:prstGeom>
          <a:ln w="25400" cap="flat">
            <a:solidFill>
              <a:schemeClr val="accent1"/>
            </a:solidFill>
            <a:prstDash val="solid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5B813E6D-36EA-4FCF-9832-77295C55086E}"/>
              </a:ext>
            </a:extLst>
          </p:cNvPr>
          <p:cNvSpPr/>
          <p:nvPr/>
        </p:nvSpPr>
        <p:spPr>
          <a:xfrm>
            <a:off x="743644" y="2035277"/>
            <a:ext cx="3684804" cy="3684803"/>
          </a:xfrm>
          <a:prstGeom prst="arc">
            <a:avLst>
              <a:gd name="adj1" fmla="val 20267054"/>
              <a:gd name="adj2" fmla="val 3127223"/>
            </a:avLst>
          </a:prstGeom>
          <a:ln w="25400" cap="flat">
            <a:solidFill>
              <a:schemeClr val="accent5"/>
            </a:solidFill>
            <a:prstDash val="solid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D4944F8F-5F9F-4538-B469-4E313534A413}"/>
              </a:ext>
            </a:extLst>
          </p:cNvPr>
          <p:cNvSpPr/>
          <p:nvPr/>
        </p:nvSpPr>
        <p:spPr>
          <a:xfrm>
            <a:off x="745972" y="2035277"/>
            <a:ext cx="3684804" cy="3684803"/>
          </a:xfrm>
          <a:prstGeom prst="arc">
            <a:avLst>
              <a:gd name="adj1" fmla="val 3377680"/>
              <a:gd name="adj2" fmla="val 10611305"/>
            </a:avLst>
          </a:prstGeom>
          <a:ln w="25400" cap="flat">
            <a:solidFill>
              <a:schemeClr val="accent6"/>
            </a:solidFill>
            <a:prstDash val="solid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6780937-C165-42B7-AA13-091FCBB4902F}"/>
              </a:ext>
            </a:extLst>
          </p:cNvPr>
          <p:cNvSpPr/>
          <p:nvPr/>
        </p:nvSpPr>
        <p:spPr>
          <a:xfrm rot="6517077">
            <a:off x="2365054" y="3477891"/>
            <a:ext cx="2654543" cy="1658286"/>
          </a:xfrm>
          <a:prstGeom prst="rect">
            <a:avLst/>
          </a:prstGeom>
        </p:spPr>
        <p:txBody>
          <a:bodyPr wrap="square" lIns="0" tIns="0" rIns="0" bIns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95000"/>
              </a:lnSpc>
              <a:buSzPct val="100000"/>
              <a:buFont typeface="Trebuchet MS" panose="020B0603020202020204" pitchFamily="34" charset="0"/>
              <a:buChar char="​"/>
            </a:pPr>
            <a:r>
              <a:rPr lang="da-DK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franchise flywheel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5245F14C-4009-432D-83C0-BA57C8211D7A}"/>
              </a:ext>
            </a:extLst>
          </p:cNvPr>
          <p:cNvSpPr/>
          <p:nvPr/>
        </p:nvSpPr>
        <p:spPr>
          <a:xfrm rot="12743094">
            <a:off x="652298" y="4020702"/>
            <a:ext cx="2654545" cy="1658285"/>
          </a:xfrm>
          <a:prstGeom prst="rect">
            <a:avLst/>
          </a:prstGeom>
        </p:spPr>
        <p:txBody>
          <a:bodyPr wrap="square" lIns="0" tIns="0" rIns="0" bIns="0" anchor="ctr">
            <a:prstTxWarp prst="textArchUp">
              <a:avLst/>
            </a:prstTxWarp>
            <a:spAutoFit/>
          </a:bodyPr>
          <a:lstStyle/>
          <a:p>
            <a:pPr algn="ctr">
              <a:lnSpc>
                <a:spcPct val="95000"/>
              </a:lnSpc>
              <a:buSzPct val="100000"/>
              <a:buFont typeface="Trebuchet MS" panose="020B0603020202020204" pitchFamily="34" charset="0"/>
              <a:buChar char="​"/>
            </a:pPr>
            <a:endParaRPr/>
          </a:p>
        </p:txBody>
      </p:sp>
      <p:grpSp>
        <p:nvGrpSpPr>
          <p:cNvPr id="153" name="Group 97"/>
          <p:cNvGrpSpPr/>
          <p:nvPr/>
        </p:nvGrpSpPr>
        <p:grpSpPr>
          <a:xfrm>
            <a:off x="2319213" y="2213206"/>
            <a:ext cx="550238" cy="550238"/>
            <a:chOff x="9756372" y="4459160"/>
            <a:chExt cx="633600" cy="633600"/>
          </a:xfrm>
        </p:grpSpPr>
        <p:sp>
          <p:nvSpPr>
            <p:cNvPr id="154" name="Accent"/>
            <p:cNvSpPr/>
            <p:nvPr/>
          </p:nvSpPr>
          <p:spPr>
            <a:xfrm>
              <a:off x="975637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1528"/>
                  </a:moveTo>
                  <a:lnTo>
                    <a:pt x="5977" y="4021"/>
                  </a:lnTo>
                  <a:lnTo>
                    <a:pt x="8650" y="4181"/>
                  </a:lnTo>
                  <a:lnTo>
                    <a:pt x="6581" y="5881"/>
                  </a:lnTo>
                  <a:lnTo>
                    <a:pt x="7256" y="8472"/>
                  </a:lnTo>
                  <a:lnTo>
                    <a:pt x="5000" y="7030"/>
                  </a:lnTo>
                  <a:lnTo>
                    <a:pt x="2744" y="8472"/>
                  </a:lnTo>
                  <a:lnTo>
                    <a:pt x="3419" y="5881"/>
                  </a:lnTo>
                  <a:lnTo>
                    <a:pt x="1350" y="4181"/>
                  </a:lnTo>
                  <a:lnTo>
                    <a:pt x="4023" y="4021"/>
                  </a:lnTo>
                  <a:lnTo>
                    <a:pt x="5000" y="15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5" name="Outline"/>
            <p:cNvSpPr/>
            <p:nvPr/>
          </p:nvSpPr>
          <p:spPr>
            <a:xfrm>
              <a:off x="975637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767" y="1437"/>
                  </a:moveTo>
                  <a:lnTo>
                    <a:pt x="4781" y="1407"/>
                  </a:lnTo>
                  <a:lnTo>
                    <a:pt x="4799" y="1379"/>
                  </a:lnTo>
                  <a:lnTo>
                    <a:pt x="4821" y="1354"/>
                  </a:lnTo>
                  <a:lnTo>
                    <a:pt x="4846" y="1331"/>
                  </a:lnTo>
                  <a:lnTo>
                    <a:pt x="4873" y="1313"/>
                  </a:lnTo>
                  <a:lnTo>
                    <a:pt x="4903" y="1298"/>
                  </a:lnTo>
                  <a:lnTo>
                    <a:pt x="4934" y="1287"/>
                  </a:lnTo>
                  <a:lnTo>
                    <a:pt x="4967" y="1280"/>
                  </a:lnTo>
                  <a:lnTo>
                    <a:pt x="5000" y="1278"/>
                  </a:lnTo>
                  <a:lnTo>
                    <a:pt x="5033" y="1280"/>
                  </a:lnTo>
                  <a:lnTo>
                    <a:pt x="5066" y="1287"/>
                  </a:lnTo>
                  <a:lnTo>
                    <a:pt x="5097" y="1298"/>
                  </a:lnTo>
                  <a:lnTo>
                    <a:pt x="5127" y="1313"/>
                  </a:lnTo>
                  <a:lnTo>
                    <a:pt x="5154" y="1331"/>
                  </a:lnTo>
                  <a:lnTo>
                    <a:pt x="5179" y="1354"/>
                  </a:lnTo>
                  <a:lnTo>
                    <a:pt x="5201" y="1379"/>
                  </a:lnTo>
                  <a:lnTo>
                    <a:pt x="5219" y="1407"/>
                  </a:lnTo>
                  <a:lnTo>
                    <a:pt x="5233" y="1437"/>
                  </a:lnTo>
                  <a:lnTo>
                    <a:pt x="6151" y="3781"/>
                  </a:lnTo>
                  <a:lnTo>
                    <a:pt x="8665" y="3931"/>
                  </a:lnTo>
                  <a:lnTo>
                    <a:pt x="8698" y="3936"/>
                  </a:lnTo>
                  <a:lnTo>
                    <a:pt x="8730" y="3944"/>
                  </a:lnTo>
                  <a:lnTo>
                    <a:pt x="8761" y="3957"/>
                  </a:lnTo>
                  <a:lnTo>
                    <a:pt x="8789" y="3974"/>
                  </a:lnTo>
                  <a:lnTo>
                    <a:pt x="8816" y="3994"/>
                  </a:lnTo>
                  <a:lnTo>
                    <a:pt x="8839" y="4017"/>
                  </a:lnTo>
                  <a:lnTo>
                    <a:pt x="8859" y="4044"/>
                  </a:lnTo>
                  <a:lnTo>
                    <a:pt x="8875" y="4073"/>
                  </a:lnTo>
                  <a:lnTo>
                    <a:pt x="8888" y="4104"/>
                  </a:lnTo>
                  <a:lnTo>
                    <a:pt x="8896" y="4136"/>
                  </a:lnTo>
                  <a:lnTo>
                    <a:pt x="8900" y="4169"/>
                  </a:lnTo>
                  <a:lnTo>
                    <a:pt x="8899" y="4202"/>
                  </a:lnTo>
                  <a:lnTo>
                    <a:pt x="8894" y="4235"/>
                  </a:lnTo>
                  <a:lnTo>
                    <a:pt x="8885" y="4267"/>
                  </a:lnTo>
                  <a:lnTo>
                    <a:pt x="8871" y="4297"/>
                  </a:lnTo>
                  <a:lnTo>
                    <a:pt x="8854" y="4326"/>
                  </a:lnTo>
                  <a:lnTo>
                    <a:pt x="8833" y="4351"/>
                  </a:lnTo>
                  <a:lnTo>
                    <a:pt x="8809" y="4374"/>
                  </a:lnTo>
                  <a:lnTo>
                    <a:pt x="6863" y="5973"/>
                  </a:lnTo>
                  <a:lnTo>
                    <a:pt x="7498" y="8409"/>
                  </a:lnTo>
                  <a:lnTo>
                    <a:pt x="7504" y="8442"/>
                  </a:lnTo>
                  <a:lnTo>
                    <a:pt x="7506" y="8475"/>
                  </a:lnTo>
                  <a:lnTo>
                    <a:pt x="7503" y="8508"/>
                  </a:lnTo>
                  <a:lnTo>
                    <a:pt x="7496" y="8540"/>
                  </a:lnTo>
                  <a:lnTo>
                    <a:pt x="7485" y="8572"/>
                  </a:lnTo>
                  <a:lnTo>
                    <a:pt x="7470" y="8601"/>
                  </a:lnTo>
                  <a:lnTo>
                    <a:pt x="7451" y="8628"/>
                  </a:lnTo>
                  <a:lnTo>
                    <a:pt x="7428" y="8653"/>
                  </a:lnTo>
                  <a:lnTo>
                    <a:pt x="7403" y="8674"/>
                  </a:lnTo>
                  <a:lnTo>
                    <a:pt x="7375" y="8692"/>
                  </a:lnTo>
                  <a:lnTo>
                    <a:pt x="7345" y="8706"/>
                  </a:lnTo>
                  <a:lnTo>
                    <a:pt x="7313" y="8715"/>
                  </a:lnTo>
                  <a:lnTo>
                    <a:pt x="7280" y="8721"/>
                  </a:lnTo>
                  <a:lnTo>
                    <a:pt x="7247" y="8722"/>
                  </a:lnTo>
                  <a:lnTo>
                    <a:pt x="7214" y="8718"/>
                  </a:lnTo>
                  <a:lnTo>
                    <a:pt x="7181" y="8711"/>
                  </a:lnTo>
                  <a:lnTo>
                    <a:pt x="7150" y="8699"/>
                  </a:lnTo>
                  <a:lnTo>
                    <a:pt x="7121" y="8683"/>
                  </a:lnTo>
                  <a:lnTo>
                    <a:pt x="5000" y="7327"/>
                  </a:lnTo>
                  <a:lnTo>
                    <a:pt x="2879" y="8683"/>
                  </a:lnTo>
                  <a:lnTo>
                    <a:pt x="2850" y="8699"/>
                  </a:lnTo>
                  <a:lnTo>
                    <a:pt x="2819" y="8711"/>
                  </a:lnTo>
                  <a:lnTo>
                    <a:pt x="2786" y="8718"/>
                  </a:lnTo>
                  <a:lnTo>
                    <a:pt x="2753" y="8722"/>
                  </a:lnTo>
                  <a:lnTo>
                    <a:pt x="2720" y="8721"/>
                  </a:lnTo>
                  <a:lnTo>
                    <a:pt x="2687" y="8715"/>
                  </a:lnTo>
                  <a:lnTo>
                    <a:pt x="2655" y="8706"/>
                  </a:lnTo>
                  <a:lnTo>
                    <a:pt x="2625" y="8692"/>
                  </a:lnTo>
                  <a:lnTo>
                    <a:pt x="2597" y="8674"/>
                  </a:lnTo>
                  <a:lnTo>
                    <a:pt x="2572" y="8653"/>
                  </a:lnTo>
                  <a:lnTo>
                    <a:pt x="2549" y="8628"/>
                  </a:lnTo>
                  <a:lnTo>
                    <a:pt x="2530" y="8601"/>
                  </a:lnTo>
                  <a:lnTo>
                    <a:pt x="2515" y="8572"/>
                  </a:lnTo>
                  <a:lnTo>
                    <a:pt x="2504" y="8540"/>
                  </a:lnTo>
                  <a:lnTo>
                    <a:pt x="2497" y="8508"/>
                  </a:lnTo>
                  <a:lnTo>
                    <a:pt x="2494" y="8475"/>
                  </a:lnTo>
                  <a:lnTo>
                    <a:pt x="2496" y="8442"/>
                  </a:lnTo>
                  <a:lnTo>
                    <a:pt x="2502" y="8409"/>
                  </a:lnTo>
                  <a:lnTo>
                    <a:pt x="3137" y="5973"/>
                  </a:lnTo>
                  <a:lnTo>
                    <a:pt x="1191" y="4374"/>
                  </a:lnTo>
                  <a:lnTo>
                    <a:pt x="1167" y="4351"/>
                  </a:lnTo>
                  <a:lnTo>
                    <a:pt x="1146" y="4326"/>
                  </a:lnTo>
                  <a:lnTo>
                    <a:pt x="1129" y="4297"/>
                  </a:lnTo>
                  <a:lnTo>
                    <a:pt x="1115" y="4267"/>
                  </a:lnTo>
                  <a:lnTo>
                    <a:pt x="1106" y="4235"/>
                  </a:lnTo>
                  <a:lnTo>
                    <a:pt x="1101" y="4202"/>
                  </a:lnTo>
                  <a:lnTo>
                    <a:pt x="1100" y="4169"/>
                  </a:lnTo>
                  <a:lnTo>
                    <a:pt x="1104" y="4136"/>
                  </a:lnTo>
                  <a:lnTo>
                    <a:pt x="1112" y="4104"/>
                  </a:lnTo>
                  <a:lnTo>
                    <a:pt x="1125" y="4073"/>
                  </a:lnTo>
                  <a:lnTo>
                    <a:pt x="1141" y="4044"/>
                  </a:lnTo>
                  <a:lnTo>
                    <a:pt x="1161" y="4017"/>
                  </a:lnTo>
                  <a:lnTo>
                    <a:pt x="1184" y="3994"/>
                  </a:lnTo>
                  <a:lnTo>
                    <a:pt x="1211" y="3974"/>
                  </a:lnTo>
                  <a:lnTo>
                    <a:pt x="1239" y="3957"/>
                  </a:lnTo>
                  <a:lnTo>
                    <a:pt x="1270" y="3944"/>
                  </a:lnTo>
                  <a:lnTo>
                    <a:pt x="1302" y="3936"/>
                  </a:lnTo>
                  <a:lnTo>
                    <a:pt x="1335" y="3931"/>
                  </a:lnTo>
                  <a:lnTo>
                    <a:pt x="3849" y="3781"/>
                  </a:lnTo>
                  <a:lnTo>
                    <a:pt x="4767" y="1437"/>
                  </a:lnTo>
                  <a:close/>
                  <a:moveTo>
                    <a:pt x="5000" y="2213"/>
                  </a:moveTo>
                  <a:lnTo>
                    <a:pt x="4256" y="4112"/>
                  </a:lnTo>
                  <a:lnTo>
                    <a:pt x="4242" y="4141"/>
                  </a:lnTo>
                  <a:lnTo>
                    <a:pt x="4226" y="4168"/>
                  </a:lnTo>
                  <a:lnTo>
                    <a:pt x="4205" y="4192"/>
                  </a:lnTo>
                  <a:lnTo>
                    <a:pt x="4182" y="4214"/>
                  </a:lnTo>
                  <a:lnTo>
                    <a:pt x="4157" y="4232"/>
                  </a:lnTo>
                  <a:lnTo>
                    <a:pt x="4129" y="4247"/>
                  </a:lnTo>
                  <a:lnTo>
                    <a:pt x="4100" y="4259"/>
                  </a:lnTo>
                  <a:lnTo>
                    <a:pt x="4069" y="4267"/>
                  </a:lnTo>
                  <a:lnTo>
                    <a:pt x="4038" y="4271"/>
                  </a:lnTo>
                  <a:lnTo>
                    <a:pt x="2001" y="4392"/>
                  </a:lnTo>
                  <a:lnTo>
                    <a:pt x="3578" y="5688"/>
                  </a:lnTo>
                  <a:lnTo>
                    <a:pt x="3601" y="5709"/>
                  </a:lnTo>
                  <a:lnTo>
                    <a:pt x="3621" y="5734"/>
                  </a:lnTo>
                  <a:lnTo>
                    <a:pt x="3638" y="5760"/>
                  </a:lnTo>
                  <a:lnTo>
                    <a:pt x="3651" y="5789"/>
                  </a:lnTo>
                  <a:lnTo>
                    <a:pt x="3661" y="5819"/>
                  </a:lnTo>
                  <a:lnTo>
                    <a:pt x="3667" y="5850"/>
                  </a:lnTo>
                  <a:lnTo>
                    <a:pt x="3669" y="5881"/>
                  </a:lnTo>
                  <a:lnTo>
                    <a:pt x="3667" y="5913"/>
                  </a:lnTo>
                  <a:lnTo>
                    <a:pt x="3661" y="5944"/>
                  </a:lnTo>
                  <a:lnTo>
                    <a:pt x="3147" y="7918"/>
                  </a:lnTo>
                  <a:lnTo>
                    <a:pt x="4865" y="6819"/>
                  </a:lnTo>
                  <a:lnTo>
                    <a:pt x="4893" y="6804"/>
                  </a:lnTo>
                  <a:lnTo>
                    <a:pt x="4922" y="6792"/>
                  </a:lnTo>
                  <a:lnTo>
                    <a:pt x="4953" y="6784"/>
                  </a:lnTo>
                  <a:lnTo>
                    <a:pt x="4984" y="6780"/>
                  </a:lnTo>
                  <a:lnTo>
                    <a:pt x="5016" y="6780"/>
                  </a:lnTo>
                  <a:lnTo>
                    <a:pt x="5047" y="6784"/>
                  </a:lnTo>
                  <a:lnTo>
                    <a:pt x="5078" y="6792"/>
                  </a:lnTo>
                  <a:lnTo>
                    <a:pt x="5107" y="6804"/>
                  </a:lnTo>
                  <a:lnTo>
                    <a:pt x="5135" y="6819"/>
                  </a:lnTo>
                  <a:lnTo>
                    <a:pt x="6853" y="7918"/>
                  </a:lnTo>
                  <a:lnTo>
                    <a:pt x="6339" y="5944"/>
                  </a:lnTo>
                  <a:lnTo>
                    <a:pt x="6333" y="5913"/>
                  </a:lnTo>
                  <a:lnTo>
                    <a:pt x="6331" y="5881"/>
                  </a:lnTo>
                  <a:lnTo>
                    <a:pt x="6333" y="5850"/>
                  </a:lnTo>
                  <a:lnTo>
                    <a:pt x="6339" y="5819"/>
                  </a:lnTo>
                  <a:lnTo>
                    <a:pt x="6349" y="5789"/>
                  </a:lnTo>
                  <a:lnTo>
                    <a:pt x="6362" y="5760"/>
                  </a:lnTo>
                  <a:lnTo>
                    <a:pt x="6379" y="5734"/>
                  </a:lnTo>
                  <a:lnTo>
                    <a:pt x="6399" y="5709"/>
                  </a:lnTo>
                  <a:lnTo>
                    <a:pt x="6422" y="5688"/>
                  </a:lnTo>
                  <a:lnTo>
                    <a:pt x="7999" y="4392"/>
                  </a:lnTo>
                  <a:lnTo>
                    <a:pt x="5962" y="4271"/>
                  </a:lnTo>
                  <a:lnTo>
                    <a:pt x="5931" y="4267"/>
                  </a:lnTo>
                  <a:lnTo>
                    <a:pt x="5900" y="4259"/>
                  </a:lnTo>
                  <a:lnTo>
                    <a:pt x="5871" y="4247"/>
                  </a:lnTo>
                  <a:lnTo>
                    <a:pt x="5843" y="4232"/>
                  </a:lnTo>
                  <a:lnTo>
                    <a:pt x="5818" y="4214"/>
                  </a:lnTo>
                  <a:lnTo>
                    <a:pt x="5795" y="4192"/>
                  </a:lnTo>
                  <a:lnTo>
                    <a:pt x="5774" y="4168"/>
                  </a:lnTo>
                  <a:lnTo>
                    <a:pt x="5758" y="4141"/>
                  </a:lnTo>
                  <a:lnTo>
                    <a:pt x="5744" y="4112"/>
                  </a:lnTo>
                  <a:lnTo>
                    <a:pt x="5000" y="221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56" name="Group 100"/>
          <p:cNvGrpSpPr/>
          <p:nvPr/>
        </p:nvGrpSpPr>
        <p:grpSpPr>
          <a:xfrm>
            <a:off x="3428584" y="2940845"/>
            <a:ext cx="550238" cy="550238"/>
            <a:chOff x="9756372" y="4459082"/>
            <a:chExt cx="633600" cy="633600"/>
          </a:xfrm>
        </p:grpSpPr>
        <p:sp>
          <p:nvSpPr>
            <p:cNvPr id="157" name="Accent"/>
            <p:cNvSpPr/>
            <p:nvPr/>
          </p:nvSpPr>
          <p:spPr>
            <a:xfrm>
              <a:off x="975637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375" y="7075"/>
                  </a:moveTo>
                  <a:lnTo>
                    <a:pt x="2375" y="5763"/>
                  </a:lnTo>
                  <a:lnTo>
                    <a:pt x="2317" y="5727"/>
                  </a:lnTo>
                  <a:lnTo>
                    <a:pt x="2261" y="5689"/>
                  </a:lnTo>
                  <a:lnTo>
                    <a:pt x="2206" y="5648"/>
                  </a:lnTo>
                  <a:lnTo>
                    <a:pt x="2153" y="5606"/>
                  </a:lnTo>
                  <a:lnTo>
                    <a:pt x="2102" y="5562"/>
                  </a:lnTo>
                  <a:lnTo>
                    <a:pt x="2052" y="5516"/>
                  </a:lnTo>
                  <a:lnTo>
                    <a:pt x="2004" y="5469"/>
                  </a:lnTo>
                  <a:lnTo>
                    <a:pt x="1958" y="5419"/>
                  </a:lnTo>
                  <a:lnTo>
                    <a:pt x="1913" y="5368"/>
                  </a:lnTo>
                  <a:lnTo>
                    <a:pt x="1871" y="5316"/>
                  </a:lnTo>
                  <a:lnTo>
                    <a:pt x="1830" y="5261"/>
                  </a:lnTo>
                  <a:lnTo>
                    <a:pt x="1791" y="5205"/>
                  </a:lnTo>
                  <a:lnTo>
                    <a:pt x="1755" y="5148"/>
                  </a:lnTo>
                  <a:lnTo>
                    <a:pt x="1720" y="5089"/>
                  </a:lnTo>
                  <a:lnTo>
                    <a:pt x="1688" y="5029"/>
                  </a:lnTo>
                  <a:lnTo>
                    <a:pt x="1658" y="4968"/>
                  </a:lnTo>
                  <a:lnTo>
                    <a:pt x="1630" y="4906"/>
                  </a:lnTo>
                  <a:lnTo>
                    <a:pt x="1605" y="4843"/>
                  </a:lnTo>
                  <a:lnTo>
                    <a:pt x="1582" y="4780"/>
                  </a:lnTo>
                  <a:lnTo>
                    <a:pt x="1561" y="4715"/>
                  </a:lnTo>
                  <a:lnTo>
                    <a:pt x="1543" y="4650"/>
                  </a:lnTo>
                  <a:lnTo>
                    <a:pt x="1527" y="4584"/>
                  </a:lnTo>
                  <a:lnTo>
                    <a:pt x="1514" y="4518"/>
                  </a:lnTo>
                  <a:lnTo>
                    <a:pt x="1503" y="4451"/>
                  </a:lnTo>
                  <a:lnTo>
                    <a:pt x="1495" y="4384"/>
                  </a:lnTo>
                  <a:lnTo>
                    <a:pt x="1489" y="4316"/>
                  </a:lnTo>
                  <a:lnTo>
                    <a:pt x="1485" y="4248"/>
                  </a:lnTo>
                  <a:lnTo>
                    <a:pt x="1484" y="4180"/>
                  </a:lnTo>
                  <a:lnTo>
                    <a:pt x="1485" y="4112"/>
                  </a:lnTo>
                  <a:lnTo>
                    <a:pt x="1490" y="4044"/>
                  </a:lnTo>
                  <a:lnTo>
                    <a:pt x="1496" y="3976"/>
                  </a:lnTo>
                  <a:lnTo>
                    <a:pt x="1505" y="3909"/>
                  </a:lnTo>
                  <a:lnTo>
                    <a:pt x="1517" y="3842"/>
                  </a:lnTo>
                  <a:lnTo>
                    <a:pt x="1531" y="3776"/>
                  </a:lnTo>
                  <a:lnTo>
                    <a:pt x="1547" y="3710"/>
                  </a:lnTo>
                  <a:lnTo>
                    <a:pt x="1566" y="3645"/>
                  </a:lnTo>
                  <a:lnTo>
                    <a:pt x="1587" y="3581"/>
                  </a:lnTo>
                  <a:lnTo>
                    <a:pt x="1611" y="3517"/>
                  </a:lnTo>
                  <a:lnTo>
                    <a:pt x="1637" y="3455"/>
                  </a:lnTo>
                  <a:lnTo>
                    <a:pt x="1665" y="3393"/>
                  </a:lnTo>
                  <a:lnTo>
                    <a:pt x="1695" y="3332"/>
                  </a:lnTo>
                  <a:lnTo>
                    <a:pt x="1728" y="3272"/>
                  </a:lnTo>
                  <a:lnTo>
                    <a:pt x="1763" y="3214"/>
                  </a:lnTo>
                  <a:lnTo>
                    <a:pt x="1800" y="3157"/>
                  </a:lnTo>
                  <a:lnTo>
                    <a:pt x="1839" y="3101"/>
                  </a:lnTo>
                  <a:lnTo>
                    <a:pt x="1881" y="3047"/>
                  </a:lnTo>
                  <a:lnTo>
                    <a:pt x="1924" y="2995"/>
                  </a:lnTo>
                  <a:lnTo>
                    <a:pt x="1969" y="2944"/>
                  </a:lnTo>
                  <a:lnTo>
                    <a:pt x="2015" y="2895"/>
                  </a:lnTo>
                  <a:lnTo>
                    <a:pt x="2064" y="2848"/>
                  </a:lnTo>
                  <a:lnTo>
                    <a:pt x="2114" y="2803"/>
                  </a:lnTo>
                  <a:lnTo>
                    <a:pt x="2166" y="2759"/>
                  </a:lnTo>
                  <a:lnTo>
                    <a:pt x="2219" y="2718"/>
                  </a:lnTo>
                  <a:lnTo>
                    <a:pt x="2274" y="2678"/>
                  </a:lnTo>
                  <a:lnTo>
                    <a:pt x="2331" y="2641"/>
                  </a:lnTo>
                  <a:lnTo>
                    <a:pt x="2389" y="2605"/>
                  </a:lnTo>
                  <a:lnTo>
                    <a:pt x="2448" y="2571"/>
                  </a:lnTo>
                  <a:lnTo>
                    <a:pt x="2509" y="2540"/>
                  </a:lnTo>
                  <a:lnTo>
                    <a:pt x="2571" y="2511"/>
                  </a:lnTo>
                  <a:lnTo>
                    <a:pt x="2633" y="2485"/>
                  </a:lnTo>
                  <a:lnTo>
                    <a:pt x="2696" y="2460"/>
                  </a:lnTo>
                  <a:lnTo>
                    <a:pt x="2761" y="2439"/>
                  </a:lnTo>
                  <a:lnTo>
                    <a:pt x="2825" y="2419"/>
                  </a:lnTo>
                  <a:lnTo>
                    <a:pt x="2891" y="2402"/>
                  </a:lnTo>
                  <a:lnTo>
                    <a:pt x="2957" y="2387"/>
                  </a:lnTo>
                  <a:lnTo>
                    <a:pt x="3024" y="2375"/>
                  </a:lnTo>
                  <a:lnTo>
                    <a:pt x="3091" y="2365"/>
                  </a:lnTo>
                  <a:lnTo>
                    <a:pt x="3158" y="2358"/>
                  </a:lnTo>
                  <a:lnTo>
                    <a:pt x="3226" y="2353"/>
                  </a:lnTo>
                  <a:lnTo>
                    <a:pt x="3294" y="2351"/>
                  </a:lnTo>
                  <a:lnTo>
                    <a:pt x="3324" y="2300"/>
                  </a:lnTo>
                  <a:lnTo>
                    <a:pt x="3356" y="2250"/>
                  </a:lnTo>
                  <a:lnTo>
                    <a:pt x="3389" y="2201"/>
                  </a:lnTo>
                  <a:lnTo>
                    <a:pt x="3424" y="2154"/>
                  </a:lnTo>
                  <a:lnTo>
                    <a:pt x="3460" y="2107"/>
                  </a:lnTo>
                  <a:lnTo>
                    <a:pt x="3497" y="2061"/>
                  </a:lnTo>
                  <a:lnTo>
                    <a:pt x="3536" y="2017"/>
                  </a:lnTo>
                  <a:lnTo>
                    <a:pt x="3576" y="1974"/>
                  </a:lnTo>
                  <a:lnTo>
                    <a:pt x="3617" y="1932"/>
                  </a:lnTo>
                  <a:lnTo>
                    <a:pt x="3660" y="1891"/>
                  </a:lnTo>
                  <a:lnTo>
                    <a:pt x="3703" y="1852"/>
                  </a:lnTo>
                  <a:lnTo>
                    <a:pt x="3748" y="1814"/>
                  </a:lnTo>
                  <a:lnTo>
                    <a:pt x="3795" y="1777"/>
                  </a:lnTo>
                  <a:lnTo>
                    <a:pt x="3842" y="1741"/>
                  </a:lnTo>
                  <a:lnTo>
                    <a:pt x="3890" y="1707"/>
                  </a:lnTo>
                  <a:lnTo>
                    <a:pt x="3939" y="1675"/>
                  </a:lnTo>
                  <a:lnTo>
                    <a:pt x="3990" y="1644"/>
                  </a:lnTo>
                  <a:lnTo>
                    <a:pt x="4041" y="1614"/>
                  </a:lnTo>
                  <a:lnTo>
                    <a:pt x="4092" y="1586"/>
                  </a:lnTo>
                  <a:lnTo>
                    <a:pt x="4145" y="1560"/>
                  </a:lnTo>
                  <a:lnTo>
                    <a:pt x="4198" y="1535"/>
                  </a:lnTo>
                  <a:lnTo>
                    <a:pt x="4252" y="1512"/>
                  </a:lnTo>
                  <a:lnTo>
                    <a:pt x="4307" y="1490"/>
                  </a:lnTo>
                  <a:lnTo>
                    <a:pt x="4363" y="1470"/>
                  </a:lnTo>
                  <a:lnTo>
                    <a:pt x="4419" y="1452"/>
                  </a:lnTo>
                  <a:lnTo>
                    <a:pt x="4475" y="1435"/>
                  </a:lnTo>
                  <a:lnTo>
                    <a:pt x="4532" y="1420"/>
                  </a:lnTo>
                  <a:lnTo>
                    <a:pt x="4590" y="1407"/>
                  </a:lnTo>
                  <a:lnTo>
                    <a:pt x="4648" y="1396"/>
                  </a:lnTo>
                  <a:lnTo>
                    <a:pt x="4706" y="1386"/>
                  </a:lnTo>
                  <a:lnTo>
                    <a:pt x="4765" y="1378"/>
                  </a:lnTo>
                  <a:lnTo>
                    <a:pt x="4823" y="1372"/>
                  </a:lnTo>
                  <a:lnTo>
                    <a:pt x="4882" y="1368"/>
                  </a:lnTo>
                  <a:lnTo>
                    <a:pt x="4941" y="1365"/>
                  </a:lnTo>
                  <a:lnTo>
                    <a:pt x="5000" y="1364"/>
                  </a:lnTo>
                  <a:lnTo>
                    <a:pt x="5059" y="1365"/>
                  </a:lnTo>
                  <a:lnTo>
                    <a:pt x="5118" y="1368"/>
                  </a:lnTo>
                  <a:lnTo>
                    <a:pt x="5177" y="1372"/>
                  </a:lnTo>
                  <a:lnTo>
                    <a:pt x="5235" y="1378"/>
                  </a:lnTo>
                  <a:lnTo>
                    <a:pt x="5294" y="1386"/>
                  </a:lnTo>
                  <a:lnTo>
                    <a:pt x="5352" y="1396"/>
                  </a:lnTo>
                  <a:lnTo>
                    <a:pt x="5410" y="1407"/>
                  </a:lnTo>
                  <a:lnTo>
                    <a:pt x="5468" y="1420"/>
                  </a:lnTo>
                  <a:lnTo>
                    <a:pt x="5525" y="1435"/>
                  </a:lnTo>
                  <a:lnTo>
                    <a:pt x="5581" y="1452"/>
                  </a:lnTo>
                  <a:lnTo>
                    <a:pt x="5637" y="1470"/>
                  </a:lnTo>
                  <a:lnTo>
                    <a:pt x="5693" y="1490"/>
                  </a:lnTo>
                  <a:lnTo>
                    <a:pt x="5748" y="1512"/>
                  </a:lnTo>
                  <a:lnTo>
                    <a:pt x="5802" y="1535"/>
                  </a:lnTo>
                  <a:lnTo>
                    <a:pt x="5855" y="1560"/>
                  </a:lnTo>
                  <a:lnTo>
                    <a:pt x="5908" y="1586"/>
                  </a:lnTo>
                  <a:lnTo>
                    <a:pt x="5959" y="1614"/>
                  </a:lnTo>
                  <a:lnTo>
                    <a:pt x="6010" y="1644"/>
                  </a:lnTo>
                  <a:lnTo>
                    <a:pt x="6061" y="1675"/>
                  </a:lnTo>
                  <a:lnTo>
                    <a:pt x="6110" y="1707"/>
                  </a:lnTo>
                  <a:lnTo>
                    <a:pt x="6158" y="1741"/>
                  </a:lnTo>
                  <a:lnTo>
                    <a:pt x="6205" y="1777"/>
                  </a:lnTo>
                  <a:lnTo>
                    <a:pt x="6252" y="1814"/>
                  </a:lnTo>
                  <a:lnTo>
                    <a:pt x="6297" y="1852"/>
                  </a:lnTo>
                  <a:lnTo>
                    <a:pt x="6340" y="1891"/>
                  </a:lnTo>
                  <a:lnTo>
                    <a:pt x="6383" y="1932"/>
                  </a:lnTo>
                  <a:lnTo>
                    <a:pt x="6424" y="1974"/>
                  </a:lnTo>
                  <a:lnTo>
                    <a:pt x="6464" y="2017"/>
                  </a:lnTo>
                  <a:lnTo>
                    <a:pt x="6503" y="2061"/>
                  </a:lnTo>
                  <a:lnTo>
                    <a:pt x="6540" y="2107"/>
                  </a:lnTo>
                  <a:lnTo>
                    <a:pt x="6576" y="2154"/>
                  </a:lnTo>
                  <a:lnTo>
                    <a:pt x="6611" y="2201"/>
                  </a:lnTo>
                  <a:lnTo>
                    <a:pt x="6644" y="2250"/>
                  </a:lnTo>
                  <a:lnTo>
                    <a:pt x="6676" y="2300"/>
                  </a:lnTo>
                  <a:lnTo>
                    <a:pt x="6706" y="2351"/>
                  </a:lnTo>
                  <a:lnTo>
                    <a:pt x="6774" y="2353"/>
                  </a:lnTo>
                  <a:lnTo>
                    <a:pt x="6842" y="2358"/>
                  </a:lnTo>
                  <a:lnTo>
                    <a:pt x="6909" y="2365"/>
                  </a:lnTo>
                  <a:lnTo>
                    <a:pt x="6976" y="2375"/>
                  </a:lnTo>
                  <a:lnTo>
                    <a:pt x="7043" y="2387"/>
                  </a:lnTo>
                  <a:lnTo>
                    <a:pt x="7109" y="2402"/>
                  </a:lnTo>
                  <a:lnTo>
                    <a:pt x="7175" y="2419"/>
                  </a:lnTo>
                  <a:lnTo>
                    <a:pt x="7239" y="2439"/>
                  </a:lnTo>
                  <a:lnTo>
                    <a:pt x="7304" y="2460"/>
                  </a:lnTo>
                  <a:lnTo>
                    <a:pt x="7367" y="2485"/>
                  </a:lnTo>
                  <a:lnTo>
                    <a:pt x="7429" y="2511"/>
                  </a:lnTo>
                  <a:lnTo>
                    <a:pt x="7491" y="2540"/>
                  </a:lnTo>
                  <a:lnTo>
                    <a:pt x="7552" y="2571"/>
                  </a:lnTo>
                  <a:lnTo>
                    <a:pt x="7611" y="2605"/>
                  </a:lnTo>
                  <a:lnTo>
                    <a:pt x="7669" y="2641"/>
                  </a:lnTo>
                  <a:lnTo>
                    <a:pt x="7726" y="2678"/>
                  </a:lnTo>
                  <a:lnTo>
                    <a:pt x="7781" y="2718"/>
                  </a:lnTo>
                  <a:lnTo>
                    <a:pt x="7834" y="2759"/>
                  </a:lnTo>
                  <a:lnTo>
                    <a:pt x="7886" y="2803"/>
                  </a:lnTo>
                  <a:lnTo>
                    <a:pt x="7936" y="2848"/>
                  </a:lnTo>
                  <a:lnTo>
                    <a:pt x="7985" y="2895"/>
                  </a:lnTo>
                  <a:lnTo>
                    <a:pt x="8031" y="2944"/>
                  </a:lnTo>
                  <a:lnTo>
                    <a:pt x="8076" y="2995"/>
                  </a:lnTo>
                  <a:lnTo>
                    <a:pt x="8119" y="3047"/>
                  </a:lnTo>
                  <a:lnTo>
                    <a:pt x="8161" y="3101"/>
                  </a:lnTo>
                  <a:lnTo>
                    <a:pt x="8200" y="3157"/>
                  </a:lnTo>
                  <a:lnTo>
                    <a:pt x="8237" y="3214"/>
                  </a:lnTo>
                  <a:lnTo>
                    <a:pt x="8272" y="3272"/>
                  </a:lnTo>
                  <a:lnTo>
                    <a:pt x="8305" y="3332"/>
                  </a:lnTo>
                  <a:lnTo>
                    <a:pt x="8335" y="3393"/>
                  </a:lnTo>
                  <a:lnTo>
                    <a:pt x="8363" y="3455"/>
                  </a:lnTo>
                  <a:lnTo>
                    <a:pt x="8389" y="3517"/>
                  </a:lnTo>
                  <a:lnTo>
                    <a:pt x="8413" y="3581"/>
                  </a:lnTo>
                  <a:lnTo>
                    <a:pt x="8434" y="3645"/>
                  </a:lnTo>
                  <a:lnTo>
                    <a:pt x="8453" y="3710"/>
                  </a:lnTo>
                  <a:lnTo>
                    <a:pt x="8469" y="3776"/>
                  </a:lnTo>
                  <a:lnTo>
                    <a:pt x="8483" y="3842"/>
                  </a:lnTo>
                  <a:lnTo>
                    <a:pt x="8495" y="3909"/>
                  </a:lnTo>
                  <a:lnTo>
                    <a:pt x="8504" y="3976"/>
                  </a:lnTo>
                  <a:lnTo>
                    <a:pt x="8510" y="4044"/>
                  </a:lnTo>
                  <a:lnTo>
                    <a:pt x="8515" y="4112"/>
                  </a:lnTo>
                  <a:lnTo>
                    <a:pt x="8516" y="4180"/>
                  </a:lnTo>
                  <a:lnTo>
                    <a:pt x="8515" y="4248"/>
                  </a:lnTo>
                  <a:lnTo>
                    <a:pt x="8511" y="4316"/>
                  </a:lnTo>
                  <a:lnTo>
                    <a:pt x="8505" y="4384"/>
                  </a:lnTo>
                  <a:lnTo>
                    <a:pt x="8497" y="4451"/>
                  </a:lnTo>
                  <a:lnTo>
                    <a:pt x="8486" y="4518"/>
                  </a:lnTo>
                  <a:lnTo>
                    <a:pt x="8473" y="4584"/>
                  </a:lnTo>
                  <a:lnTo>
                    <a:pt x="8457" y="4650"/>
                  </a:lnTo>
                  <a:lnTo>
                    <a:pt x="8439" y="4715"/>
                  </a:lnTo>
                  <a:lnTo>
                    <a:pt x="8418" y="4780"/>
                  </a:lnTo>
                  <a:lnTo>
                    <a:pt x="8395" y="4843"/>
                  </a:lnTo>
                  <a:lnTo>
                    <a:pt x="8370" y="4906"/>
                  </a:lnTo>
                  <a:lnTo>
                    <a:pt x="8342" y="4968"/>
                  </a:lnTo>
                  <a:lnTo>
                    <a:pt x="8312" y="5029"/>
                  </a:lnTo>
                  <a:lnTo>
                    <a:pt x="8280" y="5089"/>
                  </a:lnTo>
                  <a:lnTo>
                    <a:pt x="8245" y="5148"/>
                  </a:lnTo>
                  <a:lnTo>
                    <a:pt x="8209" y="5205"/>
                  </a:lnTo>
                  <a:lnTo>
                    <a:pt x="8170" y="5261"/>
                  </a:lnTo>
                  <a:lnTo>
                    <a:pt x="8129" y="5316"/>
                  </a:lnTo>
                  <a:lnTo>
                    <a:pt x="8087" y="5368"/>
                  </a:lnTo>
                  <a:lnTo>
                    <a:pt x="8042" y="5419"/>
                  </a:lnTo>
                  <a:lnTo>
                    <a:pt x="7996" y="5469"/>
                  </a:lnTo>
                  <a:lnTo>
                    <a:pt x="7948" y="5516"/>
                  </a:lnTo>
                  <a:lnTo>
                    <a:pt x="7898" y="5562"/>
                  </a:lnTo>
                  <a:lnTo>
                    <a:pt x="7847" y="5606"/>
                  </a:lnTo>
                  <a:lnTo>
                    <a:pt x="7794" y="5648"/>
                  </a:lnTo>
                  <a:lnTo>
                    <a:pt x="7739" y="5689"/>
                  </a:lnTo>
                  <a:lnTo>
                    <a:pt x="7683" y="5727"/>
                  </a:lnTo>
                  <a:lnTo>
                    <a:pt x="7625" y="5763"/>
                  </a:lnTo>
                  <a:lnTo>
                    <a:pt x="7625" y="7075"/>
                  </a:lnTo>
                  <a:lnTo>
                    <a:pt x="2375" y="70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8" name="Outline"/>
            <p:cNvSpPr/>
            <p:nvPr/>
          </p:nvSpPr>
          <p:spPr>
            <a:xfrm>
              <a:off x="975637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125" y="7075"/>
                  </a:moveTo>
                  <a:lnTo>
                    <a:pt x="2125" y="5898"/>
                  </a:lnTo>
                  <a:lnTo>
                    <a:pt x="2121" y="5895"/>
                  </a:lnTo>
                  <a:lnTo>
                    <a:pt x="2113" y="5890"/>
                  </a:lnTo>
                  <a:lnTo>
                    <a:pt x="2058" y="5850"/>
                  </a:lnTo>
                  <a:lnTo>
                    <a:pt x="2051" y="5844"/>
                  </a:lnTo>
                  <a:lnTo>
                    <a:pt x="1998" y="5802"/>
                  </a:lnTo>
                  <a:lnTo>
                    <a:pt x="1991" y="5796"/>
                  </a:lnTo>
                  <a:lnTo>
                    <a:pt x="1939" y="5752"/>
                  </a:lnTo>
                  <a:lnTo>
                    <a:pt x="1932" y="5746"/>
                  </a:lnTo>
                  <a:lnTo>
                    <a:pt x="1883" y="5700"/>
                  </a:lnTo>
                  <a:lnTo>
                    <a:pt x="1876" y="5694"/>
                  </a:lnTo>
                  <a:lnTo>
                    <a:pt x="1828" y="5646"/>
                  </a:lnTo>
                  <a:lnTo>
                    <a:pt x="1821" y="5640"/>
                  </a:lnTo>
                  <a:lnTo>
                    <a:pt x="1775" y="5590"/>
                  </a:lnTo>
                  <a:lnTo>
                    <a:pt x="1769" y="5583"/>
                  </a:lnTo>
                  <a:lnTo>
                    <a:pt x="1725" y="5532"/>
                  </a:lnTo>
                  <a:lnTo>
                    <a:pt x="1719" y="5525"/>
                  </a:lnTo>
                  <a:lnTo>
                    <a:pt x="1676" y="5473"/>
                  </a:lnTo>
                  <a:lnTo>
                    <a:pt x="1671" y="5465"/>
                  </a:lnTo>
                  <a:lnTo>
                    <a:pt x="1630" y="5411"/>
                  </a:lnTo>
                  <a:lnTo>
                    <a:pt x="1625" y="5403"/>
                  </a:lnTo>
                  <a:lnTo>
                    <a:pt x="1586" y="5348"/>
                  </a:lnTo>
                  <a:lnTo>
                    <a:pt x="1581" y="5340"/>
                  </a:lnTo>
                  <a:lnTo>
                    <a:pt x="1544" y="5283"/>
                  </a:lnTo>
                  <a:lnTo>
                    <a:pt x="1539" y="5275"/>
                  </a:lnTo>
                  <a:lnTo>
                    <a:pt x="1505" y="5216"/>
                  </a:lnTo>
                  <a:lnTo>
                    <a:pt x="1500" y="5208"/>
                  </a:lnTo>
                  <a:lnTo>
                    <a:pt x="1468" y="5148"/>
                  </a:lnTo>
                  <a:lnTo>
                    <a:pt x="1463" y="5139"/>
                  </a:lnTo>
                  <a:lnTo>
                    <a:pt x="1433" y="5078"/>
                  </a:lnTo>
                  <a:lnTo>
                    <a:pt x="1429" y="5070"/>
                  </a:lnTo>
                  <a:lnTo>
                    <a:pt x="1402" y="5008"/>
                  </a:lnTo>
                  <a:lnTo>
                    <a:pt x="1398" y="4999"/>
                  </a:lnTo>
                  <a:lnTo>
                    <a:pt x="1373" y="4937"/>
                  </a:lnTo>
                  <a:lnTo>
                    <a:pt x="1370" y="4928"/>
                  </a:lnTo>
                  <a:lnTo>
                    <a:pt x="1347" y="4864"/>
                  </a:lnTo>
                  <a:lnTo>
                    <a:pt x="1344" y="4856"/>
                  </a:lnTo>
                  <a:lnTo>
                    <a:pt x="1323" y="4791"/>
                  </a:lnTo>
                  <a:lnTo>
                    <a:pt x="1320" y="4782"/>
                  </a:lnTo>
                  <a:lnTo>
                    <a:pt x="1302" y="4717"/>
                  </a:lnTo>
                  <a:lnTo>
                    <a:pt x="1300" y="4708"/>
                  </a:lnTo>
                  <a:lnTo>
                    <a:pt x="1284" y="4642"/>
                  </a:lnTo>
                  <a:lnTo>
                    <a:pt x="1282" y="4633"/>
                  </a:lnTo>
                  <a:lnTo>
                    <a:pt x="1269" y="4567"/>
                  </a:lnTo>
                  <a:lnTo>
                    <a:pt x="1267" y="4558"/>
                  </a:lnTo>
                  <a:lnTo>
                    <a:pt x="1256" y="4491"/>
                  </a:lnTo>
                  <a:lnTo>
                    <a:pt x="1255" y="4482"/>
                  </a:lnTo>
                  <a:lnTo>
                    <a:pt x="1247" y="4415"/>
                  </a:lnTo>
                  <a:lnTo>
                    <a:pt x="1246" y="4406"/>
                  </a:lnTo>
                  <a:lnTo>
                    <a:pt x="1240" y="4338"/>
                  </a:lnTo>
                  <a:lnTo>
                    <a:pt x="1239" y="4329"/>
                  </a:lnTo>
                  <a:lnTo>
                    <a:pt x="1235" y="4261"/>
                  </a:lnTo>
                  <a:lnTo>
                    <a:pt x="1235" y="4252"/>
                  </a:lnTo>
                  <a:lnTo>
                    <a:pt x="1234" y="4184"/>
                  </a:lnTo>
                  <a:lnTo>
                    <a:pt x="1234" y="4175"/>
                  </a:lnTo>
                  <a:lnTo>
                    <a:pt x="1236" y="4106"/>
                  </a:lnTo>
                  <a:lnTo>
                    <a:pt x="1236" y="4097"/>
                  </a:lnTo>
                  <a:lnTo>
                    <a:pt x="1240" y="4029"/>
                  </a:lnTo>
                  <a:lnTo>
                    <a:pt x="1241" y="4020"/>
                  </a:lnTo>
                  <a:lnTo>
                    <a:pt x="1247" y="3952"/>
                  </a:lnTo>
                  <a:lnTo>
                    <a:pt x="1248" y="3943"/>
                  </a:lnTo>
                  <a:lnTo>
                    <a:pt x="1257" y="3876"/>
                  </a:lnTo>
                  <a:lnTo>
                    <a:pt x="1259" y="3866"/>
                  </a:lnTo>
                  <a:lnTo>
                    <a:pt x="1270" y="3800"/>
                  </a:lnTo>
                  <a:lnTo>
                    <a:pt x="1272" y="3791"/>
                  </a:lnTo>
                  <a:lnTo>
                    <a:pt x="1286" y="3724"/>
                  </a:lnTo>
                  <a:lnTo>
                    <a:pt x="1288" y="3715"/>
                  </a:lnTo>
                  <a:lnTo>
                    <a:pt x="1305" y="3650"/>
                  </a:lnTo>
                  <a:lnTo>
                    <a:pt x="1307" y="3641"/>
                  </a:lnTo>
                  <a:lnTo>
                    <a:pt x="1326" y="3576"/>
                  </a:lnTo>
                  <a:lnTo>
                    <a:pt x="1329" y="3567"/>
                  </a:lnTo>
                  <a:lnTo>
                    <a:pt x="1350" y="3503"/>
                  </a:lnTo>
                  <a:lnTo>
                    <a:pt x="1353" y="3494"/>
                  </a:lnTo>
                  <a:lnTo>
                    <a:pt x="1376" y="3430"/>
                  </a:lnTo>
                  <a:lnTo>
                    <a:pt x="1380" y="3422"/>
                  </a:lnTo>
                  <a:lnTo>
                    <a:pt x="1405" y="3359"/>
                  </a:lnTo>
                  <a:lnTo>
                    <a:pt x="1409" y="3351"/>
                  </a:lnTo>
                  <a:lnTo>
                    <a:pt x="1437" y="3289"/>
                  </a:lnTo>
                  <a:lnTo>
                    <a:pt x="1441" y="3281"/>
                  </a:lnTo>
                  <a:lnTo>
                    <a:pt x="1472" y="3220"/>
                  </a:lnTo>
                  <a:lnTo>
                    <a:pt x="1476" y="3212"/>
                  </a:lnTo>
                  <a:lnTo>
                    <a:pt x="1509" y="3152"/>
                  </a:lnTo>
                  <a:lnTo>
                    <a:pt x="1514" y="3143"/>
                  </a:lnTo>
                  <a:lnTo>
                    <a:pt x="1549" y="3085"/>
                  </a:lnTo>
                  <a:lnTo>
                    <a:pt x="1554" y="3077"/>
                  </a:lnTo>
                  <a:lnTo>
                    <a:pt x="1591" y="3020"/>
                  </a:lnTo>
                  <a:lnTo>
                    <a:pt x="1596" y="3012"/>
                  </a:lnTo>
                  <a:lnTo>
                    <a:pt x="1635" y="2957"/>
                  </a:lnTo>
                  <a:lnTo>
                    <a:pt x="1641" y="2949"/>
                  </a:lnTo>
                  <a:lnTo>
                    <a:pt x="1682" y="2896"/>
                  </a:lnTo>
                  <a:lnTo>
                    <a:pt x="1688" y="2888"/>
                  </a:lnTo>
                  <a:lnTo>
                    <a:pt x="1731" y="2836"/>
                  </a:lnTo>
                  <a:lnTo>
                    <a:pt x="1737" y="2829"/>
                  </a:lnTo>
                  <a:lnTo>
                    <a:pt x="1782" y="2778"/>
                  </a:lnTo>
                  <a:lnTo>
                    <a:pt x="1788" y="2772"/>
                  </a:lnTo>
                  <a:lnTo>
                    <a:pt x="1835" y="2723"/>
                  </a:lnTo>
                  <a:lnTo>
                    <a:pt x="1841" y="2716"/>
                  </a:lnTo>
                  <a:lnTo>
                    <a:pt x="1890" y="2669"/>
                  </a:lnTo>
                  <a:lnTo>
                    <a:pt x="1896" y="2663"/>
                  </a:lnTo>
                  <a:lnTo>
                    <a:pt x="1946" y="2617"/>
                  </a:lnTo>
                  <a:lnTo>
                    <a:pt x="1953" y="2611"/>
                  </a:lnTo>
                  <a:lnTo>
                    <a:pt x="2005" y="2568"/>
                  </a:lnTo>
                  <a:lnTo>
                    <a:pt x="2012" y="2562"/>
                  </a:lnTo>
                  <a:lnTo>
                    <a:pt x="2066" y="2520"/>
                  </a:lnTo>
                  <a:lnTo>
                    <a:pt x="2073" y="2515"/>
                  </a:lnTo>
                  <a:lnTo>
                    <a:pt x="2128" y="2475"/>
                  </a:lnTo>
                  <a:lnTo>
                    <a:pt x="2136" y="2470"/>
                  </a:lnTo>
                  <a:lnTo>
                    <a:pt x="2193" y="2432"/>
                  </a:lnTo>
                  <a:lnTo>
                    <a:pt x="2200" y="2427"/>
                  </a:lnTo>
                  <a:lnTo>
                    <a:pt x="2258" y="2392"/>
                  </a:lnTo>
                  <a:lnTo>
                    <a:pt x="2266" y="2387"/>
                  </a:lnTo>
                  <a:lnTo>
                    <a:pt x="2326" y="2354"/>
                  </a:lnTo>
                  <a:lnTo>
                    <a:pt x="2334" y="2349"/>
                  </a:lnTo>
                  <a:lnTo>
                    <a:pt x="2394" y="2318"/>
                  </a:lnTo>
                  <a:lnTo>
                    <a:pt x="2403" y="2314"/>
                  </a:lnTo>
                  <a:lnTo>
                    <a:pt x="2464" y="2285"/>
                  </a:lnTo>
                  <a:lnTo>
                    <a:pt x="2473" y="2281"/>
                  </a:lnTo>
                  <a:lnTo>
                    <a:pt x="2535" y="2255"/>
                  </a:lnTo>
                  <a:lnTo>
                    <a:pt x="2544" y="2251"/>
                  </a:lnTo>
                  <a:lnTo>
                    <a:pt x="2607" y="2227"/>
                  </a:lnTo>
                  <a:lnTo>
                    <a:pt x="2616" y="2224"/>
                  </a:lnTo>
                  <a:lnTo>
                    <a:pt x="2680" y="2202"/>
                  </a:lnTo>
                  <a:lnTo>
                    <a:pt x="2689" y="2199"/>
                  </a:lnTo>
                  <a:lnTo>
                    <a:pt x="2754" y="2180"/>
                  </a:lnTo>
                  <a:lnTo>
                    <a:pt x="2762" y="2177"/>
                  </a:lnTo>
                  <a:lnTo>
                    <a:pt x="2828" y="2160"/>
                  </a:lnTo>
                  <a:lnTo>
                    <a:pt x="2837" y="2158"/>
                  </a:lnTo>
                  <a:lnTo>
                    <a:pt x="2903" y="2143"/>
                  </a:lnTo>
                  <a:lnTo>
                    <a:pt x="2912" y="2142"/>
                  </a:lnTo>
                  <a:lnTo>
                    <a:pt x="2979" y="2129"/>
                  </a:lnTo>
                  <a:lnTo>
                    <a:pt x="2988" y="2128"/>
                  </a:lnTo>
                  <a:lnTo>
                    <a:pt x="3055" y="2118"/>
                  </a:lnTo>
                  <a:lnTo>
                    <a:pt x="3064" y="2117"/>
                  </a:lnTo>
                  <a:lnTo>
                    <a:pt x="3131" y="2110"/>
                  </a:lnTo>
                  <a:lnTo>
                    <a:pt x="3140" y="2109"/>
                  </a:lnTo>
                  <a:lnTo>
                    <a:pt x="3150" y="2108"/>
                  </a:lnTo>
                  <a:lnTo>
                    <a:pt x="3182" y="2061"/>
                  </a:lnTo>
                  <a:lnTo>
                    <a:pt x="3187" y="2055"/>
                  </a:lnTo>
                  <a:lnTo>
                    <a:pt x="3221" y="2007"/>
                  </a:lnTo>
                  <a:lnTo>
                    <a:pt x="3226" y="2001"/>
                  </a:lnTo>
                  <a:lnTo>
                    <a:pt x="3262" y="1954"/>
                  </a:lnTo>
                  <a:lnTo>
                    <a:pt x="3266" y="1948"/>
                  </a:lnTo>
                  <a:lnTo>
                    <a:pt x="3304" y="1903"/>
                  </a:lnTo>
                  <a:lnTo>
                    <a:pt x="3309" y="1897"/>
                  </a:lnTo>
                  <a:lnTo>
                    <a:pt x="3347" y="1853"/>
                  </a:lnTo>
                  <a:lnTo>
                    <a:pt x="3352" y="1847"/>
                  </a:lnTo>
                  <a:lnTo>
                    <a:pt x="3392" y="1804"/>
                  </a:lnTo>
                  <a:lnTo>
                    <a:pt x="3397" y="1799"/>
                  </a:lnTo>
                  <a:lnTo>
                    <a:pt x="3439" y="1757"/>
                  </a:lnTo>
                  <a:lnTo>
                    <a:pt x="3444" y="1751"/>
                  </a:lnTo>
                  <a:lnTo>
                    <a:pt x="3487" y="1711"/>
                  </a:lnTo>
                  <a:lnTo>
                    <a:pt x="3492" y="1706"/>
                  </a:lnTo>
                  <a:lnTo>
                    <a:pt x="3536" y="1666"/>
                  </a:lnTo>
                  <a:lnTo>
                    <a:pt x="3542" y="1661"/>
                  </a:lnTo>
                  <a:lnTo>
                    <a:pt x="3587" y="1623"/>
                  </a:lnTo>
                  <a:lnTo>
                    <a:pt x="3592" y="1618"/>
                  </a:lnTo>
                  <a:lnTo>
                    <a:pt x="3639" y="1581"/>
                  </a:lnTo>
                  <a:lnTo>
                    <a:pt x="3644" y="1577"/>
                  </a:lnTo>
                  <a:lnTo>
                    <a:pt x="3692" y="1541"/>
                  </a:lnTo>
                  <a:lnTo>
                    <a:pt x="3698" y="1537"/>
                  </a:lnTo>
                  <a:lnTo>
                    <a:pt x="3746" y="1503"/>
                  </a:lnTo>
                  <a:lnTo>
                    <a:pt x="3753" y="1498"/>
                  </a:lnTo>
                  <a:lnTo>
                    <a:pt x="3802" y="1466"/>
                  </a:lnTo>
                  <a:lnTo>
                    <a:pt x="3808" y="1462"/>
                  </a:lnTo>
                  <a:lnTo>
                    <a:pt x="3858" y="1431"/>
                  </a:lnTo>
                  <a:lnTo>
                    <a:pt x="3865" y="1427"/>
                  </a:lnTo>
                  <a:lnTo>
                    <a:pt x="3915" y="1398"/>
                  </a:lnTo>
                  <a:lnTo>
                    <a:pt x="3922" y="1394"/>
                  </a:lnTo>
                  <a:lnTo>
                    <a:pt x="3974" y="1366"/>
                  </a:lnTo>
                  <a:lnTo>
                    <a:pt x="3980" y="1363"/>
                  </a:lnTo>
                  <a:lnTo>
                    <a:pt x="4033" y="1336"/>
                  </a:lnTo>
                  <a:lnTo>
                    <a:pt x="4040" y="1333"/>
                  </a:lnTo>
                  <a:lnTo>
                    <a:pt x="4093" y="1308"/>
                  </a:lnTo>
                  <a:lnTo>
                    <a:pt x="4100" y="1305"/>
                  </a:lnTo>
                  <a:lnTo>
                    <a:pt x="4154" y="1282"/>
                  </a:lnTo>
                  <a:lnTo>
                    <a:pt x="4161" y="1279"/>
                  </a:lnTo>
                  <a:lnTo>
                    <a:pt x="4216" y="1258"/>
                  </a:lnTo>
                  <a:lnTo>
                    <a:pt x="4222" y="1255"/>
                  </a:lnTo>
                  <a:lnTo>
                    <a:pt x="4278" y="1235"/>
                  </a:lnTo>
                  <a:lnTo>
                    <a:pt x="4285" y="1233"/>
                  </a:lnTo>
                  <a:lnTo>
                    <a:pt x="4341" y="1214"/>
                  </a:lnTo>
                  <a:lnTo>
                    <a:pt x="4348" y="1212"/>
                  </a:lnTo>
                  <a:lnTo>
                    <a:pt x="4405" y="1195"/>
                  </a:lnTo>
                  <a:lnTo>
                    <a:pt x="4412" y="1193"/>
                  </a:lnTo>
                  <a:lnTo>
                    <a:pt x="4469" y="1178"/>
                  </a:lnTo>
                  <a:lnTo>
                    <a:pt x="4476" y="1177"/>
                  </a:lnTo>
                  <a:lnTo>
                    <a:pt x="4534" y="1163"/>
                  </a:lnTo>
                  <a:lnTo>
                    <a:pt x="4542" y="1162"/>
                  </a:lnTo>
                  <a:lnTo>
                    <a:pt x="4600" y="1150"/>
                  </a:lnTo>
                  <a:lnTo>
                    <a:pt x="4607" y="1149"/>
                  </a:lnTo>
                  <a:lnTo>
                    <a:pt x="4666" y="1139"/>
                  </a:lnTo>
                  <a:lnTo>
                    <a:pt x="4673" y="1138"/>
                  </a:lnTo>
                  <a:lnTo>
                    <a:pt x="4731" y="1130"/>
                  </a:lnTo>
                  <a:lnTo>
                    <a:pt x="4739" y="1130"/>
                  </a:lnTo>
                  <a:lnTo>
                    <a:pt x="4798" y="1123"/>
                  </a:lnTo>
                  <a:lnTo>
                    <a:pt x="4805" y="1123"/>
                  </a:lnTo>
                  <a:lnTo>
                    <a:pt x="4864" y="1118"/>
                  </a:lnTo>
                  <a:lnTo>
                    <a:pt x="4871" y="1118"/>
                  </a:lnTo>
                  <a:lnTo>
                    <a:pt x="4930" y="1115"/>
                  </a:lnTo>
                  <a:lnTo>
                    <a:pt x="4937" y="1115"/>
                  </a:lnTo>
                  <a:lnTo>
                    <a:pt x="4996" y="1114"/>
                  </a:lnTo>
                  <a:lnTo>
                    <a:pt x="5004" y="1114"/>
                  </a:lnTo>
                  <a:lnTo>
                    <a:pt x="5063" y="1115"/>
                  </a:lnTo>
                  <a:lnTo>
                    <a:pt x="5070" y="1115"/>
                  </a:lnTo>
                  <a:lnTo>
                    <a:pt x="5129" y="1118"/>
                  </a:lnTo>
                  <a:lnTo>
                    <a:pt x="5136" y="1118"/>
                  </a:lnTo>
                  <a:lnTo>
                    <a:pt x="5195" y="1123"/>
                  </a:lnTo>
                  <a:lnTo>
                    <a:pt x="5202" y="1123"/>
                  </a:lnTo>
                  <a:lnTo>
                    <a:pt x="5261" y="1130"/>
                  </a:lnTo>
                  <a:lnTo>
                    <a:pt x="5269" y="1130"/>
                  </a:lnTo>
                  <a:lnTo>
                    <a:pt x="5327" y="1138"/>
                  </a:lnTo>
                  <a:lnTo>
                    <a:pt x="5334" y="1139"/>
                  </a:lnTo>
                  <a:lnTo>
                    <a:pt x="5393" y="1149"/>
                  </a:lnTo>
                  <a:lnTo>
                    <a:pt x="5400" y="1150"/>
                  </a:lnTo>
                  <a:lnTo>
                    <a:pt x="5458" y="1162"/>
                  </a:lnTo>
                  <a:lnTo>
                    <a:pt x="5466" y="1163"/>
                  </a:lnTo>
                  <a:lnTo>
                    <a:pt x="5524" y="1177"/>
                  </a:lnTo>
                  <a:lnTo>
                    <a:pt x="5531" y="1178"/>
                  </a:lnTo>
                  <a:lnTo>
                    <a:pt x="5588" y="1193"/>
                  </a:lnTo>
                  <a:lnTo>
                    <a:pt x="5595" y="1195"/>
                  </a:lnTo>
                  <a:lnTo>
                    <a:pt x="5652" y="1212"/>
                  </a:lnTo>
                  <a:lnTo>
                    <a:pt x="5659" y="1214"/>
                  </a:lnTo>
                  <a:lnTo>
                    <a:pt x="5715" y="1233"/>
                  </a:lnTo>
                  <a:lnTo>
                    <a:pt x="5722" y="1235"/>
                  </a:lnTo>
                  <a:lnTo>
                    <a:pt x="5778" y="1255"/>
                  </a:lnTo>
                  <a:lnTo>
                    <a:pt x="5784" y="1258"/>
                  </a:lnTo>
                  <a:lnTo>
                    <a:pt x="5839" y="1279"/>
                  </a:lnTo>
                  <a:lnTo>
                    <a:pt x="5846" y="1282"/>
                  </a:lnTo>
                  <a:lnTo>
                    <a:pt x="5900" y="1305"/>
                  </a:lnTo>
                  <a:lnTo>
                    <a:pt x="5907" y="1308"/>
                  </a:lnTo>
                  <a:lnTo>
                    <a:pt x="5960" y="1333"/>
                  </a:lnTo>
                  <a:lnTo>
                    <a:pt x="5967" y="1336"/>
                  </a:lnTo>
                  <a:lnTo>
                    <a:pt x="6020" y="1363"/>
                  </a:lnTo>
                  <a:lnTo>
                    <a:pt x="6026" y="1366"/>
                  </a:lnTo>
                  <a:lnTo>
                    <a:pt x="6078" y="1394"/>
                  </a:lnTo>
                  <a:lnTo>
                    <a:pt x="6085" y="1398"/>
                  </a:lnTo>
                  <a:lnTo>
                    <a:pt x="6135" y="1427"/>
                  </a:lnTo>
                  <a:lnTo>
                    <a:pt x="6142" y="1431"/>
                  </a:lnTo>
                  <a:lnTo>
                    <a:pt x="6192" y="1462"/>
                  </a:lnTo>
                  <a:lnTo>
                    <a:pt x="6198" y="1466"/>
                  </a:lnTo>
                  <a:lnTo>
                    <a:pt x="6247" y="1498"/>
                  </a:lnTo>
                  <a:lnTo>
                    <a:pt x="6254" y="1503"/>
                  </a:lnTo>
                  <a:lnTo>
                    <a:pt x="6302" y="1537"/>
                  </a:lnTo>
                  <a:lnTo>
                    <a:pt x="6308" y="1541"/>
                  </a:lnTo>
                  <a:lnTo>
                    <a:pt x="6356" y="1577"/>
                  </a:lnTo>
                  <a:lnTo>
                    <a:pt x="6361" y="1581"/>
                  </a:lnTo>
                  <a:lnTo>
                    <a:pt x="6408" y="1618"/>
                  </a:lnTo>
                  <a:lnTo>
                    <a:pt x="6413" y="1623"/>
                  </a:lnTo>
                  <a:lnTo>
                    <a:pt x="6458" y="1661"/>
                  </a:lnTo>
                  <a:lnTo>
                    <a:pt x="6464" y="1666"/>
                  </a:lnTo>
                  <a:lnTo>
                    <a:pt x="6508" y="1706"/>
                  </a:lnTo>
                  <a:lnTo>
                    <a:pt x="6513" y="1711"/>
                  </a:lnTo>
                  <a:lnTo>
                    <a:pt x="6556" y="1751"/>
                  </a:lnTo>
                  <a:lnTo>
                    <a:pt x="6561" y="1757"/>
                  </a:lnTo>
                  <a:lnTo>
                    <a:pt x="6603" y="1799"/>
                  </a:lnTo>
                  <a:lnTo>
                    <a:pt x="6608" y="1804"/>
                  </a:lnTo>
                  <a:lnTo>
                    <a:pt x="6648" y="1847"/>
                  </a:lnTo>
                  <a:lnTo>
                    <a:pt x="6653" y="1853"/>
                  </a:lnTo>
                  <a:lnTo>
                    <a:pt x="6691" y="1897"/>
                  </a:lnTo>
                  <a:lnTo>
                    <a:pt x="6696" y="1903"/>
                  </a:lnTo>
                  <a:lnTo>
                    <a:pt x="6734" y="1948"/>
                  </a:lnTo>
                  <a:lnTo>
                    <a:pt x="6738" y="1954"/>
                  </a:lnTo>
                  <a:lnTo>
                    <a:pt x="6774" y="2001"/>
                  </a:lnTo>
                  <a:lnTo>
                    <a:pt x="6779" y="2007"/>
                  </a:lnTo>
                  <a:lnTo>
                    <a:pt x="6813" y="2055"/>
                  </a:lnTo>
                  <a:lnTo>
                    <a:pt x="6818" y="2061"/>
                  </a:lnTo>
                  <a:lnTo>
                    <a:pt x="6850" y="2108"/>
                  </a:lnTo>
                  <a:lnTo>
                    <a:pt x="6860" y="2109"/>
                  </a:lnTo>
                  <a:lnTo>
                    <a:pt x="6869" y="2110"/>
                  </a:lnTo>
                  <a:lnTo>
                    <a:pt x="6936" y="2117"/>
                  </a:lnTo>
                  <a:lnTo>
                    <a:pt x="6945" y="2118"/>
                  </a:lnTo>
                  <a:lnTo>
                    <a:pt x="7012" y="2128"/>
                  </a:lnTo>
                  <a:lnTo>
                    <a:pt x="7021" y="2129"/>
                  </a:lnTo>
                  <a:lnTo>
                    <a:pt x="7088" y="2142"/>
                  </a:lnTo>
                  <a:lnTo>
                    <a:pt x="7097" y="2143"/>
                  </a:lnTo>
                  <a:lnTo>
                    <a:pt x="7163" y="2158"/>
                  </a:lnTo>
                  <a:lnTo>
                    <a:pt x="7172" y="2160"/>
                  </a:lnTo>
                  <a:lnTo>
                    <a:pt x="7238" y="2177"/>
                  </a:lnTo>
                  <a:lnTo>
                    <a:pt x="7246" y="2180"/>
                  </a:lnTo>
                  <a:lnTo>
                    <a:pt x="7311" y="2199"/>
                  </a:lnTo>
                  <a:lnTo>
                    <a:pt x="7320" y="2202"/>
                  </a:lnTo>
                  <a:lnTo>
                    <a:pt x="7384" y="2224"/>
                  </a:lnTo>
                  <a:lnTo>
                    <a:pt x="7393" y="2227"/>
                  </a:lnTo>
                  <a:lnTo>
                    <a:pt x="7456" y="2251"/>
                  </a:lnTo>
                  <a:lnTo>
                    <a:pt x="7465" y="2255"/>
                  </a:lnTo>
                  <a:lnTo>
                    <a:pt x="7527" y="2281"/>
                  </a:lnTo>
                  <a:lnTo>
                    <a:pt x="7536" y="2285"/>
                  </a:lnTo>
                  <a:lnTo>
                    <a:pt x="7597" y="2314"/>
                  </a:lnTo>
                  <a:lnTo>
                    <a:pt x="7606" y="2318"/>
                  </a:lnTo>
                  <a:lnTo>
                    <a:pt x="7666" y="2349"/>
                  </a:lnTo>
                  <a:lnTo>
                    <a:pt x="7674" y="2354"/>
                  </a:lnTo>
                  <a:lnTo>
                    <a:pt x="7734" y="2387"/>
                  </a:lnTo>
                  <a:lnTo>
                    <a:pt x="7742" y="2392"/>
                  </a:lnTo>
                  <a:lnTo>
                    <a:pt x="7800" y="2427"/>
                  </a:lnTo>
                  <a:lnTo>
                    <a:pt x="7807" y="2432"/>
                  </a:lnTo>
                  <a:lnTo>
                    <a:pt x="7864" y="2470"/>
                  </a:lnTo>
                  <a:lnTo>
                    <a:pt x="7872" y="2475"/>
                  </a:lnTo>
                  <a:lnTo>
                    <a:pt x="7927" y="2515"/>
                  </a:lnTo>
                  <a:lnTo>
                    <a:pt x="7934" y="2520"/>
                  </a:lnTo>
                  <a:lnTo>
                    <a:pt x="7988" y="2562"/>
                  </a:lnTo>
                  <a:lnTo>
                    <a:pt x="7995" y="2568"/>
                  </a:lnTo>
                  <a:lnTo>
                    <a:pt x="8047" y="2611"/>
                  </a:lnTo>
                  <a:lnTo>
                    <a:pt x="8054" y="2617"/>
                  </a:lnTo>
                  <a:lnTo>
                    <a:pt x="8104" y="2663"/>
                  </a:lnTo>
                  <a:lnTo>
                    <a:pt x="8110" y="2669"/>
                  </a:lnTo>
                  <a:lnTo>
                    <a:pt x="8159" y="2716"/>
                  </a:lnTo>
                  <a:lnTo>
                    <a:pt x="8165" y="2723"/>
                  </a:lnTo>
                  <a:lnTo>
                    <a:pt x="8212" y="2772"/>
                  </a:lnTo>
                  <a:lnTo>
                    <a:pt x="8218" y="2778"/>
                  </a:lnTo>
                  <a:lnTo>
                    <a:pt x="8263" y="2829"/>
                  </a:lnTo>
                  <a:lnTo>
                    <a:pt x="8269" y="2836"/>
                  </a:lnTo>
                  <a:lnTo>
                    <a:pt x="8312" y="2888"/>
                  </a:lnTo>
                  <a:lnTo>
                    <a:pt x="8318" y="2896"/>
                  </a:lnTo>
                  <a:lnTo>
                    <a:pt x="8359" y="2949"/>
                  </a:lnTo>
                  <a:lnTo>
                    <a:pt x="8365" y="2957"/>
                  </a:lnTo>
                  <a:lnTo>
                    <a:pt x="8404" y="3012"/>
                  </a:lnTo>
                  <a:lnTo>
                    <a:pt x="8409" y="3020"/>
                  </a:lnTo>
                  <a:lnTo>
                    <a:pt x="8446" y="3077"/>
                  </a:lnTo>
                  <a:lnTo>
                    <a:pt x="8451" y="3085"/>
                  </a:lnTo>
                  <a:lnTo>
                    <a:pt x="8486" y="3143"/>
                  </a:lnTo>
                  <a:lnTo>
                    <a:pt x="8491" y="3152"/>
                  </a:lnTo>
                  <a:lnTo>
                    <a:pt x="8524" y="3212"/>
                  </a:lnTo>
                  <a:lnTo>
                    <a:pt x="8528" y="3220"/>
                  </a:lnTo>
                  <a:lnTo>
                    <a:pt x="8559" y="3281"/>
                  </a:lnTo>
                  <a:lnTo>
                    <a:pt x="8563" y="3289"/>
                  </a:lnTo>
                  <a:lnTo>
                    <a:pt x="8591" y="3351"/>
                  </a:lnTo>
                  <a:lnTo>
                    <a:pt x="8595" y="3359"/>
                  </a:lnTo>
                  <a:lnTo>
                    <a:pt x="8620" y="3422"/>
                  </a:lnTo>
                  <a:lnTo>
                    <a:pt x="8624" y="3430"/>
                  </a:lnTo>
                  <a:lnTo>
                    <a:pt x="8647" y="3494"/>
                  </a:lnTo>
                  <a:lnTo>
                    <a:pt x="8650" y="3503"/>
                  </a:lnTo>
                  <a:lnTo>
                    <a:pt x="8671" y="3567"/>
                  </a:lnTo>
                  <a:lnTo>
                    <a:pt x="8674" y="3576"/>
                  </a:lnTo>
                  <a:lnTo>
                    <a:pt x="8693" y="3641"/>
                  </a:lnTo>
                  <a:lnTo>
                    <a:pt x="8695" y="3650"/>
                  </a:lnTo>
                  <a:lnTo>
                    <a:pt x="8712" y="3715"/>
                  </a:lnTo>
                  <a:lnTo>
                    <a:pt x="8714" y="3724"/>
                  </a:lnTo>
                  <a:lnTo>
                    <a:pt x="8728" y="3791"/>
                  </a:lnTo>
                  <a:lnTo>
                    <a:pt x="8730" y="3800"/>
                  </a:lnTo>
                  <a:lnTo>
                    <a:pt x="8741" y="3866"/>
                  </a:lnTo>
                  <a:lnTo>
                    <a:pt x="8743" y="3876"/>
                  </a:lnTo>
                  <a:lnTo>
                    <a:pt x="8752" y="3943"/>
                  </a:lnTo>
                  <a:lnTo>
                    <a:pt x="8753" y="3952"/>
                  </a:lnTo>
                  <a:lnTo>
                    <a:pt x="8759" y="4020"/>
                  </a:lnTo>
                  <a:lnTo>
                    <a:pt x="8760" y="4029"/>
                  </a:lnTo>
                  <a:lnTo>
                    <a:pt x="8764" y="4097"/>
                  </a:lnTo>
                  <a:lnTo>
                    <a:pt x="8764" y="4106"/>
                  </a:lnTo>
                  <a:lnTo>
                    <a:pt x="8766" y="4175"/>
                  </a:lnTo>
                  <a:lnTo>
                    <a:pt x="8766" y="4184"/>
                  </a:lnTo>
                  <a:lnTo>
                    <a:pt x="8765" y="4252"/>
                  </a:lnTo>
                  <a:lnTo>
                    <a:pt x="8765" y="4261"/>
                  </a:lnTo>
                  <a:lnTo>
                    <a:pt x="8761" y="4329"/>
                  </a:lnTo>
                  <a:lnTo>
                    <a:pt x="8760" y="4338"/>
                  </a:lnTo>
                  <a:lnTo>
                    <a:pt x="8754" y="4406"/>
                  </a:lnTo>
                  <a:lnTo>
                    <a:pt x="8753" y="4415"/>
                  </a:lnTo>
                  <a:lnTo>
                    <a:pt x="8745" y="4482"/>
                  </a:lnTo>
                  <a:lnTo>
                    <a:pt x="8744" y="4491"/>
                  </a:lnTo>
                  <a:lnTo>
                    <a:pt x="8733" y="4558"/>
                  </a:lnTo>
                  <a:lnTo>
                    <a:pt x="8731" y="4567"/>
                  </a:lnTo>
                  <a:lnTo>
                    <a:pt x="8718" y="4633"/>
                  </a:lnTo>
                  <a:lnTo>
                    <a:pt x="8716" y="4642"/>
                  </a:lnTo>
                  <a:lnTo>
                    <a:pt x="8700" y="4708"/>
                  </a:lnTo>
                  <a:lnTo>
                    <a:pt x="8698" y="4717"/>
                  </a:lnTo>
                  <a:lnTo>
                    <a:pt x="8680" y="4782"/>
                  </a:lnTo>
                  <a:lnTo>
                    <a:pt x="8677" y="4791"/>
                  </a:lnTo>
                  <a:lnTo>
                    <a:pt x="8656" y="4856"/>
                  </a:lnTo>
                  <a:lnTo>
                    <a:pt x="8653" y="4864"/>
                  </a:lnTo>
                  <a:lnTo>
                    <a:pt x="8630" y="4928"/>
                  </a:lnTo>
                  <a:lnTo>
                    <a:pt x="8627" y="4937"/>
                  </a:lnTo>
                  <a:lnTo>
                    <a:pt x="8602" y="4999"/>
                  </a:lnTo>
                  <a:lnTo>
                    <a:pt x="8598" y="5008"/>
                  </a:lnTo>
                  <a:lnTo>
                    <a:pt x="8571" y="5070"/>
                  </a:lnTo>
                  <a:lnTo>
                    <a:pt x="8567" y="5078"/>
                  </a:lnTo>
                  <a:lnTo>
                    <a:pt x="8537" y="5139"/>
                  </a:lnTo>
                  <a:lnTo>
                    <a:pt x="8532" y="5148"/>
                  </a:lnTo>
                  <a:lnTo>
                    <a:pt x="8500" y="5208"/>
                  </a:lnTo>
                  <a:lnTo>
                    <a:pt x="8495" y="5216"/>
                  </a:lnTo>
                  <a:lnTo>
                    <a:pt x="8461" y="5275"/>
                  </a:lnTo>
                  <a:lnTo>
                    <a:pt x="8456" y="5283"/>
                  </a:lnTo>
                  <a:lnTo>
                    <a:pt x="8419" y="5340"/>
                  </a:lnTo>
                  <a:lnTo>
                    <a:pt x="8414" y="5348"/>
                  </a:lnTo>
                  <a:lnTo>
                    <a:pt x="8375" y="5403"/>
                  </a:lnTo>
                  <a:lnTo>
                    <a:pt x="8370" y="5411"/>
                  </a:lnTo>
                  <a:lnTo>
                    <a:pt x="8329" y="5465"/>
                  </a:lnTo>
                  <a:lnTo>
                    <a:pt x="8324" y="5473"/>
                  </a:lnTo>
                  <a:lnTo>
                    <a:pt x="8281" y="5525"/>
                  </a:lnTo>
                  <a:lnTo>
                    <a:pt x="8275" y="5532"/>
                  </a:lnTo>
                  <a:lnTo>
                    <a:pt x="8231" y="5583"/>
                  </a:lnTo>
                  <a:lnTo>
                    <a:pt x="8225" y="5590"/>
                  </a:lnTo>
                  <a:lnTo>
                    <a:pt x="8179" y="5640"/>
                  </a:lnTo>
                  <a:lnTo>
                    <a:pt x="8172" y="5646"/>
                  </a:lnTo>
                  <a:lnTo>
                    <a:pt x="8124" y="5694"/>
                  </a:lnTo>
                  <a:lnTo>
                    <a:pt x="8117" y="5700"/>
                  </a:lnTo>
                  <a:lnTo>
                    <a:pt x="8068" y="5746"/>
                  </a:lnTo>
                  <a:lnTo>
                    <a:pt x="8061" y="5752"/>
                  </a:lnTo>
                  <a:lnTo>
                    <a:pt x="8009" y="5796"/>
                  </a:lnTo>
                  <a:lnTo>
                    <a:pt x="8002" y="5802"/>
                  </a:lnTo>
                  <a:lnTo>
                    <a:pt x="7949" y="5844"/>
                  </a:lnTo>
                  <a:lnTo>
                    <a:pt x="7942" y="5850"/>
                  </a:lnTo>
                  <a:lnTo>
                    <a:pt x="7887" y="5890"/>
                  </a:lnTo>
                  <a:lnTo>
                    <a:pt x="7879" y="5895"/>
                  </a:lnTo>
                  <a:lnTo>
                    <a:pt x="7875" y="5898"/>
                  </a:lnTo>
                  <a:lnTo>
                    <a:pt x="7875" y="7075"/>
                  </a:lnTo>
                  <a:lnTo>
                    <a:pt x="7875" y="8650"/>
                  </a:lnTo>
                  <a:lnTo>
                    <a:pt x="7873" y="8683"/>
                  </a:lnTo>
                  <a:lnTo>
                    <a:pt x="7866" y="8715"/>
                  </a:lnTo>
                  <a:lnTo>
                    <a:pt x="7856" y="8746"/>
                  </a:lnTo>
                  <a:lnTo>
                    <a:pt x="7842" y="8775"/>
                  </a:lnTo>
                  <a:lnTo>
                    <a:pt x="7823" y="8802"/>
                  </a:lnTo>
                  <a:lnTo>
                    <a:pt x="7802" y="8827"/>
                  </a:lnTo>
                  <a:lnTo>
                    <a:pt x="7777" y="8848"/>
                  </a:lnTo>
                  <a:lnTo>
                    <a:pt x="7750" y="8867"/>
                  </a:lnTo>
                  <a:lnTo>
                    <a:pt x="7721" y="8881"/>
                  </a:lnTo>
                  <a:lnTo>
                    <a:pt x="7690" y="8891"/>
                  </a:lnTo>
                  <a:lnTo>
                    <a:pt x="7658" y="8898"/>
                  </a:lnTo>
                  <a:lnTo>
                    <a:pt x="7625" y="8900"/>
                  </a:lnTo>
                  <a:lnTo>
                    <a:pt x="2375" y="8900"/>
                  </a:lnTo>
                  <a:lnTo>
                    <a:pt x="2342" y="8898"/>
                  </a:lnTo>
                  <a:lnTo>
                    <a:pt x="2310" y="8891"/>
                  </a:lnTo>
                  <a:lnTo>
                    <a:pt x="2279" y="8881"/>
                  </a:lnTo>
                  <a:lnTo>
                    <a:pt x="2250" y="8867"/>
                  </a:lnTo>
                  <a:lnTo>
                    <a:pt x="2223" y="8848"/>
                  </a:lnTo>
                  <a:lnTo>
                    <a:pt x="2198" y="8827"/>
                  </a:lnTo>
                  <a:lnTo>
                    <a:pt x="2177" y="8802"/>
                  </a:lnTo>
                  <a:lnTo>
                    <a:pt x="2158" y="8775"/>
                  </a:lnTo>
                  <a:lnTo>
                    <a:pt x="2144" y="8746"/>
                  </a:lnTo>
                  <a:lnTo>
                    <a:pt x="2134" y="8715"/>
                  </a:lnTo>
                  <a:lnTo>
                    <a:pt x="2127" y="8683"/>
                  </a:lnTo>
                  <a:lnTo>
                    <a:pt x="2125" y="8650"/>
                  </a:lnTo>
                  <a:lnTo>
                    <a:pt x="2125" y="7075"/>
                  </a:lnTo>
                  <a:close/>
                  <a:moveTo>
                    <a:pt x="2625" y="5763"/>
                  </a:moveTo>
                  <a:lnTo>
                    <a:pt x="2625" y="6825"/>
                  </a:lnTo>
                  <a:lnTo>
                    <a:pt x="7375" y="6825"/>
                  </a:lnTo>
                  <a:lnTo>
                    <a:pt x="7375" y="5763"/>
                  </a:lnTo>
                  <a:lnTo>
                    <a:pt x="7377" y="5731"/>
                  </a:lnTo>
                  <a:lnTo>
                    <a:pt x="7383" y="5700"/>
                  </a:lnTo>
                  <a:lnTo>
                    <a:pt x="7393" y="5670"/>
                  </a:lnTo>
                  <a:lnTo>
                    <a:pt x="7406" y="5642"/>
                  </a:lnTo>
                  <a:lnTo>
                    <a:pt x="7423" y="5615"/>
                  </a:lnTo>
                  <a:lnTo>
                    <a:pt x="7444" y="5591"/>
                  </a:lnTo>
                  <a:lnTo>
                    <a:pt x="7467" y="5570"/>
                  </a:lnTo>
                  <a:lnTo>
                    <a:pt x="7492" y="5551"/>
                  </a:lnTo>
                  <a:lnTo>
                    <a:pt x="7546" y="5517"/>
                  </a:lnTo>
                  <a:lnTo>
                    <a:pt x="7595" y="5484"/>
                  </a:lnTo>
                  <a:lnTo>
                    <a:pt x="7642" y="5450"/>
                  </a:lnTo>
                  <a:lnTo>
                    <a:pt x="7688" y="5413"/>
                  </a:lnTo>
                  <a:lnTo>
                    <a:pt x="7732" y="5375"/>
                  </a:lnTo>
                  <a:lnTo>
                    <a:pt x="7775" y="5336"/>
                  </a:lnTo>
                  <a:lnTo>
                    <a:pt x="7817" y="5295"/>
                  </a:lnTo>
                  <a:lnTo>
                    <a:pt x="7857" y="5252"/>
                  </a:lnTo>
                  <a:lnTo>
                    <a:pt x="7895" y="5208"/>
                  </a:lnTo>
                  <a:lnTo>
                    <a:pt x="7932" y="5162"/>
                  </a:lnTo>
                  <a:lnTo>
                    <a:pt x="7967" y="5115"/>
                  </a:lnTo>
                  <a:lnTo>
                    <a:pt x="8000" y="5067"/>
                  </a:lnTo>
                  <a:lnTo>
                    <a:pt x="8032" y="5017"/>
                  </a:lnTo>
                  <a:lnTo>
                    <a:pt x="8062" y="4966"/>
                  </a:lnTo>
                  <a:lnTo>
                    <a:pt x="8090" y="4915"/>
                  </a:lnTo>
                  <a:lnTo>
                    <a:pt x="8116" y="4862"/>
                  </a:lnTo>
                  <a:lnTo>
                    <a:pt x="8140" y="4809"/>
                  </a:lnTo>
                  <a:lnTo>
                    <a:pt x="8162" y="4754"/>
                  </a:lnTo>
                  <a:lnTo>
                    <a:pt x="8181" y="4699"/>
                  </a:lnTo>
                  <a:lnTo>
                    <a:pt x="8199" y="4643"/>
                  </a:lnTo>
                  <a:lnTo>
                    <a:pt x="8215" y="4587"/>
                  </a:lnTo>
                  <a:lnTo>
                    <a:pt x="8228" y="4530"/>
                  </a:lnTo>
                  <a:lnTo>
                    <a:pt x="8240" y="4473"/>
                  </a:lnTo>
                  <a:lnTo>
                    <a:pt x="8249" y="4415"/>
                  </a:lnTo>
                  <a:lnTo>
                    <a:pt x="8257" y="4357"/>
                  </a:lnTo>
                  <a:lnTo>
                    <a:pt x="8262" y="4298"/>
                  </a:lnTo>
                  <a:lnTo>
                    <a:pt x="8265" y="4240"/>
                  </a:lnTo>
                  <a:lnTo>
                    <a:pt x="8266" y="4181"/>
                  </a:lnTo>
                  <a:lnTo>
                    <a:pt x="8265" y="4122"/>
                  </a:lnTo>
                  <a:lnTo>
                    <a:pt x="8261" y="4063"/>
                  </a:lnTo>
                  <a:lnTo>
                    <a:pt x="8256" y="4005"/>
                  </a:lnTo>
                  <a:lnTo>
                    <a:pt x="8248" y="3947"/>
                  </a:lnTo>
                  <a:lnTo>
                    <a:pt x="8238" y="3889"/>
                  </a:lnTo>
                  <a:lnTo>
                    <a:pt x="8226" y="3832"/>
                  </a:lnTo>
                  <a:lnTo>
                    <a:pt x="8211" y="3775"/>
                  </a:lnTo>
                  <a:lnTo>
                    <a:pt x="8195" y="3719"/>
                  </a:lnTo>
                  <a:lnTo>
                    <a:pt x="8177" y="3664"/>
                  </a:lnTo>
                  <a:lnTo>
                    <a:pt x="8156" y="3609"/>
                  </a:lnTo>
                  <a:lnTo>
                    <a:pt x="8134" y="3554"/>
                  </a:lnTo>
                  <a:lnTo>
                    <a:pt x="8110" y="3501"/>
                  </a:lnTo>
                  <a:lnTo>
                    <a:pt x="8083" y="3448"/>
                  </a:lnTo>
                  <a:lnTo>
                    <a:pt x="8055" y="3396"/>
                  </a:lnTo>
                  <a:lnTo>
                    <a:pt x="8025" y="3346"/>
                  </a:lnTo>
                  <a:lnTo>
                    <a:pt x="7993" y="3297"/>
                  </a:lnTo>
                  <a:lnTo>
                    <a:pt x="7959" y="3249"/>
                  </a:lnTo>
                  <a:lnTo>
                    <a:pt x="7923" y="3203"/>
                  </a:lnTo>
                  <a:lnTo>
                    <a:pt x="7886" y="3157"/>
                  </a:lnTo>
                  <a:lnTo>
                    <a:pt x="7847" y="3114"/>
                  </a:lnTo>
                  <a:lnTo>
                    <a:pt x="7807" y="3071"/>
                  </a:lnTo>
                  <a:lnTo>
                    <a:pt x="7765" y="3031"/>
                  </a:lnTo>
                  <a:lnTo>
                    <a:pt x="7722" y="2991"/>
                  </a:lnTo>
                  <a:lnTo>
                    <a:pt x="7677" y="2954"/>
                  </a:lnTo>
                  <a:lnTo>
                    <a:pt x="7631" y="2918"/>
                  </a:lnTo>
                  <a:lnTo>
                    <a:pt x="7583" y="2884"/>
                  </a:lnTo>
                  <a:lnTo>
                    <a:pt x="7534" y="2851"/>
                  </a:lnTo>
                  <a:lnTo>
                    <a:pt x="7484" y="2821"/>
                  </a:lnTo>
                  <a:lnTo>
                    <a:pt x="7433" y="2791"/>
                  </a:lnTo>
                  <a:lnTo>
                    <a:pt x="7380" y="2764"/>
                  </a:lnTo>
                  <a:lnTo>
                    <a:pt x="7327" y="2739"/>
                  </a:lnTo>
                  <a:lnTo>
                    <a:pt x="7273" y="2717"/>
                  </a:lnTo>
                  <a:lnTo>
                    <a:pt x="7219" y="2696"/>
                  </a:lnTo>
                  <a:lnTo>
                    <a:pt x="7163" y="2677"/>
                  </a:lnTo>
                  <a:lnTo>
                    <a:pt x="7107" y="2660"/>
                  </a:lnTo>
                  <a:lnTo>
                    <a:pt x="7051" y="2645"/>
                  </a:lnTo>
                  <a:lnTo>
                    <a:pt x="6993" y="2632"/>
                  </a:lnTo>
                  <a:lnTo>
                    <a:pt x="6936" y="2622"/>
                  </a:lnTo>
                  <a:lnTo>
                    <a:pt x="6878" y="2613"/>
                  </a:lnTo>
                  <a:lnTo>
                    <a:pt x="6820" y="2607"/>
                  </a:lnTo>
                  <a:lnTo>
                    <a:pt x="6761" y="2603"/>
                  </a:lnTo>
                  <a:lnTo>
                    <a:pt x="6697" y="2601"/>
                  </a:lnTo>
                  <a:lnTo>
                    <a:pt x="6666" y="2598"/>
                  </a:lnTo>
                  <a:lnTo>
                    <a:pt x="6636" y="2591"/>
                  </a:lnTo>
                  <a:lnTo>
                    <a:pt x="6607" y="2580"/>
                  </a:lnTo>
                  <a:lnTo>
                    <a:pt x="6579" y="2566"/>
                  </a:lnTo>
                  <a:lnTo>
                    <a:pt x="6553" y="2549"/>
                  </a:lnTo>
                  <a:lnTo>
                    <a:pt x="6529" y="2528"/>
                  </a:lnTo>
                  <a:lnTo>
                    <a:pt x="6509" y="2505"/>
                  </a:lnTo>
                  <a:lnTo>
                    <a:pt x="6491" y="2479"/>
                  </a:lnTo>
                  <a:lnTo>
                    <a:pt x="6463" y="2431"/>
                  </a:lnTo>
                  <a:lnTo>
                    <a:pt x="6435" y="2388"/>
                  </a:lnTo>
                  <a:lnTo>
                    <a:pt x="6406" y="2345"/>
                  </a:lnTo>
                  <a:lnTo>
                    <a:pt x="6376" y="2303"/>
                  </a:lnTo>
                  <a:lnTo>
                    <a:pt x="6345" y="2263"/>
                  </a:lnTo>
                  <a:lnTo>
                    <a:pt x="6312" y="2223"/>
                  </a:lnTo>
                  <a:lnTo>
                    <a:pt x="6278" y="2184"/>
                  </a:lnTo>
                  <a:lnTo>
                    <a:pt x="6243" y="2147"/>
                  </a:lnTo>
                  <a:lnTo>
                    <a:pt x="6207" y="2110"/>
                  </a:lnTo>
                  <a:lnTo>
                    <a:pt x="6170" y="2074"/>
                  </a:lnTo>
                  <a:lnTo>
                    <a:pt x="6132" y="2040"/>
                  </a:lnTo>
                  <a:lnTo>
                    <a:pt x="6093" y="2007"/>
                  </a:lnTo>
                  <a:lnTo>
                    <a:pt x="6052" y="1974"/>
                  </a:lnTo>
                  <a:lnTo>
                    <a:pt x="6011" y="1943"/>
                  </a:lnTo>
                  <a:lnTo>
                    <a:pt x="5969" y="1914"/>
                  </a:lnTo>
                  <a:lnTo>
                    <a:pt x="5926" y="1885"/>
                  </a:lnTo>
                  <a:lnTo>
                    <a:pt x="5882" y="1858"/>
                  </a:lnTo>
                  <a:lnTo>
                    <a:pt x="5838" y="1832"/>
                  </a:lnTo>
                  <a:lnTo>
                    <a:pt x="5792" y="1808"/>
                  </a:lnTo>
                  <a:lnTo>
                    <a:pt x="5746" y="1785"/>
                  </a:lnTo>
                  <a:lnTo>
                    <a:pt x="5700" y="1763"/>
                  </a:lnTo>
                  <a:lnTo>
                    <a:pt x="5652" y="1743"/>
                  </a:lnTo>
                  <a:lnTo>
                    <a:pt x="5605" y="1724"/>
                  </a:lnTo>
                  <a:lnTo>
                    <a:pt x="5556" y="1707"/>
                  </a:lnTo>
                  <a:lnTo>
                    <a:pt x="5507" y="1691"/>
                  </a:lnTo>
                  <a:lnTo>
                    <a:pt x="5458" y="1676"/>
                  </a:lnTo>
                  <a:lnTo>
                    <a:pt x="5408" y="1663"/>
                  </a:lnTo>
                  <a:lnTo>
                    <a:pt x="5358" y="1652"/>
                  </a:lnTo>
                  <a:lnTo>
                    <a:pt x="5308" y="1642"/>
                  </a:lnTo>
                  <a:lnTo>
                    <a:pt x="5257" y="1633"/>
                  </a:lnTo>
                  <a:lnTo>
                    <a:pt x="5206" y="1626"/>
                  </a:lnTo>
                  <a:lnTo>
                    <a:pt x="5154" y="1621"/>
                  </a:lnTo>
                  <a:lnTo>
                    <a:pt x="5103" y="1617"/>
                  </a:lnTo>
                  <a:lnTo>
                    <a:pt x="5052" y="1615"/>
                  </a:lnTo>
                  <a:lnTo>
                    <a:pt x="5000" y="1614"/>
                  </a:lnTo>
                  <a:lnTo>
                    <a:pt x="4948" y="1615"/>
                  </a:lnTo>
                  <a:lnTo>
                    <a:pt x="4897" y="1617"/>
                  </a:lnTo>
                  <a:lnTo>
                    <a:pt x="4846" y="1621"/>
                  </a:lnTo>
                  <a:lnTo>
                    <a:pt x="4794" y="1626"/>
                  </a:lnTo>
                  <a:lnTo>
                    <a:pt x="4743" y="1633"/>
                  </a:lnTo>
                  <a:lnTo>
                    <a:pt x="4692" y="1642"/>
                  </a:lnTo>
                  <a:lnTo>
                    <a:pt x="4642" y="1652"/>
                  </a:lnTo>
                  <a:lnTo>
                    <a:pt x="4592" y="1663"/>
                  </a:lnTo>
                  <a:lnTo>
                    <a:pt x="4542" y="1676"/>
                  </a:lnTo>
                  <a:lnTo>
                    <a:pt x="4493" y="1691"/>
                  </a:lnTo>
                  <a:lnTo>
                    <a:pt x="4444" y="1707"/>
                  </a:lnTo>
                  <a:lnTo>
                    <a:pt x="4395" y="1724"/>
                  </a:lnTo>
                  <a:lnTo>
                    <a:pt x="4348" y="1743"/>
                  </a:lnTo>
                  <a:lnTo>
                    <a:pt x="4300" y="1763"/>
                  </a:lnTo>
                  <a:lnTo>
                    <a:pt x="4254" y="1785"/>
                  </a:lnTo>
                  <a:lnTo>
                    <a:pt x="4208" y="1808"/>
                  </a:lnTo>
                  <a:lnTo>
                    <a:pt x="4162" y="1832"/>
                  </a:lnTo>
                  <a:lnTo>
                    <a:pt x="4118" y="1858"/>
                  </a:lnTo>
                  <a:lnTo>
                    <a:pt x="4074" y="1885"/>
                  </a:lnTo>
                  <a:lnTo>
                    <a:pt x="4031" y="1914"/>
                  </a:lnTo>
                  <a:lnTo>
                    <a:pt x="3989" y="1943"/>
                  </a:lnTo>
                  <a:lnTo>
                    <a:pt x="3948" y="1974"/>
                  </a:lnTo>
                  <a:lnTo>
                    <a:pt x="3907" y="2007"/>
                  </a:lnTo>
                  <a:lnTo>
                    <a:pt x="3868" y="2040"/>
                  </a:lnTo>
                  <a:lnTo>
                    <a:pt x="3830" y="2074"/>
                  </a:lnTo>
                  <a:lnTo>
                    <a:pt x="3793" y="2110"/>
                  </a:lnTo>
                  <a:lnTo>
                    <a:pt x="3757" y="2147"/>
                  </a:lnTo>
                  <a:lnTo>
                    <a:pt x="3722" y="2184"/>
                  </a:lnTo>
                  <a:lnTo>
                    <a:pt x="3688" y="2223"/>
                  </a:lnTo>
                  <a:lnTo>
                    <a:pt x="3655" y="2263"/>
                  </a:lnTo>
                  <a:lnTo>
                    <a:pt x="3624" y="2303"/>
                  </a:lnTo>
                  <a:lnTo>
                    <a:pt x="3594" y="2345"/>
                  </a:lnTo>
                  <a:lnTo>
                    <a:pt x="3565" y="2388"/>
                  </a:lnTo>
                  <a:lnTo>
                    <a:pt x="3537" y="2431"/>
                  </a:lnTo>
                  <a:lnTo>
                    <a:pt x="3509" y="2479"/>
                  </a:lnTo>
                  <a:lnTo>
                    <a:pt x="3491" y="2505"/>
                  </a:lnTo>
                  <a:lnTo>
                    <a:pt x="3471" y="2528"/>
                  </a:lnTo>
                  <a:lnTo>
                    <a:pt x="3447" y="2549"/>
                  </a:lnTo>
                  <a:lnTo>
                    <a:pt x="3421" y="2566"/>
                  </a:lnTo>
                  <a:lnTo>
                    <a:pt x="3393" y="2580"/>
                  </a:lnTo>
                  <a:lnTo>
                    <a:pt x="3364" y="2591"/>
                  </a:lnTo>
                  <a:lnTo>
                    <a:pt x="3334" y="2598"/>
                  </a:lnTo>
                  <a:lnTo>
                    <a:pt x="3303" y="2601"/>
                  </a:lnTo>
                  <a:lnTo>
                    <a:pt x="3239" y="2603"/>
                  </a:lnTo>
                  <a:lnTo>
                    <a:pt x="3180" y="2607"/>
                  </a:lnTo>
                  <a:lnTo>
                    <a:pt x="3122" y="2613"/>
                  </a:lnTo>
                  <a:lnTo>
                    <a:pt x="3064" y="2622"/>
                  </a:lnTo>
                  <a:lnTo>
                    <a:pt x="3007" y="2632"/>
                  </a:lnTo>
                  <a:lnTo>
                    <a:pt x="2949" y="2645"/>
                  </a:lnTo>
                  <a:lnTo>
                    <a:pt x="2893" y="2660"/>
                  </a:lnTo>
                  <a:lnTo>
                    <a:pt x="2837" y="2677"/>
                  </a:lnTo>
                  <a:lnTo>
                    <a:pt x="2781" y="2696"/>
                  </a:lnTo>
                  <a:lnTo>
                    <a:pt x="2727" y="2717"/>
                  </a:lnTo>
                  <a:lnTo>
                    <a:pt x="2673" y="2739"/>
                  </a:lnTo>
                  <a:lnTo>
                    <a:pt x="2620" y="2764"/>
                  </a:lnTo>
                  <a:lnTo>
                    <a:pt x="2567" y="2791"/>
                  </a:lnTo>
                  <a:lnTo>
                    <a:pt x="2516" y="2821"/>
                  </a:lnTo>
                  <a:lnTo>
                    <a:pt x="2466" y="2851"/>
                  </a:lnTo>
                  <a:lnTo>
                    <a:pt x="2417" y="2884"/>
                  </a:lnTo>
                  <a:lnTo>
                    <a:pt x="2369" y="2918"/>
                  </a:lnTo>
                  <a:lnTo>
                    <a:pt x="2323" y="2954"/>
                  </a:lnTo>
                  <a:lnTo>
                    <a:pt x="2278" y="2991"/>
                  </a:lnTo>
                  <a:lnTo>
                    <a:pt x="2235" y="3031"/>
                  </a:lnTo>
                  <a:lnTo>
                    <a:pt x="2193" y="3071"/>
                  </a:lnTo>
                  <a:lnTo>
                    <a:pt x="2153" y="3114"/>
                  </a:lnTo>
                  <a:lnTo>
                    <a:pt x="2114" y="3157"/>
                  </a:lnTo>
                  <a:lnTo>
                    <a:pt x="2077" y="3203"/>
                  </a:lnTo>
                  <a:lnTo>
                    <a:pt x="2041" y="3249"/>
                  </a:lnTo>
                  <a:lnTo>
                    <a:pt x="2007" y="3297"/>
                  </a:lnTo>
                  <a:lnTo>
                    <a:pt x="1975" y="3346"/>
                  </a:lnTo>
                  <a:lnTo>
                    <a:pt x="1945" y="3396"/>
                  </a:lnTo>
                  <a:lnTo>
                    <a:pt x="1917" y="3448"/>
                  </a:lnTo>
                  <a:lnTo>
                    <a:pt x="1890" y="3501"/>
                  </a:lnTo>
                  <a:lnTo>
                    <a:pt x="1866" y="3554"/>
                  </a:lnTo>
                  <a:lnTo>
                    <a:pt x="1844" y="3609"/>
                  </a:lnTo>
                  <a:lnTo>
                    <a:pt x="1823" y="3664"/>
                  </a:lnTo>
                  <a:lnTo>
                    <a:pt x="1805" y="3719"/>
                  </a:lnTo>
                  <a:lnTo>
                    <a:pt x="1789" y="3775"/>
                  </a:lnTo>
                  <a:lnTo>
                    <a:pt x="1774" y="3832"/>
                  </a:lnTo>
                  <a:lnTo>
                    <a:pt x="1762" y="3889"/>
                  </a:lnTo>
                  <a:lnTo>
                    <a:pt x="1752" y="3947"/>
                  </a:lnTo>
                  <a:lnTo>
                    <a:pt x="1744" y="4005"/>
                  </a:lnTo>
                  <a:lnTo>
                    <a:pt x="1739" y="4063"/>
                  </a:lnTo>
                  <a:lnTo>
                    <a:pt x="1735" y="4122"/>
                  </a:lnTo>
                  <a:lnTo>
                    <a:pt x="1734" y="4181"/>
                  </a:lnTo>
                  <a:lnTo>
                    <a:pt x="1735" y="4240"/>
                  </a:lnTo>
                  <a:lnTo>
                    <a:pt x="1738" y="4298"/>
                  </a:lnTo>
                  <a:lnTo>
                    <a:pt x="1743" y="4357"/>
                  </a:lnTo>
                  <a:lnTo>
                    <a:pt x="1751" y="4415"/>
                  </a:lnTo>
                  <a:lnTo>
                    <a:pt x="1760" y="4473"/>
                  </a:lnTo>
                  <a:lnTo>
                    <a:pt x="1772" y="4530"/>
                  </a:lnTo>
                  <a:lnTo>
                    <a:pt x="1785" y="4587"/>
                  </a:lnTo>
                  <a:lnTo>
                    <a:pt x="1801" y="4643"/>
                  </a:lnTo>
                  <a:lnTo>
                    <a:pt x="1819" y="4699"/>
                  </a:lnTo>
                  <a:lnTo>
                    <a:pt x="1838" y="4754"/>
                  </a:lnTo>
                  <a:lnTo>
                    <a:pt x="1860" y="4809"/>
                  </a:lnTo>
                  <a:lnTo>
                    <a:pt x="1884" y="4862"/>
                  </a:lnTo>
                  <a:lnTo>
                    <a:pt x="1910" y="4915"/>
                  </a:lnTo>
                  <a:lnTo>
                    <a:pt x="1938" y="4966"/>
                  </a:lnTo>
                  <a:lnTo>
                    <a:pt x="1968" y="5017"/>
                  </a:lnTo>
                  <a:lnTo>
                    <a:pt x="2000" y="5067"/>
                  </a:lnTo>
                  <a:lnTo>
                    <a:pt x="2033" y="5115"/>
                  </a:lnTo>
                  <a:lnTo>
                    <a:pt x="2068" y="5162"/>
                  </a:lnTo>
                  <a:lnTo>
                    <a:pt x="2105" y="5208"/>
                  </a:lnTo>
                  <a:lnTo>
                    <a:pt x="2143" y="5252"/>
                  </a:lnTo>
                  <a:lnTo>
                    <a:pt x="2183" y="5295"/>
                  </a:lnTo>
                  <a:lnTo>
                    <a:pt x="2225" y="5336"/>
                  </a:lnTo>
                  <a:lnTo>
                    <a:pt x="2268" y="5375"/>
                  </a:lnTo>
                  <a:lnTo>
                    <a:pt x="2312" y="5413"/>
                  </a:lnTo>
                  <a:lnTo>
                    <a:pt x="2358" y="5450"/>
                  </a:lnTo>
                  <a:lnTo>
                    <a:pt x="2405" y="5484"/>
                  </a:lnTo>
                  <a:lnTo>
                    <a:pt x="2454" y="5517"/>
                  </a:lnTo>
                  <a:lnTo>
                    <a:pt x="2508" y="5551"/>
                  </a:lnTo>
                  <a:lnTo>
                    <a:pt x="2533" y="5570"/>
                  </a:lnTo>
                  <a:lnTo>
                    <a:pt x="2556" y="5591"/>
                  </a:lnTo>
                  <a:lnTo>
                    <a:pt x="2577" y="5615"/>
                  </a:lnTo>
                  <a:lnTo>
                    <a:pt x="2594" y="5642"/>
                  </a:lnTo>
                  <a:lnTo>
                    <a:pt x="2607" y="5670"/>
                  </a:lnTo>
                  <a:lnTo>
                    <a:pt x="2617" y="5700"/>
                  </a:lnTo>
                  <a:lnTo>
                    <a:pt x="2623" y="5731"/>
                  </a:lnTo>
                  <a:lnTo>
                    <a:pt x="2625" y="5763"/>
                  </a:lnTo>
                  <a:close/>
                  <a:moveTo>
                    <a:pt x="7375" y="7325"/>
                  </a:moveTo>
                  <a:lnTo>
                    <a:pt x="2625" y="7325"/>
                  </a:lnTo>
                  <a:lnTo>
                    <a:pt x="2625" y="8400"/>
                  </a:lnTo>
                  <a:lnTo>
                    <a:pt x="7375" y="8400"/>
                  </a:lnTo>
                  <a:lnTo>
                    <a:pt x="7375" y="732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59" name="Group 104"/>
          <p:cNvGrpSpPr/>
          <p:nvPr/>
        </p:nvGrpSpPr>
        <p:grpSpPr>
          <a:xfrm>
            <a:off x="1155276" y="2940845"/>
            <a:ext cx="550238" cy="550238"/>
            <a:chOff x="5227152" y="3559635"/>
            <a:chExt cx="633600" cy="633600"/>
          </a:xfrm>
        </p:grpSpPr>
        <p:sp>
          <p:nvSpPr>
            <p:cNvPr id="160" name="Accent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1" name="Outline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62" name="Group 107"/>
          <p:cNvGrpSpPr/>
          <p:nvPr/>
        </p:nvGrpSpPr>
        <p:grpSpPr>
          <a:xfrm>
            <a:off x="3428584" y="4052618"/>
            <a:ext cx="550238" cy="550238"/>
            <a:chOff x="697932" y="860662"/>
            <a:chExt cx="633600" cy="633998"/>
          </a:xfrm>
        </p:grpSpPr>
        <p:sp>
          <p:nvSpPr>
            <p:cNvPr id="163" name="Accent"/>
            <p:cNvSpPr/>
            <p:nvPr/>
          </p:nvSpPr>
          <p:spPr>
            <a:xfrm>
              <a:off x="697932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025" y="3077"/>
                  </a:moveTo>
                  <a:lnTo>
                    <a:pt x="6975" y="3077"/>
                  </a:lnTo>
                  <a:lnTo>
                    <a:pt x="6979" y="3077"/>
                  </a:lnTo>
                  <a:lnTo>
                    <a:pt x="6983" y="3077"/>
                  </a:lnTo>
                  <a:lnTo>
                    <a:pt x="6987" y="3078"/>
                  </a:lnTo>
                  <a:lnTo>
                    <a:pt x="6990" y="3078"/>
                  </a:lnTo>
                  <a:lnTo>
                    <a:pt x="6994" y="3079"/>
                  </a:lnTo>
                  <a:lnTo>
                    <a:pt x="6998" y="3080"/>
                  </a:lnTo>
                  <a:lnTo>
                    <a:pt x="7002" y="3081"/>
                  </a:lnTo>
                  <a:lnTo>
                    <a:pt x="7005" y="3082"/>
                  </a:lnTo>
                  <a:lnTo>
                    <a:pt x="7009" y="3083"/>
                  </a:lnTo>
                  <a:lnTo>
                    <a:pt x="7013" y="3084"/>
                  </a:lnTo>
                  <a:lnTo>
                    <a:pt x="7016" y="3086"/>
                  </a:lnTo>
                  <a:lnTo>
                    <a:pt x="7020" y="3087"/>
                  </a:lnTo>
                  <a:lnTo>
                    <a:pt x="7024" y="3089"/>
                  </a:lnTo>
                  <a:lnTo>
                    <a:pt x="7027" y="3091"/>
                  </a:lnTo>
                  <a:lnTo>
                    <a:pt x="7030" y="3093"/>
                  </a:lnTo>
                  <a:lnTo>
                    <a:pt x="7034" y="3095"/>
                  </a:lnTo>
                  <a:lnTo>
                    <a:pt x="7037" y="3097"/>
                  </a:lnTo>
                  <a:lnTo>
                    <a:pt x="7040" y="3100"/>
                  </a:lnTo>
                  <a:lnTo>
                    <a:pt x="7043" y="3102"/>
                  </a:lnTo>
                  <a:lnTo>
                    <a:pt x="7046" y="3105"/>
                  </a:lnTo>
                  <a:lnTo>
                    <a:pt x="7049" y="3107"/>
                  </a:lnTo>
                  <a:lnTo>
                    <a:pt x="7051" y="3110"/>
                  </a:lnTo>
                  <a:lnTo>
                    <a:pt x="7054" y="3113"/>
                  </a:lnTo>
                  <a:lnTo>
                    <a:pt x="7056" y="3116"/>
                  </a:lnTo>
                  <a:lnTo>
                    <a:pt x="7059" y="3119"/>
                  </a:lnTo>
                  <a:lnTo>
                    <a:pt x="7061" y="3122"/>
                  </a:lnTo>
                  <a:lnTo>
                    <a:pt x="7063" y="3126"/>
                  </a:lnTo>
                  <a:lnTo>
                    <a:pt x="7065" y="3129"/>
                  </a:lnTo>
                  <a:lnTo>
                    <a:pt x="7067" y="3132"/>
                  </a:lnTo>
                  <a:lnTo>
                    <a:pt x="7069" y="3136"/>
                  </a:lnTo>
                  <a:lnTo>
                    <a:pt x="7070" y="3140"/>
                  </a:lnTo>
                  <a:lnTo>
                    <a:pt x="7072" y="3143"/>
                  </a:lnTo>
                  <a:lnTo>
                    <a:pt x="7073" y="3147"/>
                  </a:lnTo>
                  <a:lnTo>
                    <a:pt x="7074" y="3151"/>
                  </a:lnTo>
                  <a:lnTo>
                    <a:pt x="7075" y="3154"/>
                  </a:lnTo>
                  <a:lnTo>
                    <a:pt x="7076" y="3158"/>
                  </a:lnTo>
                  <a:lnTo>
                    <a:pt x="7077" y="3162"/>
                  </a:lnTo>
                  <a:lnTo>
                    <a:pt x="7078" y="3166"/>
                  </a:lnTo>
                  <a:lnTo>
                    <a:pt x="7078" y="3169"/>
                  </a:lnTo>
                  <a:lnTo>
                    <a:pt x="7079" y="3173"/>
                  </a:lnTo>
                  <a:lnTo>
                    <a:pt x="7079" y="3177"/>
                  </a:lnTo>
                  <a:lnTo>
                    <a:pt x="7079" y="3181"/>
                  </a:lnTo>
                  <a:lnTo>
                    <a:pt x="7079" y="5260"/>
                  </a:lnTo>
                  <a:lnTo>
                    <a:pt x="7079" y="5264"/>
                  </a:lnTo>
                  <a:lnTo>
                    <a:pt x="7079" y="5268"/>
                  </a:lnTo>
                  <a:lnTo>
                    <a:pt x="7078" y="5272"/>
                  </a:lnTo>
                  <a:lnTo>
                    <a:pt x="7078" y="5275"/>
                  </a:lnTo>
                  <a:lnTo>
                    <a:pt x="7077" y="5279"/>
                  </a:lnTo>
                  <a:lnTo>
                    <a:pt x="7076" y="5283"/>
                  </a:lnTo>
                  <a:lnTo>
                    <a:pt x="7075" y="5287"/>
                  </a:lnTo>
                  <a:lnTo>
                    <a:pt x="7074" y="5290"/>
                  </a:lnTo>
                  <a:lnTo>
                    <a:pt x="7073" y="5294"/>
                  </a:lnTo>
                  <a:lnTo>
                    <a:pt x="7072" y="5298"/>
                  </a:lnTo>
                  <a:lnTo>
                    <a:pt x="7070" y="5301"/>
                  </a:lnTo>
                  <a:lnTo>
                    <a:pt x="7069" y="5305"/>
                  </a:lnTo>
                  <a:lnTo>
                    <a:pt x="7067" y="5309"/>
                  </a:lnTo>
                  <a:lnTo>
                    <a:pt x="7065" y="5312"/>
                  </a:lnTo>
                  <a:lnTo>
                    <a:pt x="7063" y="5315"/>
                  </a:lnTo>
                  <a:lnTo>
                    <a:pt x="7061" y="5319"/>
                  </a:lnTo>
                  <a:lnTo>
                    <a:pt x="7059" y="5322"/>
                  </a:lnTo>
                  <a:lnTo>
                    <a:pt x="7056" y="5325"/>
                  </a:lnTo>
                  <a:lnTo>
                    <a:pt x="7054" y="5328"/>
                  </a:lnTo>
                  <a:lnTo>
                    <a:pt x="7051" y="5331"/>
                  </a:lnTo>
                  <a:lnTo>
                    <a:pt x="7049" y="5334"/>
                  </a:lnTo>
                  <a:lnTo>
                    <a:pt x="7046" y="5336"/>
                  </a:lnTo>
                  <a:lnTo>
                    <a:pt x="7043" y="5339"/>
                  </a:lnTo>
                  <a:lnTo>
                    <a:pt x="7040" y="5341"/>
                  </a:lnTo>
                  <a:lnTo>
                    <a:pt x="7037" y="5344"/>
                  </a:lnTo>
                  <a:lnTo>
                    <a:pt x="7034" y="5346"/>
                  </a:lnTo>
                  <a:lnTo>
                    <a:pt x="7030" y="5348"/>
                  </a:lnTo>
                  <a:lnTo>
                    <a:pt x="7027" y="5350"/>
                  </a:lnTo>
                  <a:lnTo>
                    <a:pt x="7024" y="5352"/>
                  </a:lnTo>
                  <a:lnTo>
                    <a:pt x="7020" y="5354"/>
                  </a:lnTo>
                  <a:lnTo>
                    <a:pt x="7016" y="5355"/>
                  </a:lnTo>
                  <a:lnTo>
                    <a:pt x="7013" y="5357"/>
                  </a:lnTo>
                  <a:lnTo>
                    <a:pt x="7009" y="5358"/>
                  </a:lnTo>
                  <a:lnTo>
                    <a:pt x="7005" y="5359"/>
                  </a:lnTo>
                  <a:lnTo>
                    <a:pt x="7002" y="5360"/>
                  </a:lnTo>
                  <a:lnTo>
                    <a:pt x="6998" y="5361"/>
                  </a:lnTo>
                  <a:lnTo>
                    <a:pt x="6994" y="5362"/>
                  </a:lnTo>
                  <a:lnTo>
                    <a:pt x="6990" y="5363"/>
                  </a:lnTo>
                  <a:lnTo>
                    <a:pt x="6987" y="5363"/>
                  </a:lnTo>
                  <a:lnTo>
                    <a:pt x="6983" y="5364"/>
                  </a:lnTo>
                  <a:lnTo>
                    <a:pt x="6979" y="5364"/>
                  </a:lnTo>
                  <a:lnTo>
                    <a:pt x="6975" y="5364"/>
                  </a:lnTo>
                  <a:lnTo>
                    <a:pt x="3025" y="5364"/>
                  </a:lnTo>
                  <a:lnTo>
                    <a:pt x="3021" y="5364"/>
                  </a:lnTo>
                  <a:lnTo>
                    <a:pt x="3017" y="5364"/>
                  </a:lnTo>
                  <a:lnTo>
                    <a:pt x="3013" y="5363"/>
                  </a:lnTo>
                  <a:lnTo>
                    <a:pt x="3010" y="5363"/>
                  </a:lnTo>
                  <a:lnTo>
                    <a:pt x="3006" y="5362"/>
                  </a:lnTo>
                  <a:lnTo>
                    <a:pt x="3002" y="5361"/>
                  </a:lnTo>
                  <a:lnTo>
                    <a:pt x="2998" y="5360"/>
                  </a:lnTo>
                  <a:lnTo>
                    <a:pt x="2995" y="5359"/>
                  </a:lnTo>
                  <a:lnTo>
                    <a:pt x="2991" y="5358"/>
                  </a:lnTo>
                  <a:lnTo>
                    <a:pt x="2987" y="5357"/>
                  </a:lnTo>
                  <a:lnTo>
                    <a:pt x="2984" y="5355"/>
                  </a:lnTo>
                  <a:lnTo>
                    <a:pt x="2980" y="5354"/>
                  </a:lnTo>
                  <a:lnTo>
                    <a:pt x="2976" y="5352"/>
                  </a:lnTo>
                  <a:lnTo>
                    <a:pt x="2973" y="5350"/>
                  </a:lnTo>
                  <a:lnTo>
                    <a:pt x="2970" y="5348"/>
                  </a:lnTo>
                  <a:lnTo>
                    <a:pt x="2966" y="5346"/>
                  </a:lnTo>
                  <a:lnTo>
                    <a:pt x="2963" y="5344"/>
                  </a:lnTo>
                  <a:lnTo>
                    <a:pt x="2960" y="5341"/>
                  </a:lnTo>
                  <a:lnTo>
                    <a:pt x="2957" y="5339"/>
                  </a:lnTo>
                  <a:lnTo>
                    <a:pt x="2954" y="5336"/>
                  </a:lnTo>
                  <a:lnTo>
                    <a:pt x="2951" y="5334"/>
                  </a:lnTo>
                  <a:lnTo>
                    <a:pt x="2949" y="5331"/>
                  </a:lnTo>
                  <a:lnTo>
                    <a:pt x="2946" y="5328"/>
                  </a:lnTo>
                  <a:lnTo>
                    <a:pt x="2944" y="5325"/>
                  </a:lnTo>
                  <a:lnTo>
                    <a:pt x="2941" y="5322"/>
                  </a:lnTo>
                  <a:lnTo>
                    <a:pt x="2939" y="5319"/>
                  </a:lnTo>
                  <a:lnTo>
                    <a:pt x="2937" y="5315"/>
                  </a:lnTo>
                  <a:lnTo>
                    <a:pt x="2935" y="5312"/>
                  </a:lnTo>
                  <a:lnTo>
                    <a:pt x="2933" y="5309"/>
                  </a:lnTo>
                  <a:lnTo>
                    <a:pt x="2931" y="5305"/>
                  </a:lnTo>
                  <a:lnTo>
                    <a:pt x="2930" y="5301"/>
                  </a:lnTo>
                  <a:lnTo>
                    <a:pt x="2928" y="5298"/>
                  </a:lnTo>
                  <a:lnTo>
                    <a:pt x="2927" y="5294"/>
                  </a:lnTo>
                  <a:lnTo>
                    <a:pt x="2926" y="5290"/>
                  </a:lnTo>
                  <a:lnTo>
                    <a:pt x="2925" y="5287"/>
                  </a:lnTo>
                  <a:lnTo>
                    <a:pt x="2924" y="5283"/>
                  </a:lnTo>
                  <a:lnTo>
                    <a:pt x="2923" y="5279"/>
                  </a:lnTo>
                  <a:lnTo>
                    <a:pt x="2922" y="5275"/>
                  </a:lnTo>
                  <a:lnTo>
                    <a:pt x="2922" y="5272"/>
                  </a:lnTo>
                  <a:lnTo>
                    <a:pt x="2921" y="5268"/>
                  </a:lnTo>
                  <a:lnTo>
                    <a:pt x="2921" y="5264"/>
                  </a:lnTo>
                  <a:lnTo>
                    <a:pt x="2921" y="5260"/>
                  </a:lnTo>
                  <a:lnTo>
                    <a:pt x="2921" y="3181"/>
                  </a:lnTo>
                  <a:lnTo>
                    <a:pt x="2921" y="3177"/>
                  </a:lnTo>
                  <a:lnTo>
                    <a:pt x="2921" y="3173"/>
                  </a:lnTo>
                  <a:lnTo>
                    <a:pt x="2922" y="3169"/>
                  </a:lnTo>
                  <a:lnTo>
                    <a:pt x="2922" y="3166"/>
                  </a:lnTo>
                  <a:lnTo>
                    <a:pt x="2923" y="3162"/>
                  </a:lnTo>
                  <a:lnTo>
                    <a:pt x="2924" y="3158"/>
                  </a:lnTo>
                  <a:lnTo>
                    <a:pt x="2925" y="3154"/>
                  </a:lnTo>
                  <a:lnTo>
                    <a:pt x="2926" y="3151"/>
                  </a:lnTo>
                  <a:lnTo>
                    <a:pt x="2927" y="3147"/>
                  </a:lnTo>
                  <a:lnTo>
                    <a:pt x="2928" y="3143"/>
                  </a:lnTo>
                  <a:lnTo>
                    <a:pt x="2930" y="3140"/>
                  </a:lnTo>
                  <a:lnTo>
                    <a:pt x="2931" y="3136"/>
                  </a:lnTo>
                  <a:lnTo>
                    <a:pt x="2933" y="3132"/>
                  </a:lnTo>
                  <a:lnTo>
                    <a:pt x="2935" y="3129"/>
                  </a:lnTo>
                  <a:lnTo>
                    <a:pt x="2937" y="3126"/>
                  </a:lnTo>
                  <a:lnTo>
                    <a:pt x="2939" y="3122"/>
                  </a:lnTo>
                  <a:lnTo>
                    <a:pt x="2941" y="3119"/>
                  </a:lnTo>
                  <a:lnTo>
                    <a:pt x="2944" y="3116"/>
                  </a:lnTo>
                  <a:lnTo>
                    <a:pt x="2946" y="3113"/>
                  </a:lnTo>
                  <a:lnTo>
                    <a:pt x="2949" y="3110"/>
                  </a:lnTo>
                  <a:lnTo>
                    <a:pt x="2951" y="3107"/>
                  </a:lnTo>
                  <a:lnTo>
                    <a:pt x="2954" y="3105"/>
                  </a:lnTo>
                  <a:lnTo>
                    <a:pt x="2957" y="3102"/>
                  </a:lnTo>
                  <a:lnTo>
                    <a:pt x="2960" y="3100"/>
                  </a:lnTo>
                  <a:lnTo>
                    <a:pt x="2963" y="3097"/>
                  </a:lnTo>
                  <a:lnTo>
                    <a:pt x="2966" y="3095"/>
                  </a:lnTo>
                  <a:lnTo>
                    <a:pt x="2970" y="3093"/>
                  </a:lnTo>
                  <a:lnTo>
                    <a:pt x="2973" y="3091"/>
                  </a:lnTo>
                  <a:lnTo>
                    <a:pt x="2976" y="3089"/>
                  </a:lnTo>
                  <a:lnTo>
                    <a:pt x="2980" y="3087"/>
                  </a:lnTo>
                  <a:lnTo>
                    <a:pt x="2984" y="3086"/>
                  </a:lnTo>
                  <a:lnTo>
                    <a:pt x="2987" y="3084"/>
                  </a:lnTo>
                  <a:lnTo>
                    <a:pt x="2991" y="3083"/>
                  </a:lnTo>
                  <a:lnTo>
                    <a:pt x="2995" y="3082"/>
                  </a:lnTo>
                  <a:lnTo>
                    <a:pt x="2998" y="3081"/>
                  </a:lnTo>
                  <a:lnTo>
                    <a:pt x="3002" y="3080"/>
                  </a:lnTo>
                  <a:lnTo>
                    <a:pt x="3006" y="3079"/>
                  </a:lnTo>
                  <a:lnTo>
                    <a:pt x="3010" y="3078"/>
                  </a:lnTo>
                  <a:lnTo>
                    <a:pt x="3013" y="3078"/>
                  </a:lnTo>
                  <a:lnTo>
                    <a:pt x="3017" y="3077"/>
                  </a:lnTo>
                  <a:lnTo>
                    <a:pt x="3021" y="3077"/>
                  </a:lnTo>
                  <a:lnTo>
                    <a:pt x="3025" y="30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4" name="Outline"/>
            <p:cNvSpPr/>
            <p:nvPr/>
          </p:nvSpPr>
          <p:spPr>
            <a:xfrm>
              <a:off x="69793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19" y="7452"/>
                  </a:moveTo>
                  <a:lnTo>
                    <a:pt x="833" y="7423"/>
                  </a:lnTo>
                  <a:lnTo>
                    <a:pt x="1249" y="6695"/>
                  </a:lnTo>
                  <a:lnTo>
                    <a:pt x="1267" y="6668"/>
                  </a:lnTo>
                  <a:lnTo>
                    <a:pt x="1289" y="6643"/>
                  </a:lnTo>
                  <a:lnTo>
                    <a:pt x="1313" y="6621"/>
                  </a:lnTo>
                  <a:lnTo>
                    <a:pt x="1341" y="6603"/>
                  </a:lnTo>
                  <a:lnTo>
                    <a:pt x="1370" y="6588"/>
                  </a:lnTo>
                  <a:lnTo>
                    <a:pt x="1401" y="6578"/>
                  </a:lnTo>
                  <a:lnTo>
                    <a:pt x="1433" y="6571"/>
                  </a:lnTo>
                  <a:lnTo>
                    <a:pt x="1466" y="6569"/>
                  </a:lnTo>
                  <a:lnTo>
                    <a:pt x="8534" y="6569"/>
                  </a:lnTo>
                  <a:lnTo>
                    <a:pt x="8567" y="6571"/>
                  </a:lnTo>
                  <a:lnTo>
                    <a:pt x="8599" y="6578"/>
                  </a:lnTo>
                  <a:lnTo>
                    <a:pt x="8630" y="6588"/>
                  </a:lnTo>
                  <a:lnTo>
                    <a:pt x="8659" y="6603"/>
                  </a:lnTo>
                  <a:lnTo>
                    <a:pt x="8687" y="6621"/>
                  </a:lnTo>
                  <a:lnTo>
                    <a:pt x="8711" y="6643"/>
                  </a:lnTo>
                  <a:lnTo>
                    <a:pt x="8733" y="6668"/>
                  </a:lnTo>
                  <a:lnTo>
                    <a:pt x="8751" y="6695"/>
                  </a:lnTo>
                  <a:lnTo>
                    <a:pt x="9167" y="7423"/>
                  </a:lnTo>
                  <a:lnTo>
                    <a:pt x="9181" y="7452"/>
                  </a:lnTo>
                  <a:lnTo>
                    <a:pt x="9192" y="7483"/>
                  </a:lnTo>
                  <a:lnTo>
                    <a:pt x="9198" y="7515"/>
                  </a:lnTo>
                  <a:lnTo>
                    <a:pt x="9200" y="7548"/>
                  </a:lnTo>
                  <a:lnTo>
                    <a:pt x="9198" y="7580"/>
                  </a:lnTo>
                  <a:lnTo>
                    <a:pt x="9191" y="7612"/>
                  </a:lnTo>
                  <a:lnTo>
                    <a:pt x="9181" y="7643"/>
                  </a:lnTo>
                  <a:lnTo>
                    <a:pt x="9166" y="7672"/>
                  </a:lnTo>
                  <a:lnTo>
                    <a:pt x="9148" y="7700"/>
                  </a:lnTo>
                  <a:lnTo>
                    <a:pt x="9126" y="7724"/>
                  </a:lnTo>
                  <a:lnTo>
                    <a:pt x="9102" y="7746"/>
                  </a:lnTo>
                  <a:lnTo>
                    <a:pt x="9075" y="7764"/>
                  </a:lnTo>
                  <a:lnTo>
                    <a:pt x="9045" y="7778"/>
                  </a:lnTo>
                  <a:lnTo>
                    <a:pt x="9015" y="7789"/>
                  </a:lnTo>
                  <a:lnTo>
                    <a:pt x="8983" y="7795"/>
                  </a:lnTo>
                  <a:lnTo>
                    <a:pt x="8950" y="7797"/>
                  </a:lnTo>
                  <a:lnTo>
                    <a:pt x="1050" y="7797"/>
                  </a:lnTo>
                  <a:lnTo>
                    <a:pt x="1017" y="7795"/>
                  </a:lnTo>
                  <a:lnTo>
                    <a:pt x="985" y="7789"/>
                  </a:lnTo>
                  <a:lnTo>
                    <a:pt x="955" y="7778"/>
                  </a:lnTo>
                  <a:lnTo>
                    <a:pt x="925" y="7764"/>
                  </a:lnTo>
                  <a:lnTo>
                    <a:pt x="898" y="7746"/>
                  </a:lnTo>
                  <a:lnTo>
                    <a:pt x="874" y="7724"/>
                  </a:lnTo>
                  <a:lnTo>
                    <a:pt x="852" y="7700"/>
                  </a:lnTo>
                  <a:lnTo>
                    <a:pt x="834" y="7672"/>
                  </a:lnTo>
                  <a:lnTo>
                    <a:pt x="819" y="7643"/>
                  </a:lnTo>
                  <a:lnTo>
                    <a:pt x="809" y="7612"/>
                  </a:lnTo>
                  <a:lnTo>
                    <a:pt x="802" y="7580"/>
                  </a:lnTo>
                  <a:lnTo>
                    <a:pt x="800" y="7548"/>
                  </a:lnTo>
                  <a:lnTo>
                    <a:pt x="802" y="7515"/>
                  </a:lnTo>
                  <a:lnTo>
                    <a:pt x="808" y="7483"/>
                  </a:lnTo>
                  <a:lnTo>
                    <a:pt x="819" y="7452"/>
                  </a:lnTo>
                  <a:close/>
                  <a:moveTo>
                    <a:pt x="8519" y="7297"/>
                  </a:moveTo>
                  <a:lnTo>
                    <a:pt x="8389" y="7069"/>
                  </a:lnTo>
                  <a:lnTo>
                    <a:pt x="1611" y="7069"/>
                  </a:lnTo>
                  <a:lnTo>
                    <a:pt x="1481" y="7297"/>
                  </a:lnTo>
                  <a:lnTo>
                    <a:pt x="8519" y="7297"/>
                  </a:lnTo>
                  <a:close/>
                  <a:moveTo>
                    <a:pt x="2592" y="2203"/>
                  </a:moveTo>
                  <a:lnTo>
                    <a:pt x="2604" y="2203"/>
                  </a:lnTo>
                  <a:lnTo>
                    <a:pt x="2609" y="2203"/>
                  </a:lnTo>
                  <a:lnTo>
                    <a:pt x="7391" y="2203"/>
                  </a:lnTo>
                  <a:lnTo>
                    <a:pt x="7396" y="2203"/>
                  </a:lnTo>
                  <a:lnTo>
                    <a:pt x="7408" y="2203"/>
                  </a:lnTo>
                  <a:lnTo>
                    <a:pt x="7417" y="2204"/>
                  </a:lnTo>
                  <a:lnTo>
                    <a:pt x="7429" y="2204"/>
                  </a:lnTo>
                  <a:lnTo>
                    <a:pt x="7439" y="2205"/>
                  </a:lnTo>
                  <a:lnTo>
                    <a:pt x="7450" y="2206"/>
                  </a:lnTo>
                  <a:lnTo>
                    <a:pt x="7460" y="2207"/>
                  </a:lnTo>
                  <a:lnTo>
                    <a:pt x="7471" y="2209"/>
                  </a:lnTo>
                  <a:lnTo>
                    <a:pt x="7481" y="2210"/>
                  </a:lnTo>
                  <a:lnTo>
                    <a:pt x="7492" y="2212"/>
                  </a:lnTo>
                  <a:lnTo>
                    <a:pt x="7501" y="2214"/>
                  </a:lnTo>
                  <a:lnTo>
                    <a:pt x="7513" y="2217"/>
                  </a:lnTo>
                  <a:lnTo>
                    <a:pt x="7522" y="2219"/>
                  </a:lnTo>
                  <a:lnTo>
                    <a:pt x="7533" y="2222"/>
                  </a:lnTo>
                  <a:lnTo>
                    <a:pt x="7542" y="2224"/>
                  </a:lnTo>
                  <a:lnTo>
                    <a:pt x="7553" y="2227"/>
                  </a:lnTo>
                  <a:lnTo>
                    <a:pt x="7562" y="2230"/>
                  </a:lnTo>
                  <a:lnTo>
                    <a:pt x="7573" y="2234"/>
                  </a:lnTo>
                  <a:lnTo>
                    <a:pt x="7581" y="2237"/>
                  </a:lnTo>
                  <a:lnTo>
                    <a:pt x="7592" y="2241"/>
                  </a:lnTo>
                  <a:lnTo>
                    <a:pt x="7600" y="2244"/>
                  </a:lnTo>
                  <a:lnTo>
                    <a:pt x="7611" y="2248"/>
                  </a:lnTo>
                  <a:lnTo>
                    <a:pt x="7619" y="2252"/>
                  </a:lnTo>
                  <a:lnTo>
                    <a:pt x="7630" y="2257"/>
                  </a:lnTo>
                  <a:lnTo>
                    <a:pt x="7637" y="2260"/>
                  </a:lnTo>
                  <a:lnTo>
                    <a:pt x="7648" y="2266"/>
                  </a:lnTo>
                  <a:lnTo>
                    <a:pt x="7656" y="2269"/>
                  </a:lnTo>
                  <a:lnTo>
                    <a:pt x="7666" y="2275"/>
                  </a:lnTo>
                  <a:lnTo>
                    <a:pt x="7676" y="2281"/>
                  </a:lnTo>
                  <a:lnTo>
                    <a:pt x="7686" y="2287"/>
                  </a:lnTo>
                  <a:lnTo>
                    <a:pt x="7694" y="2292"/>
                  </a:lnTo>
                  <a:lnTo>
                    <a:pt x="7704" y="2298"/>
                  </a:lnTo>
                  <a:lnTo>
                    <a:pt x="7712" y="2304"/>
                  </a:lnTo>
                  <a:lnTo>
                    <a:pt x="7721" y="2311"/>
                  </a:lnTo>
                  <a:lnTo>
                    <a:pt x="7729" y="2316"/>
                  </a:lnTo>
                  <a:lnTo>
                    <a:pt x="7738" y="2323"/>
                  </a:lnTo>
                  <a:lnTo>
                    <a:pt x="7746" y="2329"/>
                  </a:lnTo>
                  <a:lnTo>
                    <a:pt x="7755" y="2337"/>
                  </a:lnTo>
                  <a:lnTo>
                    <a:pt x="7762" y="2343"/>
                  </a:lnTo>
                  <a:lnTo>
                    <a:pt x="7770" y="2351"/>
                  </a:lnTo>
                  <a:lnTo>
                    <a:pt x="7777" y="2357"/>
                  </a:lnTo>
                  <a:lnTo>
                    <a:pt x="7785" y="2365"/>
                  </a:lnTo>
                  <a:lnTo>
                    <a:pt x="7792" y="2372"/>
                  </a:lnTo>
                  <a:lnTo>
                    <a:pt x="7800" y="2380"/>
                  </a:lnTo>
                  <a:lnTo>
                    <a:pt x="7806" y="2387"/>
                  </a:lnTo>
                  <a:lnTo>
                    <a:pt x="7814" y="2395"/>
                  </a:lnTo>
                  <a:lnTo>
                    <a:pt x="7819" y="2402"/>
                  </a:lnTo>
                  <a:lnTo>
                    <a:pt x="7827" y="2411"/>
                  </a:lnTo>
                  <a:lnTo>
                    <a:pt x="7832" y="2418"/>
                  </a:lnTo>
                  <a:lnTo>
                    <a:pt x="7839" y="2427"/>
                  </a:lnTo>
                  <a:lnTo>
                    <a:pt x="7845" y="2434"/>
                  </a:lnTo>
                  <a:lnTo>
                    <a:pt x="7851" y="2443"/>
                  </a:lnTo>
                  <a:lnTo>
                    <a:pt x="7856" y="2451"/>
                  </a:lnTo>
                  <a:lnTo>
                    <a:pt x="7863" y="2460"/>
                  </a:lnTo>
                  <a:lnTo>
                    <a:pt x="7867" y="2467"/>
                  </a:lnTo>
                  <a:lnTo>
                    <a:pt x="7874" y="2477"/>
                  </a:lnTo>
                  <a:lnTo>
                    <a:pt x="7881" y="2490"/>
                  </a:lnTo>
                  <a:lnTo>
                    <a:pt x="7887" y="2500"/>
                  </a:lnTo>
                  <a:lnTo>
                    <a:pt x="7890" y="2508"/>
                  </a:lnTo>
                  <a:lnTo>
                    <a:pt x="7896" y="2519"/>
                  </a:lnTo>
                  <a:lnTo>
                    <a:pt x="7899" y="2526"/>
                  </a:lnTo>
                  <a:lnTo>
                    <a:pt x="7904" y="2537"/>
                  </a:lnTo>
                  <a:lnTo>
                    <a:pt x="7908" y="2545"/>
                  </a:lnTo>
                  <a:lnTo>
                    <a:pt x="7912" y="2556"/>
                  </a:lnTo>
                  <a:lnTo>
                    <a:pt x="7915" y="2564"/>
                  </a:lnTo>
                  <a:lnTo>
                    <a:pt x="7919" y="2575"/>
                  </a:lnTo>
                  <a:lnTo>
                    <a:pt x="7922" y="2583"/>
                  </a:lnTo>
                  <a:lnTo>
                    <a:pt x="7926" y="2594"/>
                  </a:lnTo>
                  <a:lnTo>
                    <a:pt x="7929" y="2603"/>
                  </a:lnTo>
                  <a:lnTo>
                    <a:pt x="7932" y="2614"/>
                  </a:lnTo>
                  <a:lnTo>
                    <a:pt x="7934" y="2623"/>
                  </a:lnTo>
                  <a:lnTo>
                    <a:pt x="7937" y="2634"/>
                  </a:lnTo>
                  <a:lnTo>
                    <a:pt x="7939" y="2643"/>
                  </a:lnTo>
                  <a:lnTo>
                    <a:pt x="7942" y="2655"/>
                  </a:lnTo>
                  <a:lnTo>
                    <a:pt x="7944" y="2664"/>
                  </a:lnTo>
                  <a:lnTo>
                    <a:pt x="7946" y="2675"/>
                  </a:lnTo>
                  <a:lnTo>
                    <a:pt x="7947" y="2685"/>
                  </a:lnTo>
                  <a:lnTo>
                    <a:pt x="7949" y="2696"/>
                  </a:lnTo>
                  <a:lnTo>
                    <a:pt x="7950" y="2706"/>
                  </a:lnTo>
                  <a:lnTo>
                    <a:pt x="7951" y="2717"/>
                  </a:lnTo>
                  <a:lnTo>
                    <a:pt x="7952" y="2727"/>
                  </a:lnTo>
                  <a:lnTo>
                    <a:pt x="7952" y="2739"/>
                  </a:lnTo>
                  <a:lnTo>
                    <a:pt x="7953" y="2748"/>
                  </a:lnTo>
                  <a:lnTo>
                    <a:pt x="7953" y="2760"/>
                  </a:lnTo>
                  <a:lnTo>
                    <a:pt x="7953" y="2765"/>
                  </a:lnTo>
                  <a:lnTo>
                    <a:pt x="7953" y="5676"/>
                  </a:lnTo>
                  <a:lnTo>
                    <a:pt x="7953" y="5681"/>
                  </a:lnTo>
                  <a:lnTo>
                    <a:pt x="7953" y="5693"/>
                  </a:lnTo>
                  <a:lnTo>
                    <a:pt x="7952" y="5702"/>
                  </a:lnTo>
                  <a:lnTo>
                    <a:pt x="7952" y="5714"/>
                  </a:lnTo>
                  <a:lnTo>
                    <a:pt x="7951" y="5723"/>
                  </a:lnTo>
                  <a:lnTo>
                    <a:pt x="7950" y="5735"/>
                  </a:lnTo>
                  <a:lnTo>
                    <a:pt x="7949" y="5744"/>
                  </a:lnTo>
                  <a:lnTo>
                    <a:pt x="7947" y="5756"/>
                  </a:lnTo>
                  <a:lnTo>
                    <a:pt x="7946" y="5765"/>
                  </a:lnTo>
                  <a:lnTo>
                    <a:pt x="7944" y="5777"/>
                  </a:lnTo>
                  <a:lnTo>
                    <a:pt x="7942" y="5786"/>
                  </a:lnTo>
                  <a:lnTo>
                    <a:pt x="7939" y="5797"/>
                  </a:lnTo>
                  <a:lnTo>
                    <a:pt x="7937" y="5806"/>
                  </a:lnTo>
                  <a:lnTo>
                    <a:pt x="7935" y="5817"/>
                  </a:lnTo>
                  <a:lnTo>
                    <a:pt x="7932" y="5826"/>
                  </a:lnTo>
                  <a:lnTo>
                    <a:pt x="7929" y="5837"/>
                  </a:lnTo>
                  <a:lnTo>
                    <a:pt x="7926" y="5846"/>
                  </a:lnTo>
                  <a:lnTo>
                    <a:pt x="7923" y="5857"/>
                  </a:lnTo>
                  <a:lnTo>
                    <a:pt x="7920" y="5865"/>
                  </a:lnTo>
                  <a:lnTo>
                    <a:pt x="7916" y="5876"/>
                  </a:lnTo>
                  <a:lnTo>
                    <a:pt x="7912" y="5885"/>
                  </a:lnTo>
                  <a:lnTo>
                    <a:pt x="7908" y="5895"/>
                  </a:lnTo>
                  <a:lnTo>
                    <a:pt x="7904" y="5903"/>
                  </a:lnTo>
                  <a:lnTo>
                    <a:pt x="7900" y="5914"/>
                  </a:lnTo>
                  <a:lnTo>
                    <a:pt x="7896" y="5922"/>
                  </a:lnTo>
                  <a:lnTo>
                    <a:pt x="7891" y="5933"/>
                  </a:lnTo>
                  <a:lnTo>
                    <a:pt x="7887" y="5940"/>
                  </a:lnTo>
                  <a:lnTo>
                    <a:pt x="7881" y="5951"/>
                  </a:lnTo>
                  <a:lnTo>
                    <a:pt x="7873" y="5964"/>
                  </a:lnTo>
                  <a:lnTo>
                    <a:pt x="7867" y="5974"/>
                  </a:lnTo>
                  <a:lnTo>
                    <a:pt x="7863" y="5981"/>
                  </a:lnTo>
                  <a:lnTo>
                    <a:pt x="7856" y="5991"/>
                  </a:lnTo>
                  <a:lnTo>
                    <a:pt x="7851" y="5998"/>
                  </a:lnTo>
                  <a:lnTo>
                    <a:pt x="7844" y="6008"/>
                  </a:lnTo>
                  <a:lnTo>
                    <a:pt x="7839" y="6015"/>
                  </a:lnTo>
                  <a:lnTo>
                    <a:pt x="7832" y="6024"/>
                  </a:lnTo>
                  <a:lnTo>
                    <a:pt x="7826" y="6031"/>
                  </a:lnTo>
                  <a:lnTo>
                    <a:pt x="7819" y="6040"/>
                  </a:lnTo>
                  <a:lnTo>
                    <a:pt x="7813" y="6046"/>
                  </a:lnTo>
                  <a:lnTo>
                    <a:pt x="7805" y="6055"/>
                  </a:lnTo>
                  <a:lnTo>
                    <a:pt x="7799" y="6061"/>
                  </a:lnTo>
                  <a:lnTo>
                    <a:pt x="7791" y="6070"/>
                  </a:lnTo>
                  <a:lnTo>
                    <a:pt x="7785" y="6076"/>
                  </a:lnTo>
                  <a:lnTo>
                    <a:pt x="7776" y="6084"/>
                  </a:lnTo>
                  <a:lnTo>
                    <a:pt x="7770" y="6090"/>
                  </a:lnTo>
                  <a:lnTo>
                    <a:pt x="7761" y="6098"/>
                  </a:lnTo>
                  <a:lnTo>
                    <a:pt x="7755" y="6104"/>
                  </a:lnTo>
                  <a:lnTo>
                    <a:pt x="7746" y="6111"/>
                  </a:lnTo>
                  <a:lnTo>
                    <a:pt x="7739" y="6117"/>
                  </a:lnTo>
                  <a:lnTo>
                    <a:pt x="7730" y="6124"/>
                  </a:lnTo>
                  <a:lnTo>
                    <a:pt x="7723" y="6129"/>
                  </a:lnTo>
                  <a:lnTo>
                    <a:pt x="7713" y="6136"/>
                  </a:lnTo>
                  <a:lnTo>
                    <a:pt x="7706" y="6141"/>
                  </a:lnTo>
                  <a:lnTo>
                    <a:pt x="7696" y="6148"/>
                  </a:lnTo>
                  <a:lnTo>
                    <a:pt x="7689" y="6152"/>
                  </a:lnTo>
                  <a:lnTo>
                    <a:pt x="7679" y="6158"/>
                  </a:lnTo>
                  <a:lnTo>
                    <a:pt x="7666" y="6166"/>
                  </a:lnTo>
                  <a:lnTo>
                    <a:pt x="7656" y="6172"/>
                  </a:lnTo>
                  <a:lnTo>
                    <a:pt x="7648" y="6175"/>
                  </a:lnTo>
                  <a:lnTo>
                    <a:pt x="7637" y="6181"/>
                  </a:lnTo>
                  <a:lnTo>
                    <a:pt x="7630" y="6184"/>
                  </a:lnTo>
                  <a:lnTo>
                    <a:pt x="7619" y="6189"/>
                  </a:lnTo>
                  <a:lnTo>
                    <a:pt x="7611" y="6193"/>
                  </a:lnTo>
                  <a:lnTo>
                    <a:pt x="7600" y="6197"/>
                  </a:lnTo>
                  <a:lnTo>
                    <a:pt x="7592" y="6200"/>
                  </a:lnTo>
                  <a:lnTo>
                    <a:pt x="7581" y="6204"/>
                  </a:lnTo>
                  <a:lnTo>
                    <a:pt x="7573" y="6207"/>
                  </a:lnTo>
                  <a:lnTo>
                    <a:pt x="7562" y="6211"/>
                  </a:lnTo>
                  <a:lnTo>
                    <a:pt x="7553" y="6214"/>
                  </a:lnTo>
                  <a:lnTo>
                    <a:pt x="7542" y="6217"/>
                  </a:lnTo>
                  <a:lnTo>
                    <a:pt x="7533" y="6219"/>
                  </a:lnTo>
                  <a:lnTo>
                    <a:pt x="7522" y="6222"/>
                  </a:lnTo>
                  <a:lnTo>
                    <a:pt x="7513" y="6224"/>
                  </a:lnTo>
                  <a:lnTo>
                    <a:pt x="7501" y="6227"/>
                  </a:lnTo>
                  <a:lnTo>
                    <a:pt x="7492" y="6229"/>
                  </a:lnTo>
                  <a:lnTo>
                    <a:pt x="7481" y="6231"/>
                  </a:lnTo>
                  <a:lnTo>
                    <a:pt x="7471" y="6232"/>
                  </a:lnTo>
                  <a:lnTo>
                    <a:pt x="7460" y="6234"/>
                  </a:lnTo>
                  <a:lnTo>
                    <a:pt x="7450" y="6235"/>
                  </a:lnTo>
                  <a:lnTo>
                    <a:pt x="7439" y="6236"/>
                  </a:lnTo>
                  <a:lnTo>
                    <a:pt x="7429" y="6237"/>
                  </a:lnTo>
                  <a:lnTo>
                    <a:pt x="7417" y="6237"/>
                  </a:lnTo>
                  <a:lnTo>
                    <a:pt x="7408" y="6238"/>
                  </a:lnTo>
                  <a:lnTo>
                    <a:pt x="7396" y="6238"/>
                  </a:lnTo>
                  <a:lnTo>
                    <a:pt x="7391" y="6238"/>
                  </a:lnTo>
                  <a:lnTo>
                    <a:pt x="2609" y="6238"/>
                  </a:lnTo>
                  <a:lnTo>
                    <a:pt x="2604" y="6238"/>
                  </a:lnTo>
                  <a:lnTo>
                    <a:pt x="2592" y="6238"/>
                  </a:lnTo>
                  <a:lnTo>
                    <a:pt x="2583" y="6237"/>
                  </a:lnTo>
                  <a:lnTo>
                    <a:pt x="2571" y="6237"/>
                  </a:lnTo>
                  <a:lnTo>
                    <a:pt x="2561" y="6236"/>
                  </a:lnTo>
                  <a:lnTo>
                    <a:pt x="2550" y="6235"/>
                  </a:lnTo>
                  <a:lnTo>
                    <a:pt x="2540" y="6234"/>
                  </a:lnTo>
                  <a:lnTo>
                    <a:pt x="2529" y="6232"/>
                  </a:lnTo>
                  <a:lnTo>
                    <a:pt x="2519" y="6231"/>
                  </a:lnTo>
                  <a:lnTo>
                    <a:pt x="2508" y="6229"/>
                  </a:lnTo>
                  <a:lnTo>
                    <a:pt x="2499" y="6227"/>
                  </a:lnTo>
                  <a:lnTo>
                    <a:pt x="2487" y="6224"/>
                  </a:lnTo>
                  <a:lnTo>
                    <a:pt x="2478" y="6222"/>
                  </a:lnTo>
                  <a:lnTo>
                    <a:pt x="2467" y="6219"/>
                  </a:lnTo>
                  <a:lnTo>
                    <a:pt x="2458" y="6217"/>
                  </a:lnTo>
                  <a:lnTo>
                    <a:pt x="2447" y="6214"/>
                  </a:lnTo>
                  <a:lnTo>
                    <a:pt x="2438" y="6211"/>
                  </a:lnTo>
                  <a:lnTo>
                    <a:pt x="2427" y="6207"/>
                  </a:lnTo>
                  <a:lnTo>
                    <a:pt x="2419" y="6204"/>
                  </a:lnTo>
                  <a:lnTo>
                    <a:pt x="2408" y="6200"/>
                  </a:lnTo>
                  <a:lnTo>
                    <a:pt x="2400" y="6197"/>
                  </a:lnTo>
                  <a:lnTo>
                    <a:pt x="2389" y="6193"/>
                  </a:lnTo>
                  <a:lnTo>
                    <a:pt x="2381" y="6189"/>
                  </a:lnTo>
                  <a:lnTo>
                    <a:pt x="2370" y="6184"/>
                  </a:lnTo>
                  <a:lnTo>
                    <a:pt x="2363" y="6181"/>
                  </a:lnTo>
                  <a:lnTo>
                    <a:pt x="2352" y="6175"/>
                  </a:lnTo>
                  <a:lnTo>
                    <a:pt x="2344" y="6172"/>
                  </a:lnTo>
                  <a:lnTo>
                    <a:pt x="2334" y="6166"/>
                  </a:lnTo>
                  <a:lnTo>
                    <a:pt x="2321" y="6158"/>
                  </a:lnTo>
                  <a:lnTo>
                    <a:pt x="2311" y="6152"/>
                  </a:lnTo>
                  <a:lnTo>
                    <a:pt x="2304" y="6148"/>
                  </a:lnTo>
                  <a:lnTo>
                    <a:pt x="2294" y="6141"/>
                  </a:lnTo>
                  <a:lnTo>
                    <a:pt x="2287" y="6136"/>
                  </a:lnTo>
                  <a:lnTo>
                    <a:pt x="2277" y="6129"/>
                  </a:lnTo>
                  <a:lnTo>
                    <a:pt x="2270" y="6124"/>
                  </a:lnTo>
                  <a:lnTo>
                    <a:pt x="2261" y="6117"/>
                  </a:lnTo>
                  <a:lnTo>
                    <a:pt x="2254" y="6111"/>
                  </a:lnTo>
                  <a:lnTo>
                    <a:pt x="2245" y="6104"/>
                  </a:lnTo>
                  <a:lnTo>
                    <a:pt x="2239" y="6098"/>
                  </a:lnTo>
                  <a:lnTo>
                    <a:pt x="2230" y="6090"/>
                  </a:lnTo>
                  <a:lnTo>
                    <a:pt x="2224" y="6084"/>
                  </a:lnTo>
                  <a:lnTo>
                    <a:pt x="2215" y="6076"/>
                  </a:lnTo>
                  <a:lnTo>
                    <a:pt x="2209" y="6070"/>
                  </a:lnTo>
                  <a:lnTo>
                    <a:pt x="2201" y="6061"/>
                  </a:lnTo>
                  <a:lnTo>
                    <a:pt x="2195" y="6055"/>
                  </a:lnTo>
                  <a:lnTo>
                    <a:pt x="2187" y="6046"/>
                  </a:lnTo>
                  <a:lnTo>
                    <a:pt x="2181" y="6040"/>
                  </a:lnTo>
                  <a:lnTo>
                    <a:pt x="2174" y="6031"/>
                  </a:lnTo>
                  <a:lnTo>
                    <a:pt x="2168" y="6024"/>
                  </a:lnTo>
                  <a:lnTo>
                    <a:pt x="2161" y="6015"/>
                  </a:lnTo>
                  <a:lnTo>
                    <a:pt x="2156" y="6008"/>
                  </a:lnTo>
                  <a:lnTo>
                    <a:pt x="2149" y="5998"/>
                  </a:lnTo>
                  <a:lnTo>
                    <a:pt x="2144" y="5991"/>
                  </a:lnTo>
                  <a:lnTo>
                    <a:pt x="2137" y="5981"/>
                  </a:lnTo>
                  <a:lnTo>
                    <a:pt x="2133" y="5974"/>
                  </a:lnTo>
                  <a:lnTo>
                    <a:pt x="2127" y="5964"/>
                  </a:lnTo>
                  <a:lnTo>
                    <a:pt x="2119" y="5951"/>
                  </a:lnTo>
                  <a:lnTo>
                    <a:pt x="2113" y="5940"/>
                  </a:lnTo>
                  <a:lnTo>
                    <a:pt x="2109" y="5933"/>
                  </a:lnTo>
                  <a:lnTo>
                    <a:pt x="2104" y="5922"/>
                  </a:lnTo>
                  <a:lnTo>
                    <a:pt x="2100" y="5914"/>
                  </a:lnTo>
                  <a:lnTo>
                    <a:pt x="2096" y="5903"/>
                  </a:lnTo>
                  <a:lnTo>
                    <a:pt x="2092" y="5895"/>
                  </a:lnTo>
                  <a:lnTo>
                    <a:pt x="2088" y="5885"/>
                  </a:lnTo>
                  <a:lnTo>
                    <a:pt x="2084" y="5876"/>
                  </a:lnTo>
                  <a:lnTo>
                    <a:pt x="2080" y="5865"/>
                  </a:lnTo>
                  <a:lnTo>
                    <a:pt x="2077" y="5857"/>
                  </a:lnTo>
                  <a:lnTo>
                    <a:pt x="2074" y="5846"/>
                  </a:lnTo>
                  <a:lnTo>
                    <a:pt x="2071" y="5837"/>
                  </a:lnTo>
                  <a:lnTo>
                    <a:pt x="2068" y="5826"/>
                  </a:lnTo>
                  <a:lnTo>
                    <a:pt x="2065" y="5817"/>
                  </a:lnTo>
                  <a:lnTo>
                    <a:pt x="2063" y="5806"/>
                  </a:lnTo>
                  <a:lnTo>
                    <a:pt x="2061" y="5797"/>
                  </a:lnTo>
                  <a:lnTo>
                    <a:pt x="2058" y="5786"/>
                  </a:lnTo>
                  <a:lnTo>
                    <a:pt x="2056" y="5777"/>
                  </a:lnTo>
                  <a:lnTo>
                    <a:pt x="2054" y="5765"/>
                  </a:lnTo>
                  <a:lnTo>
                    <a:pt x="2053" y="5756"/>
                  </a:lnTo>
                  <a:lnTo>
                    <a:pt x="2051" y="5744"/>
                  </a:lnTo>
                  <a:lnTo>
                    <a:pt x="2050" y="5735"/>
                  </a:lnTo>
                  <a:lnTo>
                    <a:pt x="2049" y="5723"/>
                  </a:lnTo>
                  <a:lnTo>
                    <a:pt x="2048" y="5714"/>
                  </a:lnTo>
                  <a:lnTo>
                    <a:pt x="2048" y="5702"/>
                  </a:lnTo>
                  <a:lnTo>
                    <a:pt x="2047" y="5693"/>
                  </a:lnTo>
                  <a:lnTo>
                    <a:pt x="2047" y="5681"/>
                  </a:lnTo>
                  <a:lnTo>
                    <a:pt x="2047" y="5676"/>
                  </a:lnTo>
                  <a:lnTo>
                    <a:pt x="2047" y="2765"/>
                  </a:lnTo>
                  <a:lnTo>
                    <a:pt x="2047" y="2760"/>
                  </a:lnTo>
                  <a:lnTo>
                    <a:pt x="2047" y="2748"/>
                  </a:lnTo>
                  <a:lnTo>
                    <a:pt x="2048" y="2739"/>
                  </a:lnTo>
                  <a:lnTo>
                    <a:pt x="2048" y="2727"/>
                  </a:lnTo>
                  <a:lnTo>
                    <a:pt x="2049" y="2717"/>
                  </a:lnTo>
                  <a:lnTo>
                    <a:pt x="2050" y="2706"/>
                  </a:lnTo>
                  <a:lnTo>
                    <a:pt x="2051" y="2696"/>
                  </a:lnTo>
                  <a:lnTo>
                    <a:pt x="2053" y="2685"/>
                  </a:lnTo>
                  <a:lnTo>
                    <a:pt x="2054" y="2675"/>
                  </a:lnTo>
                  <a:lnTo>
                    <a:pt x="2056" y="2664"/>
                  </a:lnTo>
                  <a:lnTo>
                    <a:pt x="2058" y="2655"/>
                  </a:lnTo>
                  <a:lnTo>
                    <a:pt x="2061" y="2643"/>
                  </a:lnTo>
                  <a:lnTo>
                    <a:pt x="2063" y="2634"/>
                  </a:lnTo>
                  <a:lnTo>
                    <a:pt x="2066" y="2623"/>
                  </a:lnTo>
                  <a:lnTo>
                    <a:pt x="2068" y="2614"/>
                  </a:lnTo>
                  <a:lnTo>
                    <a:pt x="2071" y="2603"/>
                  </a:lnTo>
                  <a:lnTo>
                    <a:pt x="2074" y="2594"/>
                  </a:lnTo>
                  <a:lnTo>
                    <a:pt x="2078" y="2583"/>
                  </a:lnTo>
                  <a:lnTo>
                    <a:pt x="2081" y="2575"/>
                  </a:lnTo>
                  <a:lnTo>
                    <a:pt x="2085" y="2564"/>
                  </a:lnTo>
                  <a:lnTo>
                    <a:pt x="2088" y="2556"/>
                  </a:lnTo>
                  <a:lnTo>
                    <a:pt x="2092" y="2545"/>
                  </a:lnTo>
                  <a:lnTo>
                    <a:pt x="2096" y="2537"/>
                  </a:lnTo>
                  <a:lnTo>
                    <a:pt x="2101" y="2526"/>
                  </a:lnTo>
                  <a:lnTo>
                    <a:pt x="2104" y="2519"/>
                  </a:lnTo>
                  <a:lnTo>
                    <a:pt x="2110" y="2508"/>
                  </a:lnTo>
                  <a:lnTo>
                    <a:pt x="2113" y="2500"/>
                  </a:lnTo>
                  <a:lnTo>
                    <a:pt x="2119" y="2490"/>
                  </a:lnTo>
                  <a:lnTo>
                    <a:pt x="2126" y="2477"/>
                  </a:lnTo>
                  <a:lnTo>
                    <a:pt x="2133" y="2467"/>
                  </a:lnTo>
                  <a:lnTo>
                    <a:pt x="2137" y="2460"/>
                  </a:lnTo>
                  <a:lnTo>
                    <a:pt x="2144" y="2451"/>
                  </a:lnTo>
                  <a:lnTo>
                    <a:pt x="2149" y="2443"/>
                  </a:lnTo>
                  <a:lnTo>
                    <a:pt x="2155" y="2434"/>
                  </a:lnTo>
                  <a:lnTo>
                    <a:pt x="2161" y="2427"/>
                  </a:lnTo>
                  <a:lnTo>
                    <a:pt x="2168" y="2418"/>
                  </a:lnTo>
                  <a:lnTo>
                    <a:pt x="2173" y="2411"/>
                  </a:lnTo>
                  <a:lnTo>
                    <a:pt x="2181" y="2402"/>
                  </a:lnTo>
                  <a:lnTo>
                    <a:pt x="2186" y="2395"/>
                  </a:lnTo>
                  <a:lnTo>
                    <a:pt x="2194" y="2387"/>
                  </a:lnTo>
                  <a:lnTo>
                    <a:pt x="2200" y="2380"/>
                  </a:lnTo>
                  <a:lnTo>
                    <a:pt x="2208" y="2372"/>
                  </a:lnTo>
                  <a:lnTo>
                    <a:pt x="2215" y="2365"/>
                  </a:lnTo>
                  <a:lnTo>
                    <a:pt x="2223" y="2357"/>
                  </a:lnTo>
                  <a:lnTo>
                    <a:pt x="2230" y="2351"/>
                  </a:lnTo>
                  <a:lnTo>
                    <a:pt x="2238" y="2343"/>
                  </a:lnTo>
                  <a:lnTo>
                    <a:pt x="2245" y="2337"/>
                  </a:lnTo>
                  <a:lnTo>
                    <a:pt x="2254" y="2329"/>
                  </a:lnTo>
                  <a:lnTo>
                    <a:pt x="2262" y="2323"/>
                  </a:lnTo>
                  <a:lnTo>
                    <a:pt x="2271" y="2316"/>
                  </a:lnTo>
                  <a:lnTo>
                    <a:pt x="2279" y="2311"/>
                  </a:lnTo>
                  <a:lnTo>
                    <a:pt x="2288" y="2304"/>
                  </a:lnTo>
                  <a:lnTo>
                    <a:pt x="2296" y="2298"/>
                  </a:lnTo>
                  <a:lnTo>
                    <a:pt x="2306" y="2292"/>
                  </a:lnTo>
                  <a:lnTo>
                    <a:pt x="2314" y="2287"/>
                  </a:lnTo>
                  <a:lnTo>
                    <a:pt x="2324" y="2281"/>
                  </a:lnTo>
                  <a:lnTo>
                    <a:pt x="2334" y="2275"/>
                  </a:lnTo>
                  <a:lnTo>
                    <a:pt x="2344" y="2269"/>
                  </a:lnTo>
                  <a:lnTo>
                    <a:pt x="2352" y="2266"/>
                  </a:lnTo>
                  <a:lnTo>
                    <a:pt x="2363" y="2260"/>
                  </a:lnTo>
                  <a:lnTo>
                    <a:pt x="2370" y="2257"/>
                  </a:lnTo>
                  <a:lnTo>
                    <a:pt x="2381" y="2252"/>
                  </a:lnTo>
                  <a:lnTo>
                    <a:pt x="2389" y="2248"/>
                  </a:lnTo>
                  <a:lnTo>
                    <a:pt x="2400" y="2244"/>
                  </a:lnTo>
                  <a:lnTo>
                    <a:pt x="2408" y="2241"/>
                  </a:lnTo>
                  <a:lnTo>
                    <a:pt x="2419" y="2237"/>
                  </a:lnTo>
                  <a:lnTo>
                    <a:pt x="2427" y="2234"/>
                  </a:lnTo>
                  <a:lnTo>
                    <a:pt x="2438" y="2230"/>
                  </a:lnTo>
                  <a:lnTo>
                    <a:pt x="2447" y="2227"/>
                  </a:lnTo>
                  <a:lnTo>
                    <a:pt x="2458" y="2224"/>
                  </a:lnTo>
                  <a:lnTo>
                    <a:pt x="2467" y="2222"/>
                  </a:lnTo>
                  <a:lnTo>
                    <a:pt x="2478" y="2219"/>
                  </a:lnTo>
                  <a:lnTo>
                    <a:pt x="2487" y="2217"/>
                  </a:lnTo>
                  <a:lnTo>
                    <a:pt x="2499" y="2214"/>
                  </a:lnTo>
                  <a:lnTo>
                    <a:pt x="2508" y="2212"/>
                  </a:lnTo>
                  <a:lnTo>
                    <a:pt x="2519" y="2210"/>
                  </a:lnTo>
                  <a:lnTo>
                    <a:pt x="2529" y="2209"/>
                  </a:lnTo>
                  <a:lnTo>
                    <a:pt x="2540" y="2207"/>
                  </a:lnTo>
                  <a:lnTo>
                    <a:pt x="2550" y="2206"/>
                  </a:lnTo>
                  <a:lnTo>
                    <a:pt x="2561" y="2205"/>
                  </a:lnTo>
                  <a:lnTo>
                    <a:pt x="2571" y="2204"/>
                  </a:lnTo>
                  <a:lnTo>
                    <a:pt x="2583" y="2204"/>
                  </a:lnTo>
                  <a:lnTo>
                    <a:pt x="2592" y="2203"/>
                  </a:lnTo>
                  <a:close/>
                  <a:moveTo>
                    <a:pt x="2554" y="5704"/>
                  </a:moveTo>
                  <a:lnTo>
                    <a:pt x="2555" y="5707"/>
                  </a:lnTo>
                  <a:lnTo>
                    <a:pt x="2557" y="5709"/>
                  </a:lnTo>
                  <a:lnTo>
                    <a:pt x="2559" y="5711"/>
                  </a:lnTo>
                  <a:lnTo>
                    <a:pt x="2560" y="5713"/>
                  </a:lnTo>
                  <a:lnTo>
                    <a:pt x="2562" y="5715"/>
                  </a:lnTo>
                  <a:lnTo>
                    <a:pt x="2564" y="5717"/>
                  </a:lnTo>
                  <a:lnTo>
                    <a:pt x="2566" y="5719"/>
                  </a:lnTo>
                  <a:lnTo>
                    <a:pt x="2568" y="5721"/>
                  </a:lnTo>
                  <a:lnTo>
                    <a:pt x="2570" y="5723"/>
                  </a:lnTo>
                  <a:lnTo>
                    <a:pt x="2572" y="5725"/>
                  </a:lnTo>
                  <a:lnTo>
                    <a:pt x="2574" y="5726"/>
                  </a:lnTo>
                  <a:lnTo>
                    <a:pt x="2576" y="5728"/>
                  </a:lnTo>
                  <a:lnTo>
                    <a:pt x="2578" y="5730"/>
                  </a:lnTo>
                  <a:lnTo>
                    <a:pt x="2579" y="5730"/>
                  </a:lnTo>
                  <a:lnTo>
                    <a:pt x="2581" y="5731"/>
                  </a:lnTo>
                  <a:lnTo>
                    <a:pt x="2584" y="5732"/>
                  </a:lnTo>
                  <a:lnTo>
                    <a:pt x="2587" y="5733"/>
                  </a:lnTo>
                  <a:lnTo>
                    <a:pt x="2589" y="5734"/>
                  </a:lnTo>
                  <a:lnTo>
                    <a:pt x="2592" y="5735"/>
                  </a:lnTo>
                  <a:lnTo>
                    <a:pt x="2594" y="5736"/>
                  </a:lnTo>
                  <a:lnTo>
                    <a:pt x="2596" y="5736"/>
                  </a:lnTo>
                  <a:lnTo>
                    <a:pt x="2599" y="5737"/>
                  </a:lnTo>
                  <a:lnTo>
                    <a:pt x="2601" y="5737"/>
                  </a:lnTo>
                  <a:lnTo>
                    <a:pt x="2603" y="5738"/>
                  </a:lnTo>
                  <a:lnTo>
                    <a:pt x="2605" y="5738"/>
                  </a:lnTo>
                  <a:lnTo>
                    <a:pt x="2607" y="5738"/>
                  </a:lnTo>
                  <a:lnTo>
                    <a:pt x="2611" y="5738"/>
                  </a:lnTo>
                  <a:lnTo>
                    <a:pt x="7389" y="5738"/>
                  </a:lnTo>
                  <a:lnTo>
                    <a:pt x="7393" y="5738"/>
                  </a:lnTo>
                  <a:lnTo>
                    <a:pt x="7395" y="5738"/>
                  </a:lnTo>
                  <a:lnTo>
                    <a:pt x="7397" y="5738"/>
                  </a:lnTo>
                  <a:lnTo>
                    <a:pt x="7399" y="5737"/>
                  </a:lnTo>
                  <a:lnTo>
                    <a:pt x="7401" y="5737"/>
                  </a:lnTo>
                  <a:lnTo>
                    <a:pt x="7404" y="5736"/>
                  </a:lnTo>
                  <a:lnTo>
                    <a:pt x="7406" y="5736"/>
                  </a:lnTo>
                  <a:lnTo>
                    <a:pt x="7408" y="5735"/>
                  </a:lnTo>
                  <a:lnTo>
                    <a:pt x="7411" y="5734"/>
                  </a:lnTo>
                  <a:lnTo>
                    <a:pt x="7413" y="5733"/>
                  </a:lnTo>
                  <a:lnTo>
                    <a:pt x="7416" y="5732"/>
                  </a:lnTo>
                  <a:lnTo>
                    <a:pt x="7419" y="5731"/>
                  </a:lnTo>
                  <a:lnTo>
                    <a:pt x="7421" y="5730"/>
                  </a:lnTo>
                  <a:lnTo>
                    <a:pt x="7422" y="5730"/>
                  </a:lnTo>
                  <a:lnTo>
                    <a:pt x="7424" y="5728"/>
                  </a:lnTo>
                  <a:lnTo>
                    <a:pt x="7426" y="5726"/>
                  </a:lnTo>
                  <a:lnTo>
                    <a:pt x="7428" y="5725"/>
                  </a:lnTo>
                  <a:lnTo>
                    <a:pt x="7430" y="5723"/>
                  </a:lnTo>
                  <a:lnTo>
                    <a:pt x="7432" y="5721"/>
                  </a:lnTo>
                  <a:lnTo>
                    <a:pt x="7434" y="5719"/>
                  </a:lnTo>
                  <a:lnTo>
                    <a:pt x="7436" y="5717"/>
                  </a:lnTo>
                  <a:lnTo>
                    <a:pt x="7438" y="5715"/>
                  </a:lnTo>
                  <a:lnTo>
                    <a:pt x="7440" y="5713"/>
                  </a:lnTo>
                  <a:lnTo>
                    <a:pt x="7441" y="5711"/>
                  </a:lnTo>
                  <a:lnTo>
                    <a:pt x="7443" y="5709"/>
                  </a:lnTo>
                  <a:lnTo>
                    <a:pt x="7445" y="5707"/>
                  </a:lnTo>
                  <a:lnTo>
                    <a:pt x="7446" y="5704"/>
                  </a:lnTo>
                  <a:lnTo>
                    <a:pt x="7447" y="5701"/>
                  </a:lnTo>
                  <a:lnTo>
                    <a:pt x="7448" y="5699"/>
                  </a:lnTo>
                  <a:lnTo>
                    <a:pt x="7449" y="5696"/>
                  </a:lnTo>
                  <a:lnTo>
                    <a:pt x="7450" y="5693"/>
                  </a:lnTo>
                  <a:lnTo>
                    <a:pt x="7451" y="5691"/>
                  </a:lnTo>
                  <a:lnTo>
                    <a:pt x="7451" y="5688"/>
                  </a:lnTo>
                  <a:lnTo>
                    <a:pt x="7452" y="5686"/>
                  </a:lnTo>
                  <a:lnTo>
                    <a:pt x="7452" y="5684"/>
                  </a:lnTo>
                  <a:lnTo>
                    <a:pt x="7453" y="5682"/>
                  </a:lnTo>
                  <a:lnTo>
                    <a:pt x="7453" y="5680"/>
                  </a:lnTo>
                  <a:lnTo>
                    <a:pt x="7453" y="5678"/>
                  </a:lnTo>
                  <a:lnTo>
                    <a:pt x="7453" y="5674"/>
                  </a:lnTo>
                  <a:lnTo>
                    <a:pt x="7453" y="2767"/>
                  </a:lnTo>
                  <a:lnTo>
                    <a:pt x="7453" y="2763"/>
                  </a:lnTo>
                  <a:lnTo>
                    <a:pt x="7453" y="2761"/>
                  </a:lnTo>
                  <a:lnTo>
                    <a:pt x="7453" y="2759"/>
                  </a:lnTo>
                  <a:lnTo>
                    <a:pt x="7452" y="2757"/>
                  </a:lnTo>
                  <a:lnTo>
                    <a:pt x="7452" y="2755"/>
                  </a:lnTo>
                  <a:lnTo>
                    <a:pt x="7451" y="2752"/>
                  </a:lnTo>
                  <a:lnTo>
                    <a:pt x="7451" y="2750"/>
                  </a:lnTo>
                  <a:lnTo>
                    <a:pt x="7450" y="2748"/>
                  </a:lnTo>
                  <a:lnTo>
                    <a:pt x="7449" y="2745"/>
                  </a:lnTo>
                  <a:lnTo>
                    <a:pt x="7448" y="2743"/>
                  </a:lnTo>
                  <a:lnTo>
                    <a:pt x="7447" y="2740"/>
                  </a:lnTo>
                  <a:lnTo>
                    <a:pt x="7446" y="2737"/>
                  </a:lnTo>
                  <a:lnTo>
                    <a:pt x="7445" y="2735"/>
                  </a:lnTo>
                  <a:lnTo>
                    <a:pt x="7445" y="2734"/>
                  </a:lnTo>
                  <a:lnTo>
                    <a:pt x="7445" y="2734"/>
                  </a:lnTo>
                  <a:lnTo>
                    <a:pt x="7443" y="2732"/>
                  </a:lnTo>
                  <a:lnTo>
                    <a:pt x="7441" y="2729"/>
                  </a:lnTo>
                  <a:lnTo>
                    <a:pt x="7439" y="2727"/>
                  </a:lnTo>
                  <a:lnTo>
                    <a:pt x="7437" y="2725"/>
                  </a:lnTo>
                  <a:lnTo>
                    <a:pt x="7436" y="2723"/>
                  </a:lnTo>
                  <a:lnTo>
                    <a:pt x="7434" y="2721"/>
                  </a:lnTo>
                  <a:lnTo>
                    <a:pt x="7432" y="2719"/>
                  </a:lnTo>
                  <a:lnTo>
                    <a:pt x="7430" y="2717"/>
                  </a:lnTo>
                  <a:lnTo>
                    <a:pt x="7429" y="2716"/>
                  </a:lnTo>
                  <a:lnTo>
                    <a:pt x="7427" y="2715"/>
                  </a:lnTo>
                  <a:lnTo>
                    <a:pt x="7425" y="2714"/>
                  </a:lnTo>
                  <a:lnTo>
                    <a:pt x="7424" y="2713"/>
                  </a:lnTo>
                  <a:lnTo>
                    <a:pt x="7423" y="2712"/>
                  </a:lnTo>
                  <a:lnTo>
                    <a:pt x="7421" y="2711"/>
                  </a:lnTo>
                  <a:lnTo>
                    <a:pt x="7419" y="2710"/>
                  </a:lnTo>
                  <a:lnTo>
                    <a:pt x="7416" y="2709"/>
                  </a:lnTo>
                  <a:lnTo>
                    <a:pt x="7413" y="2708"/>
                  </a:lnTo>
                  <a:lnTo>
                    <a:pt x="7411" y="2707"/>
                  </a:lnTo>
                  <a:lnTo>
                    <a:pt x="7408" y="2706"/>
                  </a:lnTo>
                  <a:lnTo>
                    <a:pt x="7406" y="2705"/>
                  </a:lnTo>
                  <a:lnTo>
                    <a:pt x="7404" y="2705"/>
                  </a:lnTo>
                  <a:lnTo>
                    <a:pt x="7401" y="2704"/>
                  </a:lnTo>
                  <a:lnTo>
                    <a:pt x="7399" y="2704"/>
                  </a:lnTo>
                  <a:lnTo>
                    <a:pt x="7397" y="2703"/>
                  </a:lnTo>
                  <a:lnTo>
                    <a:pt x="7395" y="2703"/>
                  </a:lnTo>
                  <a:lnTo>
                    <a:pt x="7393" y="2703"/>
                  </a:lnTo>
                  <a:lnTo>
                    <a:pt x="7389" y="2703"/>
                  </a:lnTo>
                  <a:lnTo>
                    <a:pt x="2611" y="2703"/>
                  </a:lnTo>
                  <a:lnTo>
                    <a:pt x="2607" y="2703"/>
                  </a:lnTo>
                  <a:lnTo>
                    <a:pt x="2605" y="2703"/>
                  </a:lnTo>
                  <a:lnTo>
                    <a:pt x="2603" y="2703"/>
                  </a:lnTo>
                  <a:lnTo>
                    <a:pt x="2601" y="2704"/>
                  </a:lnTo>
                  <a:lnTo>
                    <a:pt x="2599" y="2704"/>
                  </a:lnTo>
                  <a:lnTo>
                    <a:pt x="2596" y="2705"/>
                  </a:lnTo>
                  <a:lnTo>
                    <a:pt x="2594" y="2705"/>
                  </a:lnTo>
                  <a:lnTo>
                    <a:pt x="2592" y="2706"/>
                  </a:lnTo>
                  <a:lnTo>
                    <a:pt x="2589" y="2707"/>
                  </a:lnTo>
                  <a:lnTo>
                    <a:pt x="2587" y="2708"/>
                  </a:lnTo>
                  <a:lnTo>
                    <a:pt x="2584" y="2709"/>
                  </a:lnTo>
                  <a:lnTo>
                    <a:pt x="2581" y="2710"/>
                  </a:lnTo>
                  <a:lnTo>
                    <a:pt x="2579" y="2711"/>
                  </a:lnTo>
                  <a:lnTo>
                    <a:pt x="2577" y="2712"/>
                  </a:lnTo>
                  <a:lnTo>
                    <a:pt x="2576" y="2713"/>
                  </a:lnTo>
                  <a:lnTo>
                    <a:pt x="2575" y="2714"/>
                  </a:lnTo>
                  <a:lnTo>
                    <a:pt x="2573" y="2715"/>
                  </a:lnTo>
                  <a:lnTo>
                    <a:pt x="2571" y="2716"/>
                  </a:lnTo>
                  <a:lnTo>
                    <a:pt x="2570" y="2717"/>
                  </a:lnTo>
                  <a:lnTo>
                    <a:pt x="2568" y="2719"/>
                  </a:lnTo>
                  <a:lnTo>
                    <a:pt x="2566" y="2721"/>
                  </a:lnTo>
                  <a:lnTo>
                    <a:pt x="2564" y="2723"/>
                  </a:lnTo>
                  <a:lnTo>
                    <a:pt x="2563" y="2725"/>
                  </a:lnTo>
                  <a:lnTo>
                    <a:pt x="2561" y="2727"/>
                  </a:lnTo>
                  <a:lnTo>
                    <a:pt x="2559" y="2729"/>
                  </a:lnTo>
                  <a:lnTo>
                    <a:pt x="2557" y="2732"/>
                  </a:lnTo>
                  <a:lnTo>
                    <a:pt x="2555" y="2734"/>
                  </a:lnTo>
                  <a:lnTo>
                    <a:pt x="2555" y="2734"/>
                  </a:lnTo>
                  <a:lnTo>
                    <a:pt x="2555" y="2735"/>
                  </a:lnTo>
                  <a:lnTo>
                    <a:pt x="2554" y="2737"/>
                  </a:lnTo>
                  <a:lnTo>
                    <a:pt x="2553" y="2740"/>
                  </a:lnTo>
                  <a:lnTo>
                    <a:pt x="2552" y="2743"/>
                  </a:lnTo>
                  <a:lnTo>
                    <a:pt x="2551" y="2745"/>
                  </a:lnTo>
                  <a:lnTo>
                    <a:pt x="2550" y="2748"/>
                  </a:lnTo>
                  <a:lnTo>
                    <a:pt x="2549" y="2750"/>
                  </a:lnTo>
                  <a:lnTo>
                    <a:pt x="2549" y="2752"/>
                  </a:lnTo>
                  <a:lnTo>
                    <a:pt x="2548" y="2755"/>
                  </a:lnTo>
                  <a:lnTo>
                    <a:pt x="2548" y="2757"/>
                  </a:lnTo>
                  <a:lnTo>
                    <a:pt x="2547" y="2759"/>
                  </a:lnTo>
                  <a:lnTo>
                    <a:pt x="2547" y="2761"/>
                  </a:lnTo>
                  <a:lnTo>
                    <a:pt x="2547" y="2763"/>
                  </a:lnTo>
                  <a:lnTo>
                    <a:pt x="2547" y="2767"/>
                  </a:lnTo>
                  <a:lnTo>
                    <a:pt x="2547" y="5674"/>
                  </a:lnTo>
                  <a:lnTo>
                    <a:pt x="2547" y="5678"/>
                  </a:lnTo>
                  <a:lnTo>
                    <a:pt x="2547" y="5680"/>
                  </a:lnTo>
                  <a:lnTo>
                    <a:pt x="2547" y="5682"/>
                  </a:lnTo>
                  <a:lnTo>
                    <a:pt x="2548" y="5684"/>
                  </a:lnTo>
                  <a:lnTo>
                    <a:pt x="2548" y="5686"/>
                  </a:lnTo>
                  <a:lnTo>
                    <a:pt x="2549" y="5688"/>
                  </a:lnTo>
                  <a:lnTo>
                    <a:pt x="2549" y="5691"/>
                  </a:lnTo>
                  <a:lnTo>
                    <a:pt x="2550" y="5693"/>
                  </a:lnTo>
                  <a:lnTo>
                    <a:pt x="2551" y="5696"/>
                  </a:lnTo>
                  <a:lnTo>
                    <a:pt x="2552" y="5699"/>
                  </a:lnTo>
                  <a:lnTo>
                    <a:pt x="2553" y="5701"/>
                  </a:lnTo>
                  <a:lnTo>
                    <a:pt x="2554" y="5704"/>
                  </a:lnTo>
                  <a:close/>
                  <a:moveTo>
                    <a:pt x="3012" y="2927"/>
                  </a:moveTo>
                  <a:lnTo>
                    <a:pt x="3018" y="2927"/>
                  </a:lnTo>
                  <a:lnTo>
                    <a:pt x="3022" y="2927"/>
                  </a:lnTo>
                  <a:lnTo>
                    <a:pt x="3025" y="2927"/>
                  </a:lnTo>
                  <a:lnTo>
                    <a:pt x="6975" y="2927"/>
                  </a:lnTo>
                  <a:lnTo>
                    <a:pt x="6978" y="2927"/>
                  </a:lnTo>
                  <a:lnTo>
                    <a:pt x="6982" y="2927"/>
                  </a:lnTo>
                  <a:lnTo>
                    <a:pt x="6988" y="2927"/>
                  </a:lnTo>
                  <a:lnTo>
                    <a:pt x="6992" y="2928"/>
                  </a:lnTo>
                  <a:lnTo>
                    <a:pt x="6997" y="2928"/>
                  </a:lnTo>
                  <a:lnTo>
                    <a:pt x="7001" y="2928"/>
                  </a:lnTo>
                  <a:lnTo>
                    <a:pt x="7007" y="2929"/>
                  </a:lnTo>
                  <a:lnTo>
                    <a:pt x="7011" y="2930"/>
                  </a:lnTo>
                  <a:lnTo>
                    <a:pt x="7016" y="2930"/>
                  </a:lnTo>
                  <a:lnTo>
                    <a:pt x="7020" y="2931"/>
                  </a:lnTo>
                  <a:lnTo>
                    <a:pt x="7025" y="2932"/>
                  </a:lnTo>
                  <a:lnTo>
                    <a:pt x="7029" y="2933"/>
                  </a:lnTo>
                  <a:lnTo>
                    <a:pt x="7035" y="2934"/>
                  </a:lnTo>
                  <a:lnTo>
                    <a:pt x="7038" y="2935"/>
                  </a:lnTo>
                  <a:lnTo>
                    <a:pt x="7044" y="2937"/>
                  </a:lnTo>
                  <a:lnTo>
                    <a:pt x="7047" y="2938"/>
                  </a:lnTo>
                  <a:lnTo>
                    <a:pt x="7053" y="2939"/>
                  </a:lnTo>
                  <a:lnTo>
                    <a:pt x="7056" y="2941"/>
                  </a:lnTo>
                  <a:lnTo>
                    <a:pt x="7061" y="2942"/>
                  </a:lnTo>
                  <a:lnTo>
                    <a:pt x="7065" y="2944"/>
                  </a:lnTo>
                  <a:lnTo>
                    <a:pt x="7070" y="2946"/>
                  </a:lnTo>
                  <a:lnTo>
                    <a:pt x="7073" y="2947"/>
                  </a:lnTo>
                  <a:lnTo>
                    <a:pt x="7078" y="2949"/>
                  </a:lnTo>
                  <a:lnTo>
                    <a:pt x="7082" y="2951"/>
                  </a:lnTo>
                  <a:lnTo>
                    <a:pt x="7087" y="2953"/>
                  </a:lnTo>
                  <a:lnTo>
                    <a:pt x="7090" y="2955"/>
                  </a:lnTo>
                  <a:lnTo>
                    <a:pt x="7095" y="2957"/>
                  </a:lnTo>
                  <a:lnTo>
                    <a:pt x="7098" y="2959"/>
                  </a:lnTo>
                  <a:lnTo>
                    <a:pt x="7103" y="2962"/>
                  </a:lnTo>
                  <a:lnTo>
                    <a:pt x="7106" y="2964"/>
                  </a:lnTo>
                  <a:lnTo>
                    <a:pt x="7111" y="2967"/>
                  </a:lnTo>
                  <a:lnTo>
                    <a:pt x="7115" y="2969"/>
                  </a:lnTo>
                  <a:lnTo>
                    <a:pt x="7120" y="2972"/>
                  </a:lnTo>
                  <a:lnTo>
                    <a:pt x="7123" y="2974"/>
                  </a:lnTo>
                  <a:lnTo>
                    <a:pt x="7127" y="2978"/>
                  </a:lnTo>
                  <a:lnTo>
                    <a:pt x="7131" y="2980"/>
                  </a:lnTo>
                  <a:lnTo>
                    <a:pt x="7135" y="2984"/>
                  </a:lnTo>
                  <a:lnTo>
                    <a:pt x="7138" y="2986"/>
                  </a:lnTo>
                  <a:lnTo>
                    <a:pt x="7143" y="2990"/>
                  </a:lnTo>
                  <a:lnTo>
                    <a:pt x="7145" y="2993"/>
                  </a:lnTo>
                  <a:lnTo>
                    <a:pt x="7150" y="2997"/>
                  </a:lnTo>
                  <a:lnTo>
                    <a:pt x="7153" y="2999"/>
                  </a:lnTo>
                  <a:lnTo>
                    <a:pt x="7157" y="3003"/>
                  </a:lnTo>
                  <a:lnTo>
                    <a:pt x="7159" y="3006"/>
                  </a:lnTo>
                  <a:lnTo>
                    <a:pt x="7163" y="3011"/>
                  </a:lnTo>
                  <a:lnTo>
                    <a:pt x="7166" y="3013"/>
                  </a:lnTo>
                  <a:lnTo>
                    <a:pt x="7170" y="3018"/>
                  </a:lnTo>
                  <a:lnTo>
                    <a:pt x="7172" y="3021"/>
                  </a:lnTo>
                  <a:lnTo>
                    <a:pt x="7176" y="3025"/>
                  </a:lnTo>
                  <a:lnTo>
                    <a:pt x="7178" y="3029"/>
                  </a:lnTo>
                  <a:lnTo>
                    <a:pt x="7182" y="3033"/>
                  </a:lnTo>
                  <a:lnTo>
                    <a:pt x="7184" y="3036"/>
                  </a:lnTo>
                  <a:lnTo>
                    <a:pt x="7187" y="3041"/>
                  </a:lnTo>
                  <a:lnTo>
                    <a:pt x="7189" y="3045"/>
                  </a:lnTo>
                  <a:lnTo>
                    <a:pt x="7192" y="3050"/>
                  </a:lnTo>
                  <a:lnTo>
                    <a:pt x="7194" y="3053"/>
                  </a:lnTo>
                  <a:lnTo>
                    <a:pt x="7197" y="3058"/>
                  </a:lnTo>
                  <a:lnTo>
                    <a:pt x="7199" y="3061"/>
                  </a:lnTo>
                  <a:lnTo>
                    <a:pt x="7201" y="3066"/>
                  </a:lnTo>
                  <a:lnTo>
                    <a:pt x="7203" y="3069"/>
                  </a:lnTo>
                  <a:lnTo>
                    <a:pt x="7205" y="3074"/>
                  </a:lnTo>
                  <a:lnTo>
                    <a:pt x="7207" y="3078"/>
                  </a:lnTo>
                  <a:lnTo>
                    <a:pt x="7209" y="3083"/>
                  </a:lnTo>
                  <a:lnTo>
                    <a:pt x="7210" y="3086"/>
                  </a:lnTo>
                  <a:lnTo>
                    <a:pt x="7212" y="3091"/>
                  </a:lnTo>
                  <a:lnTo>
                    <a:pt x="7214" y="3095"/>
                  </a:lnTo>
                  <a:lnTo>
                    <a:pt x="7215" y="3100"/>
                  </a:lnTo>
                  <a:lnTo>
                    <a:pt x="7217" y="3103"/>
                  </a:lnTo>
                  <a:lnTo>
                    <a:pt x="7218" y="3109"/>
                  </a:lnTo>
                  <a:lnTo>
                    <a:pt x="7219" y="3112"/>
                  </a:lnTo>
                  <a:lnTo>
                    <a:pt x="7221" y="3118"/>
                  </a:lnTo>
                  <a:lnTo>
                    <a:pt x="7222" y="3121"/>
                  </a:lnTo>
                  <a:lnTo>
                    <a:pt x="7223" y="3127"/>
                  </a:lnTo>
                  <a:lnTo>
                    <a:pt x="7224" y="3131"/>
                  </a:lnTo>
                  <a:lnTo>
                    <a:pt x="7225" y="3136"/>
                  </a:lnTo>
                  <a:lnTo>
                    <a:pt x="7226" y="3140"/>
                  </a:lnTo>
                  <a:lnTo>
                    <a:pt x="7226" y="3145"/>
                  </a:lnTo>
                  <a:lnTo>
                    <a:pt x="7227" y="3149"/>
                  </a:lnTo>
                  <a:lnTo>
                    <a:pt x="7228" y="3155"/>
                  </a:lnTo>
                  <a:lnTo>
                    <a:pt x="7228" y="3159"/>
                  </a:lnTo>
                  <a:lnTo>
                    <a:pt x="7228" y="3164"/>
                  </a:lnTo>
                  <a:lnTo>
                    <a:pt x="7229" y="3168"/>
                  </a:lnTo>
                  <a:lnTo>
                    <a:pt x="7229" y="3174"/>
                  </a:lnTo>
                  <a:lnTo>
                    <a:pt x="7229" y="3178"/>
                  </a:lnTo>
                  <a:lnTo>
                    <a:pt x="7229" y="3181"/>
                  </a:lnTo>
                  <a:lnTo>
                    <a:pt x="7229" y="5260"/>
                  </a:lnTo>
                  <a:lnTo>
                    <a:pt x="7229" y="5263"/>
                  </a:lnTo>
                  <a:lnTo>
                    <a:pt x="7229" y="5267"/>
                  </a:lnTo>
                  <a:lnTo>
                    <a:pt x="7229" y="5273"/>
                  </a:lnTo>
                  <a:lnTo>
                    <a:pt x="7228" y="5277"/>
                  </a:lnTo>
                  <a:lnTo>
                    <a:pt x="7228" y="5282"/>
                  </a:lnTo>
                  <a:lnTo>
                    <a:pt x="7228" y="5286"/>
                  </a:lnTo>
                  <a:lnTo>
                    <a:pt x="7227" y="5292"/>
                  </a:lnTo>
                  <a:lnTo>
                    <a:pt x="7226" y="5296"/>
                  </a:lnTo>
                  <a:lnTo>
                    <a:pt x="7226" y="5301"/>
                  </a:lnTo>
                  <a:lnTo>
                    <a:pt x="7225" y="5305"/>
                  </a:lnTo>
                  <a:lnTo>
                    <a:pt x="7224" y="5310"/>
                  </a:lnTo>
                  <a:lnTo>
                    <a:pt x="7223" y="5314"/>
                  </a:lnTo>
                  <a:lnTo>
                    <a:pt x="7222" y="5320"/>
                  </a:lnTo>
                  <a:lnTo>
                    <a:pt x="7221" y="5323"/>
                  </a:lnTo>
                  <a:lnTo>
                    <a:pt x="7219" y="5329"/>
                  </a:lnTo>
                  <a:lnTo>
                    <a:pt x="7218" y="5332"/>
                  </a:lnTo>
                  <a:lnTo>
                    <a:pt x="7217" y="5338"/>
                  </a:lnTo>
                  <a:lnTo>
                    <a:pt x="7215" y="5341"/>
                  </a:lnTo>
                  <a:lnTo>
                    <a:pt x="7214" y="5346"/>
                  </a:lnTo>
                  <a:lnTo>
                    <a:pt x="7212" y="5350"/>
                  </a:lnTo>
                  <a:lnTo>
                    <a:pt x="7210" y="5355"/>
                  </a:lnTo>
                  <a:lnTo>
                    <a:pt x="7209" y="5358"/>
                  </a:lnTo>
                  <a:lnTo>
                    <a:pt x="7207" y="5363"/>
                  </a:lnTo>
                  <a:lnTo>
                    <a:pt x="7205" y="5367"/>
                  </a:lnTo>
                  <a:lnTo>
                    <a:pt x="7203" y="5372"/>
                  </a:lnTo>
                  <a:lnTo>
                    <a:pt x="7201" y="5375"/>
                  </a:lnTo>
                  <a:lnTo>
                    <a:pt x="7199" y="5380"/>
                  </a:lnTo>
                  <a:lnTo>
                    <a:pt x="7197" y="5383"/>
                  </a:lnTo>
                  <a:lnTo>
                    <a:pt x="7194" y="5388"/>
                  </a:lnTo>
                  <a:lnTo>
                    <a:pt x="7192" y="5391"/>
                  </a:lnTo>
                  <a:lnTo>
                    <a:pt x="7189" y="5396"/>
                  </a:lnTo>
                  <a:lnTo>
                    <a:pt x="7187" y="5400"/>
                  </a:lnTo>
                  <a:lnTo>
                    <a:pt x="7184" y="5405"/>
                  </a:lnTo>
                  <a:lnTo>
                    <a:pt x="7182" y="5408"/>
                  </a:lnTo>
                  <a:lnTo>
                    <a:pt x="7178" y="5412"/>
                  </a:lnTo>
                  <a:lnTo>
                    <a:pt x="7176" y="5416"/>
                  </a:lnTo>
                  <a:lnTo>
                    <a:pt x="7172" y="5420"/>
                  </a:lnTo>
                  <a:lnTo>
                    <a:pt x="7170" y="5423"/>
                  </a:lnTo>
                  <a:lnTo>
                    <a:pt x="7166" y="5428"/>
                  </a:lnTo>
                  <a:lnTo>
                    <a:pt x="7163" y="5430"/>
                  </a:lnTo>
                  <a:lnTo>
                    <a:pt x="7159" y="5435"/>
                  </a:lnTo>
                  <a:lnTo>
                    <a:pt x="7157" y="5438"/>
                  </a:lnTo>
                  <a:lnTo>
                    <a:pt x="7153" y="5442"/>
                  </a:lnTo>
                  <a:lnTo>
                    <a:pt x="7150" y="5444"/>
                  </a:lnTo>
                  <a:lnTo>
                    <a:pt x="7145" y="5448"/>
                  </a:lnTo>
                  <a:lnTo>
                    <a:pt x="7143" y="5451"/>
                  </a:lnTo>
                  <a:lnTo>
                    <a:pt x="7138" y="5455"/>
                  </a:lnTo>
                  <a:lnTo>
                    <a:pt x="7135" y="5457"/>
                  </a:lnTo>
                  <a:lnTo>
                    <a:pt x="7131" y="5461"/>
                  </a:lnTo>
                  <a:lnTo>
                    <a:pt x="7127" y="5463"/>
                  </a:lnTo>
                  <a:lnTo>
                    <a:pt x="7123" y="5467"/>
                  </a:lnTo>
                  <a:lnTo>
                    <a:pt x="7120" y="5469"/>
                  </a:lnTo>
                  <a:lnTo>
                    <a:pt x="7115" y="5472"/>
                  </a:lnTo>
                  <a:lnTo>
                    <a:pt x="7111" y="5474"/>
                  </a:lnTo>
                  <a:lnTo>
                    <a:pt x="7106" y="5477"/>
                  </a:lnTo>
                  <a:lnTo>
                    <a:pt x="7103" y="5479"/>
                  </a:lnTo>
                  <a:lnTo>
                    <a:pt x="7098" y="5482"/>
                  </a:lnTo>
                  <a:lnTo>
                    <a:pt x="7095" y="5484"/>
                  </a:lnTo>
                  <a:lnTo>
                    <a:pt x="7090" y="5486"/>
                  </a:lnTo>
                  <a:lnTo>
                    <a:pt x="7087" y="5488"/>
                  </a:lnTo>
                  <a:lnTo>
                    <a:pt x="7082" y="5490"/>
                  </a:lnTo>
                  <a:lnTo>
                    <a:pt x="7078" y="5492"/>
                  </a:lnTo>
                  <a:lnTo>
                    <a:pt x="7073" y="5494"/>
                  </a:lnTo>
                  <a:lnTo>
                    <a:pt x="7070" y="5495"/>
                  </a:lnTo>
                  <a:lnTo>
                    <a:pt x="7065" y="5497"/>
                  </a:lnTo>
                  <a:lnTo>
                    <a:pt x="7061" y="5499"/>
                  </a:lnTo>
                  <a:lnTo>
                    <a:pt x="7056" y="5500"/>
                  </a:lnTo>
                  <a:lnTo>
                    <a:pt x="7053" y="5502"/>
                  </a:lnTo>
                  <a:lnTo>
                    <a:pt x="7047" y="5503"/>
                  </a:lnTo>
                  <a:lnTo>
                    <a:pt x="7044" y="5504"/>
                  </a:lnTo>
                  <a:lnTo>
                    <a:pt x="7038" y="5506"/>
                  </a:lnTo>
                  <a:lnTo>
                    <a:pt x="7035" y="5507"/>
                  </a:lnTo>
                  <a:lnTo>
                    <a:pt x="7029" y="5508"/>
                  </a:lnTo>
                  <a:lnTo>
                    <a:pt x="7025" y="5509"/>
                  </a:lnTo>
                  <a:lnTo>
                    <a:pt x="7020" y="5510"/>
                  </a:lnTo>
                  <a:lnTo>
                    <a:pt x="7016" y="5511"/>
                  </a:lnTo>
                  <a:lnTo>
                    <a:pt x="7011" y="5511"/>
                  </a:lnTo>
                  <a:lnTo>
                    <a:pt x="7007" y="5512"/>
                  </a:lnTo>
                  <a:lnTo>
                    <a:pt x="7001" y="5513"/>
                  </a:lnTo>
                  <a:lnTo>
                    <a:pt x="6997" y="5513"/>
                  </a:lnTo>
                  <a:lnTo>
                    <a:pt x="6992" y="5513"/>
                  </a:lnTo>
                  <a:lnTo>
                    <a:pt x="6988" y="5514"/>
                  </a:lnTo>
                  <a:lnTo>
                    <a:pt x="6982" y="5514"/>
                  </a:lnTo>
                  <a:lnTo>
                    <a:pt x="6978" y="5514"/>
                  </a:lnTo>
                  <a:lnTo>
                    <a:pt x="6975" y="5514"/>
                  </a:lnTo>
                  <a:lnTo>
                    <a:pt x="3025" y="5514"/>
                  </a:lnTo>
                  <a:lnTo>
                    <a:pt x="3022" y="5514"/>
                  </a:lnTo>
                  <a:lnTo>
                    <a:pt x="3018" y="5514"/>
                  </a:lnTo>
                  <a:lnTo>
                    <a:pt x="3012" y="5514"/>
                  </a:lnTo>
                  <a:lnTo>
                    <a:pt x="3008" y="5513"/>
                  </a:lnTo>
                  <a:lnTo>
                    <a:pt x="3003" y="5513"/>
                  </a:lnTo>
                  <a:lnTo>
                    <a:pt x="2999" y="5513"/>
                  </a:lnTo>
                  <a:lnTo>
                    <a:pt x="2993" y="5512"/>
                  </a:lnTo>
                  <a:lnTo>
                    <a:pt x="2989" y="5511"/>
                  </a:lnTo>
                  <a:lnTo>
                    <a:pt x="2984" y="5511"/>
                  </a:lnTo>
                  <a:lnTo>
                    <a:pt x="2980" y="5510"/>
                  </a:lnTo>
                  <a:lnTo>
                    <a:pt x="2975" y="5509"/>
                  </a:lnTo>
                  <a:lnTo>
                    <a:pt x="2971" y="5508"/>
                  </a:lnTo>
                  <a:lnTo>
                    <a:pt x="2965" y="5507"/>
                  </a:lnTo>
                  <a:lnTo>
                    <a:pt x="2962" y="5506"/>
                  </a:lnTo>
                  <a:lnTo>
                    <a:pt x="2956" y="5504"/>
                  </a:lnTo>
                  <a:lnTo>
                    <a:pt x="2953" y="5503"/>
                  </a:lnTo>
                  <a:lnTo>
                    <a:pt x="2947" y="5502"/>
                  </a:lnTo>
                  <a:lnTo>
                    <a:pt x="2944" y="5500"/>
                  </a:lnTo>
                  <a:lnTo>
                    <a:pt x="2939" y="5499"/>
                  </a:lnTo>
                  <a:lnTo>
                    <a:pt x="2935" y="5497"/>
                  </a:lnTo>
                  <a:lnTo>
                    <a:pt x="2930" y="5495"/>
                  </a:lnTo>
                  <a:lnTo>
                    <a:pt x="2927" y="5494"/>
                  </a:lnTo>
                  <a:lnTo>
                    <a:pt x="2922" y="5492"/>
                  </a:lnTo>
                  <a:lnTo>
                    <a:pt x="2918" y="5490"/>
                  </a:lnTo>
                  <a:lnTo>
                    <a:pt x="2913" y="5488"/>
                  </a:lnTo>
                  <a:lnTo>
                    <a:pt x="2910" y="5486"/>
                  </a:lnTo>
                  <a:lnTo>
                    <a:pt x="2905" y="5484"/>
                  </a:lnTo>
                  <a:lnTo>
                    <a:pt x="2902" y="5482"/>
                  </a:lnTo>
                  <a:lnTo>
                    <a:pt x="2897" y="5479"/>
                  </a:lnTo>
                  <a:lnTo>
                    <a:pt x="2894" y="5477"/>
                  </a:lnTo>
                  <a:lnTo>
                    <a:pt x="2889" y="5474"/>
                  </a:lnTo>
                  <a:lnTo>
                    <a:pt x="2885" y="5472"/>
                  </a:lnTo>
                  <a:lnTo>
                    <a:pt x="2880" y="5469"/>
                  </a:lnTo>
                  <a:lnTo>
                    <a:pt x="2877" y="5467"/>
                  </a:lnTo>
                  <a:lnTo>
                    <a:pt x="2873" y="5463"/>
                  </a:lnTo>
                  <a:lnTo>
                    <a:pt x="2869" y="5461"/>
                  </a:lnTo>
                  <a:lnTo>
                    <a:pt x="2865" y="5457"/>
                  </a:lnTo>
                  <a:lnTo>
                    <a:pt x="2862" y="5455"/>
                  </a:lnTo>
                  <a:lnTo>
                    <a:pt x="2857" y="5451"/>
                  </a:lnTo>
                  <a:lnTo>
                    <a:pt x="2855" y="5448"/>
                  </a:lnTo>
                  <a:lnTo>
                    <a:pt x="2850" y="5444"/>
                  </a:lnTo>
                  <a:lnTo>
                    <a:pt x="2847" y="5442"/>
                  </a:lnTo>
                  <a:lnTo>
                    <a:pt x="2843" y="5438"/>
                  </a:lnTo>
                  <a:lnTo>
                    <a:pt x="2841" y="5435"/>
                  </a:lnTo>
                  <a:lnTo>
                    <a:pt x="2837" y="5430"/>
                  </a:lnTo>
                  <a:lnTo>
                    <a:pt x="2834" y="5428"/>
                  </a:lnTo>
                  <a:lnTo>
                    <a:pt x="2830" y="5423"/>
                  </a:lnTo>
                  <a:lnTo>
                    <a:pt x="2828" y="5420"/>
                  </a:lnTo>
                  <a:lnTo>
                    <a:pt x="2824" y="5416"/>
                  </a:lnTo>
                  <a:lnTo>
                    <a:pt x="2822" y="5412"/>
                  </a:lnTo>
                  <a:lnTo>
                    <a:pt x="2818" y="5408"/>
                  </a:lnTo>
                  <a:lnTo>
                    <a:pt x="2816" y="5405"/>
                  </a:lnTo>
                  <a:lnTo>
                    <a:pt x="2813" y="5400"/>
                  </a:lnTo>
                  <a:lnTo>
                    <a:pt x="2811" y="5396"/>
                  </a:lnTo>
                  <a:lnTo>
                    <a:pt x="2808" y="5391"/>
                  </a:lnTo>
                  <a:lnTo>
                    <a:pt x="2806" y="5388"/>
                  </a:lnTo>
                  <a:lnTo>
                    <a:pt x="2803" y="5383"/>
                  </a:lnTo>
                  <a:lnTo>
                    <a:pt x="2801" y="5380"/>
                  </a:lnTo>
                  <a:lnTo>
                    <a:pt x="2799" y="5375"/>
                  </a:lnTo>
                  <a:lnTo>
                    <a:pt x="2797" y="5372"/>
                  </a:lnTo>
                  <a:lnTo>
                    <a:pt x="2795" y="5367"/>
                  </a:lnTo>
                  <a:lnTo>
                    <a:pt x="2793" y="5363"/>
                  </a:lnTo>
                  <a:lnTo>
                    <a:pt x="2791" y="5358"/>
                  </a:lnTo>
                  <a:lnTo>
                    <a:pt x="2790" y="5355"/>
                  </a:lnTo>
                  <a:lnTo>
                    <a:pt x="2788" y="5350"/>
                  </a:lnTo>
                  <a:lnTo>
                    <a:pt x="2786" y="5346"/>
                  </a:lnTo>
                  <a:lnTo>
                    <a:pt x="2785" y="5341"/>
                  </a:lnTo>
                  <a:lnTo>
                    <a:pt x="2783" y="5338"/>
                  </a:lnTo>
                  <a:lnTo>
                    <a:pt x="2782" y="5332"/>
                  </a:lnTo>
                  <a:lnTo>
                    <a:pt x="2781" y="5329"/>
                  </a:lnTo>
                  <a:lnTo>
                    <a:pt x="2779" y="5323"/>
                  </a:lnTo>
                  <a:lnTo>
                    <a:pt x="2778" y="5320"/>
                  </a:lnTo>
                  <a:lnTo>
                    <a:pt x="2777" y="5314"/>
                  </a:lnTo>
                  <a:lnTo>
                    <a:pt x="2776" y="5310"/>
                  </a:lnTo>
                  <a:lnTo>
                    <a:pt x="2775" y="5305"/>
                  </a:lnTo>
                  <a:lnTo>
                    <a:pt x="2774" y="5301"/>
                  </a:lnTo>
                  <a:lnTo>
                    <a:pt x="2774" y="5296"/>
                  </a:lnTo>
                  <a:lnTo>
                    <a:pt x="2773" y="5292"/>
                  </a:lnTo>
                  <a:lnTo>
                    <a:pt x="2772" y="5286"/>
                  </a:lnTo>
                  <a:lnTo>
                    <a:pt x="2772" y="5282"/>
                  </a:lnTo>
                  <a:lnTo>
                    <a:pt x="2772" y="5277"/>
                  </a:lnTo>
                  <a:lnTo>
                    <a:pt x="2771" y="5273"/>
                  </a:lnTo>
                  <a:lnTo>
                    <a:pt x="2771" y="5267"/>
                  </a:lnTo>
                  <a:lnTo>
                    <a:pt x="2771" y="5263"/>
                  </a:lnTo>
                  <a:lnTo>
                    <a:pt x="2771" y="5260"/>
                  </a:lnTo>
                  <a:lnTo>
                    <a:pt x="2771" y="3181"/>
                  </a:lnTo>
                  <a:lnTo>
                    <a:pt x="2771" y="3178"/>
                  </a:lnTo>
                  <a:lnTo>
                    <a:pt x="2771" y="3174"/>
                  </a:lnTo>
                  <a:lnTo>
                    <a:pt x="2771" y="3168"/>
                  </a:lnTo>
                  <a:lnTo>
                    <a:pt x="2772" y="3164"/>
                  </a:lnTo>
                  <a:lnTo>
                    <a:pt x="2772" y="3159"/>
                  </a:lnTo>
                  <a:lnTo>
                    <a:pt x="2772" y="3155"/>
                  </a:lnTo>
                  <a:lnTo>
                    <a:pt x="2773" y="3149"/>
                  </a:lnTo>
                  <a:lnTo>
                    <a:pt x="2774" y="3145"/>
                  </a:lnTo>
                  <a:lnTo>
                    <a:pt x="2774" y="3140"/>
                  </a:lnTo>
                  <a:lnTo>
                    <a:pt x="2775" y="3136"/>
                  </a:lnTo>
                  <a:lnTo>
                    <a:pt x="2776" y="3131"/>
                  </a:lnTo>
                  <a:lnTo>
                    <a:pt x="2777" y="3127"/>
                  </a:lnTo>
                  <a:lnTo>
                    <a:pt x="2778" y="3121"/>
                  </a:lnTo>
                  <a:lnTo>
                    <a:pt x="2779" y="3118"/>
                  </a:lnTo>
                  <a:lnTo>
                    <a:pt x="2781" y="3112"/>
                  </a:lnTo>
                  <a:lnTo>
                    <a:pt x="2782" y="3109"/>
                  </a:lnTo>
                  <a:lnTo>
                    <a:pt x="2783" y="3103"/>
                  </a:lnTo>
                  <a:lnTo>
                    <a:pt x="2785" y="3100"/>
                  </a:lnTo>
                  <a:lnTo>
                    <a:pt x="2786" y="3095"/>
                  </a:lnTo>
                  <a:lnTo>
                    <a:pt x="2788" y="3091"/>
                  </a:lnTo>
                  <a:lnTo>
                    <a:pt x="2790" y="3086"/>
                  </a:lnTo>
                  <a:lnTo>
                    <a:pt x="2791" y="3083"/>
                  </a:lnTo>
                  <a:lnTo>
                    <a:pt x="2793" y="3078"/>
                  </a:lnTo>
                  <a:lnTo>
                    <a:pt x="2795" y="3074"/>
                  </a:lnTo>
                  <a:lnTo>
                    <a:pt x="2797" y="3069"/>
                  </a:lnTo>
                  <a:lnTo>
                    <a:pt x="2799" y="3066"/>
                  </a:lnTo>
                  <a:lnTo>
                    <a:pt x="2801" y="3061"/>
                  </a:lnTo>
                  <a:lnTo>
                    <a:pt x="2803" y="3058"/>
                  </a:lnTo>
                  <a:lnTo>
                    <a:pt x="2806" y="3053"/>
                  </a:lnTo>
                  <a:lnTo>
                    <a:pt x="2808" y="3050"/>
                  </a:lnTo>
                  <a:lnTo>
                    <a:pt x="2811" y="3045"/>
                  </a:lnTo>
                  <a:lnTo>
                    <a:pt x="2813" y="3041"/>
                  </a:lnTo>
                  <a:lnTo>
                    <a:pt x="2816" y="3036"/>
                  </a:lnTo>
                  <a:lnTo>
                    <a:pt x="2818" y="3033"/>
                  </a:lnTo>
                  <a:lnTo>
                    <a:pt x="2822" y="3029"/>
                  </a:lnTo>
                  <a:lnTo>
                    <a:pt x="2824" y="3025"/>
                  </a:lnTo>
                  <a:lnTo>
                    <a:pt x="2828" y="3021"/>
                  </a:lnTo>
                  <a:lnTo>
                    <a:pt x="2830" y="3018"/>
                  </a:lnTo>
                  <a:lnTo>
                    <a:pt x="2834" y="3013"/>
                  </a:lnTo>
                  <a:lnTo>
                    <a:pt x="2837" y="3011"/>
                  </a:lnTo>
                  <a:lnTo>
                    <a:pt x="2841" y="3006"/>
                  </a:lnTo>
                  <a:lnTo>
                    <a:pt x="2843" y="3003"/>
                  </a:lnTo>
                  <a:lnTo>
                    <a:pt x="2847" y="2999"/>
                  </a:lnTo>
                  <a:lnTo>
                    <a:pt x="2850" y="2997"/>
                  </a:lnTo>
                  <a:lnTo>
                    <a:pt x="2855" y="2993"/>
                  </a:lnTo>
                  <a:lnTo>
                    <a:pt x="2857" y="2990"/>
                  </a:lnTo>
                  <a:lnTo>
                    <a:pt x="2862" y="2986"/>
                  </a:lnTo>
                  <a:lnTo>
                    <a:pt x="2865" y="2984"/>
                  </a:lnTo>
                  <a:lnTo>
                    <a:pt x="2869" y="2980"/>
                  </a:lnTo>
                  <a:lnTo>
                    <a:pt x="2873" y="2978"/>
                  </a:lnTo>
                  <a:lnTo>
                    <a:pt x="2877" y="2974"/>
                  </a:lnTo>
                  <a:lnTo>
                    <a:pt x="2880" y="2972"/>
                  </a:lnTo>
                  <a:lnTo>
                    <a:pt x="2885" y="2969"/>
                  </a:lnTo>
                  <a:lnTo>
                    <a:pt x="2889" y="2967"/>
                  </a:lnTo>
                  <a:lnTo>
                    <a:pt x="2894" y="2964"/>
                  </a:lnTo>
                  <a:lnTo>
                    <a:pt x="2897" y="2962"/>
                  </a:lnTo>
                  <a:lnTo>
                    <a:pt x="2902" y="2959"/>
                  </a:lnTo>
                  <a:lnTo>
                    <a:pt x="2905" y="2957"/>
                  </a:lnTo>
                  <a:lnTo>
                    <a:pt x="2910" y="2955"/>
                  </a:lnTo>
                  <a:lnTo>
                    <a:pt x="2913" y="2953"/>
                  </a:lnTo>
                  <a:lnTo>
                    <a:pt x="2918" y="2951"/>
                  </a:lnTo>
                  <a:lnTo>
                    <a:pt x="2922" y="2949"/>
                  </a:lnTo>
                  <a:lnTo>
                    <a:pt x="2927" y="2947"/>
                  </a:lnTo>
                  <a:lnTo>
                    <a:pt x="2930" y="2946"/>
                  </a:lnTo>
                  <a:lnTo>
                    <a:pt x="2935" y="2944"/>
                  </a:lnTo>
                  <a:lnTo>
                    <a:pt x="2939" y="2942"/>
                  </a:lnTo>
                  <a:lnTo>
                    <a:pt x="2944" y="2941"/>
                  </a:lnTo>
                  <a:lnTo>
                    <a:pt x="2947" y="2939"/>
                  </a:lnTo>
                  <a:lnTo>
                    <a:pt x="2953" y="2938"/>
                  </a:lnTo>
                  <a:lnTo>
                    <a:pt x="2956" y="2937"/>
                  </a:lnTo>
                  <a:lnTo>
                    <a:pt x="2962" y="2935"/>
                  </a:lnTo>
                  <a:lnTo>
                    <a:pt x="2965" y="2934"/>
                  </a:lnTo>
                  <a:lnTo>
                    <a:pt x="2971" y="2933"/>
                  </a:lnTo>
                  <a:lnTo>
                    <a:pt x="2975" y="2932"/>
                  </a:lnTo>
                  <a:lnTo>
                    <a:pt x="2980" y="2931"/>
                  </a:lnTo>
                  <a:lnTo>
                    <a:pt x="2984" y="2930"/>
                  </a:lnTo>
                  <a:lnTo>
                    <a:pt x="2989" y="2930"/>
                  </a:lnTo>
                  <a:lnTo>
                    <a:pt x="2993" y="2929"/>
                  </a:lnTo>
                  <a:lnTo>
                    <a:pt x="2999" y="2928"/>
                  </a:lnTo>
                  <a:lnTo>
                    <a:pt x="3003" y="2928"/>
                  </a:lnTo>
                  <a:lnTo>
                    <a:pt x="3008" y="2928"/>
                  </a:lnTo>
                  <a:lnTo>
                    <a:pt x="3012" y="2927"/>
                  </a:lnTo>
                  <a:close/>
                  <a:moveTo>
                    <a:pt x="6929" y="5214"/>
                  </a:moveTo>
                  <a:lnTo>
                    <a:pt x="6929" y="3227"/>
                  </a:lnTo>
                  <a:lnTo>
                    <a:pt x="3071" y="3227"/>
                  </a:lnTo>
                  <a:lnTo>
                    <a:pt x="3071" y="5214"/>
                  </a:lnTo>
                  <a:lnTo>
                    <a:pt x="6929" y="52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65" name="Group 110"/>
          <p:cNvGrpSpPr/>
          <p:nvPr/>
        </p:nvGrpSpPr>
        <p:grpSpPr>
          <a:xfrm>
            <a:off x="1155276" y="4052618"/>
            <a:ext cx="550238" cy="550238"/>
            <a:chOff x="7491762" y="4459082"/>
            <a:chExt cx="633600" cy="633600"/>
          </a:xfrm>
        </p:grpSpPr>
        <p:sp>
          <p:nvSpPr>
            <p:cNvPr id="166" name="Accent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015" y="3396"/>
                  </a:moveTo>
                  <a:lnTo>
                    <a:pt x="5953" y="3496"/>
                  </a:lnTo>
                  <a:lnTo>
                    <a:pt x="5934" y="3521"/>
                  </a:lnTo>
                  <a:lnTo>
                    <a:pt x="5848" y="3621"/>
                  </a:lnTo>
                  <a:lnTo>
                    <a:pt x="5830" y="3639"/>
                  </a:lnTo>
                  <a:lnTo>
                    <a:pt x="5809" y="3655"/>
                  </a:lnTo>
                  <a:lnTo>
                    <a:pt x="5787" y="3669"/>
                  </a:lnTo>
                  <a:lnTo>
                    <a:pt x="5763" y="3679"/>
                  </a:lnTo>
                  <a:lnTo>
                    <a:pt x="5737" y="3686"/>
                  </a:lnTo>
                  <a:lnTo>
                    <a:pt x="5712" y="3689"/>
                  </a:lnTo>
                  <a:lnTo>
                    <a:pt x="5685" y="3690"/>
                  </a:lnTo>
                  <a:lnTo>
                    <a:pt x="5659" y="3686"/>
                  </a:lnTo>
                  <a:lnTo>
                    <a:pt x="5634" y="3680"/>
                  </a:lnTo>
                  <a:lnTo>
                    <a:pt x="5610" y="3670"/>
                  </a:lnTo>
                  <a:lnTo>
                    <a:pt x="5587" y="3657"/>
                  </a:lnTo>
                  <a:lnTo>
                    <a:pt x="5566" y="3641"/>
                  </a:lnTo>
                  <a:lnTo>
                    <a:pt x="5548" y="3623"/>
                  </a:lnTo>
                  <a:lnTo>
                    <a:pt x="5532" y="3602"/>
                  </a:lnTo>
                  <a:lnTo>
                    <a:pt x="5518" y="3580"/>
                  </a:lnTo>
                  <a:lnTo>
                    <a:pt x="5508" y="3556"/>
                  </a:lnTo>
                  <a:lnTo>
                    <a:pt x="5501" y="3530"/>
                  </a:lnTo>
                  <a:lnTo>
                    <a:pt x="5498" y="3505"/>
                  </a:lnTo>
                  <a:lnTo>
                    <a:pt x="5497" y="3478"/>
                  </a:lnTo>
                  <a:lnTo>
                    <a:pt x="5501" y="3452"/>
                  </a:lnTo>
                  <a:lnTo>
                    <a:pt x="5507" y="3427"/>
                  </a:lnTo>
                  <a:lnTo>
                    <a:pt x="5517" y="3403"/>
                  </a:lnTo>
                  <a:lnTo>
                    <a:pt x="5530" y="3380"/>
                  </a:lnTo>
                  <a:lnTo>
                    <a:pt x="5546" y="3359"/>
                  </a:lnTo>
                  <a:lnTo>
                    <a:pt x="5621" y="3272"/>
                  </a:lnTo>
                  <a:lnTo>
                    <a:pt x="5666" y="3199"/>
                  </a:lnTo>
                  <a:lnTo>
                    <a:pt x="5696" y="3128"/>
                  </a:lnTo>
                  <a:lnTo>
                    <a:pt x="5714" y="3054"/>
                  </a:lnTo>
                  <a:lnTo>
                    <a:pt x="5725" y="2974"/>
                  </a:lnTo>
                  <a:lnTo>
                    <a:pt x="5729" y="2887"/>
                  </a:lnTo>
                  <a:lnTo>
                    <a:pt x="5730" y="2791"/>
                  </a:lnTo>
                  <a:lnTo>
                    <a:pt x="5730" y="2692"/>
                  </a:lnTo>
                  <a:lnTo>
                    <a:pt x="5730" y="2684"/>
                  </a:lnTo>
                  <a:lnTo>
                    <a:pt x="5735" y="2584"/>
                  </a:lnTo>
                  <a:lnTo>
                    <a:pt x="5737" y="2568"/>
                  </a:lnTo>
                  <a:lnTo>
                    <a:pt x="5749" y="2468"/>
                  </a:lnTo>
                  <a:lnTo>
                    <a:pt x="5754" y="2445"/>
                  </a:lnTo>
                  <a:lnTo>
                    <a:pt x="5779" y="2346"/>
                  </a:lnTo>
                  <a:lnTo>
                    <a:pt x="5788" y="2318"/>
                  </a:lnTo>
                  <a:lnTo>
                    <a:pt x="5830" y="2218"/>
                  </a:lnTo>
                  <a:lnTo>
                    <a:pt x="5844" y="2190"/>
                  </a:lnTo>
                  <a:lnTo>
                    <a:pt x="5906" y="2090"/>
                  </a:lnTo>
                  <a:lnTo>
                    <a:pt x="5925" y="2065"/>
                  </a:lnTo>
                  <a:lnTo>
                    <a:pt x="6011" y="1965"/>
                  </a:lnTo>
                  <a:lnTo>
                    <a:pt x="6029" y="1946"/>
                  </a:lnTo>
                  <a:lnTo>
                    <a:pt x="6050" y="1930"/>
                  </a:lnTo>
                  <a:lnTo>
                    <a:pt x="6072" y="1917"/>
                  </a:lnTo>
                  <a:lnTo>
                    <a:pt x="6096" y="1907"/>
                  </a:lnTo>
                  <a:lnTo>
                    <a:pt x="6122" y="1900"/>
                  </a:lnTo>
                  <a:lnTo>
                    <a:pt x="6148" y="1897"/>
                  </a:lnTo>
                  <a:lnTo>
                    <a:pt x="6174" y="1896"/>
                  </a:lnTo>
                  <a:lnTo>
                    <a:pt x="6200" y="1900"/>
                  </a:lnTo>
                  <a:lnTo>
                    <a:pt x="6225" y="1906"/>
                  </a:lnTo>
                  <a:lnTo>
                    <a:pt x="6249" y="1916"/>
                  </a:lnTo>
                  <a:lnTo>
                    <a:pt x="6272" y="1929"/>
                  </a:lnTo>
                  <a:lnTo>
                    <a:pt x="6293" y="1945"/>
                  </a:lnTo>
                  <a:lnTo>
                    <a:pt x="6312" y="1963"/>
                  </a:lnTo>
                  <a:lnTo>
                    <a:pt x="6328" y="1984"/>
                  </a:lnTo>
                  <a:lnTo>
                    <a:pt x="6341" y="2006"/>
                  </a:lnTo>
                  <a:lnTo>
                    <a:pt x="6351" y="2030"/>
                  </a:lnTo>
                  <a:lnTo>
                    <a:pt x="6358" y="2056"/>
                  </a:lnTo>
                  <a:lnTo>
                    <a:pt x="6361" y="2082"/>
                  </a:lnTo>
                  <a:lnTo>
                    <a:pt x="6362" y="2108"/>
                  </a:lnTo>
                  <a:lnTo>
                    <a:pt x="6358" y="2134"/>
                  </a:lnTo>
                  <a:lnTo>
                    <a:pt x="6352" y="2159"/>
                  </a:lnTo>
                  <a:lnTo>
                    <a:pt x="6342" y="2183"/>
                  </a:lnTo>
                  <a:lnTo>
                    <a:pt x="6329" y="2206"/>
                  </a:lnTo>
                  <a:lnTo>
                    <a:pt x="6313" y="2227"/>
                  </a:lnTo>
                  <a:lnTo>
                    <a:pt x="6238" y="2314"/>
                  </a:lnTo>
                  <a:lnTo>
                    <a:pt x="6193" y="2387"/>
                  </a:lnTo>
                  <a:lnTo>
                    <a:pt x="6163" y="2458"/>
                  </a:lnTo>
                  <a:lnTo>
                    <a:pt x="6145" y="2531"/>
                  </a:lnTo>
                  <a:lnTo>
                    <a:pt x="6134" y="2611"/>
                  </a:lnTo>
                  <a:lnTo>
                    <a:pt x="6130" y="2698"/>
                  </a:lnTo>
                  <a:lnTo>
                    <a:pt x="6129" y="2794"/>
                  </a:lnTo>
                  <a:lnTo>
                    <a:pt x="6129" y="2894"/>
                  </a:lnTo>
                  <a:lnTo>
                    <a:pt x="6129" y="2902"/>
                  </a:lnTo>
                  <a:lnTo>
                    <a:pt x="6124" y="3001"/>
                  </a:lnTo>
                  <a:lnTo>
                    <a:pt x="6122" y="3017"/>
                  </a:lnTo>
                  <a:lnTo>
                    <a:pt x="6110" y="3117"/>
                  </a:lnTo>
                  <a:lnTo>
                    <a:pt x="6105" y="3140"/>
                  </a:lnTo>
                  <a:lnTo>
                    <a:pt x="6080" y="3240"/>
                  </a:lnTo>
                  <a:lnTo>
                    <a:pt x="6071" y="3268"/>
                  </a:lnTo>
                  <a:lnTo>
                    <a:pt x="6029" y="3367"/>
                  </a:lnTo>
                  <a:lnTo>
                    <a:pt x="6015" y="3396"/>
                  </a:lnTo>
                  <a:close/>
                  <a:moveTo>
                    <a:pt x="4156" y="3396"/>
                  </a:moveTo>
                  <a:lnTo>
                    <a:pt x="4094" y="3496"/>
                  </a:lnTo>
                  <a:lnTo>
                    <a:pt x="4075" y="3521"/>
                  </a:lnTo>
                  <a:lnTo>
                    <a:pt x="3989" y="3621"/>
                  </a:lnTo>
                  <a:lnTo>
                    <a:pt x="3971" y="3639"/>
                  </a:lnTo>
                  <a:lnTo>
                    <a:pt x="3950" y="3655"/>
                  </a:lnTo>
                  <a:lnTo>
                    <a:pt x="3928" y="3669"/>
                  </a:lnTo>
                  <a:lnTo>
                    <a:pt x="3904" y="3679"/>
                  </a:lnTo>
                  <a:lnTo>
                    <a:pt x="3878" y="3686"/>
                  </a:lnTo>
                  <a:lnTo>
                    <a:pt x="3853" y="3689"/>
                  </a:lnTo>
                  <a:lnTo>
                    <a:pt x="3826" y="3690"/>
                  </a:lnTo>
                  <a:lnTo>
                    <a:pt x="3800" y="3686"/>
                  </a:lnTo>
                  <a:lnTo>
                    <a:pt x="3775" y="3680"/>
                  </a:lnTo>
                  <a:lnTo>
                    <a:pt x="3751" y="3670"/>
                  </a:lnTo>
                  <a:lnTo>
                    <a:pt x="3728" y="3657"/>
                  </a:lnTo>
                  <a:lnTo>
                    <a:pt x="3707" y="3641"/>
                  </a:lnTo>
                  <a:lnTo>
                    <a:pt x="3689" y="3623"/>
                  </a:lnTo>
                  <a:lnTo>
                    <a:pt x="3673" y="3602"/>
                  </a:lnTo>
                  <a:lnTo>
                    <a:pt x="3659" y="3580"/>
                  </a:lnTo>
                  <a:lnTo>
                    <a:pt x="3649" y="3556"/>
                  </a:lnTo>
                  <a:lnTo>
                    <a:pt x="3642" y="3530"/>
                  </a:lnTo>
                  <a:lnTo>
                    <a:pt x="3639" y="3505"/>
                  </a:lnTo>
                  <a:lnTo>
                    <a:pt x="3638" y="3478"/>
                  </a:lnTo>
                  <a:lnTo>
                    <a:pt x="3642" y="3452"/>
                  </a:lnTo>
                  <a:lnTo>
                    <a:pt x="3648" y="3427"/>
                  </a:lnTo>
                  <a:lnTo>
                    <a:pt x="3658" y="3403"/>
                  </a:lnTo>
                  <a:lnTo>
                    <a:pt x="3671" y="3380"/>
                  </a:lnTo>
                  <a:lnTo>
                    <a:pt x="3687" y="3359"/>
                  </a:lnTo>
                  <a:lnTo>
                    <a:pt x="3762" y="3272"/>
                  </a:lnTo>
                  <a:lnTo>
                    <a:pt x="3807" y="3199"/>
                  </a:lnTo>
                  <a:lnTo>
                    <a:pt x="3837" y="3128"/>
                  </a:lnTo>
                  <a:lnTo>
                    <a:pt x="3855" y="3054"/>
                  </a:lnTo>
                  <a:lnTo>
                    <a:pt x="3866" y="2974"/>
                  </a:lnTo>
                  <a:lnTo>
                    <a:pt x="3870" y="2887"/>
                  </a:lnTo>
                  <a:lnTo>
                    <a:pt x="3871" y="2791"/>
                  </a:lnTo>
                  <a:lnTo>
                    <a:pt x="3871" y="2692"/>
                  </a:lnTo>
                  <a:lnTo>
                    <a:pt x="3871" y="2684"/>
                  </a:lnTo>
                  <a:lnTo>
                    <a:pt x="3876" y="2584"/>
                  </a:lnTo>
                  <a:lnTo>
                    <a:pt x="3878" y="2568"/>
                  </a:lnTo>
                  <a:lnTo>
                    <a:pt x="3890" y="2468"/>
                  </a:lnTo>
                  <a:lnTo>
                    <a:pt x="3895" y="2445"/>
                  </a:lnTo>
                  <a:lnTo>
                    <a:pt x="3920" y="2346"/>
                  </a:lnTo>
                  <a:lnTo>
                    <a:pt x="3929" y="2318"/>
                  </a:lnTo>
                  <a:lnTo>
                    <a:pt x="3971" y="2218"/>
                  </a:lnTo>
                  <a:lnTo>
                    <a:pt x="3985" y="2190"/>
                  </a:lnTo>
                  <a:lnTo>
                    <a:pt x="4047" y="2090"/>
                  </a:lnTo>
                  <a:lnTo>
                    <a:pt x="4066" y="2065"/>
                  </a:lnTo>
                  <a:lnTo>
                    <a:pt x="4152" y="1965"/>
                  </a:lnTo>
                  <a:lnTo>
                    <a:pt x="4170" y="1946"/>
                  </a:lnTo>
                  <a:lnTo>
                    <a:pt x="4191" y="1930"/>
                  </a:lnTo>
                  <a:lnTo>
                    <a:pt x="4213" y="1917"/>
                  </a:lnTo>
                  <a:lnTo>
                    <a:pt x="4237" y="1907"/>
                  </a:lnTo>
                  <a:lnTo>
                    <a:pt x="4263" y="1900"/>
                  </a:lnTo>
                  <a:lnTo>
                    <a:pt x="4289" y="1897"/>
                  </a:lnTo>
                  <a:lnTo>
                    <a:pt x="4315" y="1896"/>
                  </a:lnTo>
                  <a:lnTo>
                    <a:pt x="4341" y="1900"/>
                  </a:lnTo>
                  <a:lnTo>
                    <a:pt x="4366" y="1906"/>
                  </a:lnTo>
                  <a:lnTo>
                    <a:pt x="4390" y="1916"/>
                  </a:lnTo>
                  <a:lnTo>
                    <a:pt x="4413" y="1929"/>
                  </a:lnTo>
                  <a:lnTo>
                    <a:pt x="4434" y="1945"/>
                  </a:lnTo>
                  <a:lnTo>
                    <a:pt x="4453" y="1963"/>
                  </a:lnTo>
                  <a:lnTo>
                    <a:pt x="4469" y="1984"/>
                  </a:lnTo>
                  <a:lnTo>
                    <a:pt x="4482" y="2006"/>
                  </a:lnTo>
                  <a:lnTo>
                    <a:pt x="4492" y="2030"/>
                  </a:lnTo>
                  <a:lnTo>
                    <a:pt x="4499" y="2056"/>
                  </a:lnTo>
                  <a:lnTo>
                    <a:pt x="4502" y="2082"/>
                  </a:lnTo>
                  <a:lnTo>
                    <a:pt x="4503" y="2108"/>
                  </a:lnTo>
                  <a:lnTo>
                    <a:pt x="4499" y="2134"/>
                  </a:lnTo>
                  <a:lnTo>
                    <a:pt x="4493" y="2159"/>
                  </a:lnTo>
                  <a:lnTo>
                    <a:pt x="4483" y="2183"/>
                  </a:lnTo>
                  <a:lnTo>
                    <a:pt x="4470" y="2206"/>
                  </a:lnTo>
                  <a:lnTo>
                    <a:pt x="4454" y="2227"/>
                  </a:lnTo>
                  <a:lnTo>
                    <a:pt x="4379" y="2314"/>
                  </a:lnTo>
                  <a:lnTo>
                    <a:pt x="4334" y="2387"/>
                  </a:lnTo>
                  <a:lnTo>
                    <a:pt x="4304" y="2458"/>
                  </a:lnTo>
                  <a:lnTo>
                    <a:pt x="4286" y="2531"/>
                  </a:lnTo>
                  <a:lnTo>
                    <a:pt x="4275" y="2611"/>
                  </a:lnTo>
                  <a:lnTo>
                    <a:pt x="4271" y="2698"/>
                  </a:lnTo>
                  <a:lnTo>
                    <a:pt x="4270" y="2794"/>
                  </a:lnTo>
                  <a:lnTo>
                    <a:pt x="4270" y="2894"/>
                  </a:lnTo>
                  <a:lnTo>
                    <a:pt x="4270" y="2902"/>
                  </a:lnTo>
                  <a:lnTo>
                    <a:pt x="4265" y="3001"/>
                  </a:lnTo>
                  <a:lnTo>
                    <a:pt x="4263" y="3017"/>
                  </a:lnTo>
                  <a:lnTo>
                    <a:pt x="4251" y="3117"/>
                  </a:lnTo>
                  <a:lnTo>
                    <a:pt x="4246" y="3140"/>
                  </a:lnTo>
                  <a:lnTo>
                    <a:pt x="4221" y="3240"/>
                  </a:lnTo>
                  <a:lnTo>
                    <a:pt x="4212" y="3268"/>
                  </a:lnTo>
                  <a:lnTo>
                    <a:pt x="4170" y="3367"/>
                  </a:lnTo>
                  <a:lnTo>
                    <a:pt x="4156" y="33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7" name="Outline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498" y="4167"/>
                  </a:moveTo>
                  <a:lnTo>
                    <a:pt x="5499" y="4187"/>
                  </a:lnTo>
                  <a:lnTo>
                    <a:pt x="5499" y="4634"/>
                  </a:lnTo>
                  <a:lnTo>
                    <a:pt x="8021" y="4634"/>
                  </a:lnTo>
                  <a:lnTo>
                    <a:pt x="8253" y="4634"/>
                  </a:lnTo>
                  <a:lnTo>
                    <a:pt x="8286" y="4636"/>
                  </a:lnTo>
                  <a:lnTo>
                    <a:pt x="8318" y="4643"/>
                  </a:lnTo>
                  <a:lnTo>
                    <a:pt x="8349" y="4653"/>
                  </a:lnTo>
                  <a:lnTo>
                    <a:pt x="8378" y="4667"/>
                  </a:lnTo>
                  <a:lnTo>
                    <a:pt x="8405" y="4686"/>
                  </a:lnTo>
                  <a:lnTo>
                    <a:pt x="8430" y="4707"/>
                  </a:lnTo>
                  <a:lnTo>
                    <a:pt x="8451" y="4732"/>
                  </a:lnTo>
                  <a:lnTo>
                    <a:pt x="8470" y="4759"/>
                  </a:lnTo>
                  <a:lnTo>
                    <a:pt x="8484" y="4788"/>
                  </a:lnTo>
                  <a:lnTo>
                    <a:pt x="8494" y="4819"/>
                  </a:lnTo>
                  <a:lnTo>
                    <a:pt x="8501" y="4851"/>
                  </a:lnTo>
                  <a:lnTo>
                    <a:pt x="8503" y="4884"/>
                  </a:lnTo>
                  <a:lnTo>
                    <a:pt x="8501" y="4917"/>
                  </a:lnTo>
                  <a:lnTo>
                    <a:pt x="8494" y="4949"/>
                  </a:lnTo>
                  <a:lnTo>
                    <a:pt x="8484" y="4980"/>
                  </a:lnTo>
                  <a:lnTo>
                    <a:pt x="8470" y="5009"/>
                  </a:lnTo>
                  <a:lnTo>
                    <a:pt x="8451" y="5036"/>
                  </a:lnTo>
                  <a:lnTo>
                    <a:pt x="8430" y="5061"/>
                  </a:lnTo>
                  <a:lnTo>
                    <a:pt x="8405" y="5082"/>
                  </a:lnTo>
                  <a:lnTo>
                    <a:pt x="8378" y="5101"/>
                  </a:lnTo>
                  <a:lnTo>
                    <a:pt x="8349" y="5115"/>
                  </a:lnTo>
                  <a:lnTo>
                    <a:pt x="8318" y="5125"/>
                  </a:lnTo>
                  <a:lnTo>
                    <a:pt x="8286" y="5132"/>
                  </a:lnTo>
                  <a:lnTo>
                    <a:pt x="8271" y="5133"/>
                  </a:lnTo>
                  <a:lnTo>
                    <a:pt x="8271" y="5331"/>
                  </a:lnTo>
                  <a:lnTo>
                    <a:pt x="8950" y="5331"/>
                  </a:lnTo>
                  <a:lnTo>
                    <a:pt x="8983" y="5333"/>
                  </a:lnTo>
                  <a:lnTo>
                    <a:pt x="9015" y="5340"/>
                  </a:lnTo>
                  <a:lnTo>
                    <a:pt x="9046" y="5350"/>
                  </a:lnTo>
                  <a:lnTo>
                    <a:pt x="9075" y="5364"/>
                  </a:lnTo>
                  <a:lnTo>
                    <a:pt x="9102" y="5383"/>
                  </a:lnTo>
                  <a:lnTo>
                    <a:pt x="9127" y="5404"/>
                  </a:lnTo>
                  <a:lnTo>
                    <a:pt x="9148" y="5429"/>
                  </a:lnTo>
                  <a:lnTo>
                    <a:pt x="9167" y="5456"/>
                  </a:lnTo>
                  <a:lnTo>
                    <a:pt x="9181" y="5485"/>
                  </a:lnTo>
                  <a:lnTo>
                    <a:pt x="9191" y="5516"/>
                  </a:lnTo>
                  <a:lnTo>
                    <a:pt x="9198" y="5548"/>
                  </a:lnTo>
                  <a:lnTo>
                    <a:pt x="9200" y="5581"/>
                  </a:lnTo>
                  <a:lnTo>
                    <a:pt x="9198" y="5614"/>
                  </a:lnTo>
                  <a:lnTo>
                    <a:pt x="9191" y="5646"/>
                  </a:lnTo>
                  <a:lnTo>
                    <a:pt x="9181" y="5677"/>
                  </a:lnTo>
                  <a:lnTo>
                    <a:pt x="9167" y="5706"/>
                  </a:lnTo>
                  <a:lnTo>
                    <a:pt x="9148" y="5733"/>
                  </a:lnTo>
                  <a:lnTo>
                    <a:pt x="9127" y="5758"/>
                  </a:lnTo>
                  <a:lnTo>
                    <a:pt x="9102" y="5779"/>
                  </a:lnTo>
                  <a:lnTo>
                    <a:pt x="9075" y="5798"/>
                  </a:lnTo>
                  <a:lnTo>
                    <a:pt x="9046" y="5812"/>
                  </a:lnTo>
                  <a:lnTo>
                    <a:pt x="9015" y="5822"/>
                  </a:lnTo>
                  <a:lnTo>
                    <a:pt x="8983" y="5829"/>
                  </a:lnTo>
                  <a:lnTo>
                    <a:pt x="8950" y="5831"/>
                  </a:lnTo>
                  <a:lnTo>
                    <a:pt x="8271" y="5831"/>
                  </a:lnTo>
                  <a:lnTo>
                    <a:pt x="8271" y="6975"/>
                  </a:lnTo>
                  <a:lnTo>
                    <a:pt x="8271" y="6980"/>
                  </a:lnTo>
                  <a:lnTo>
                    <a:pt x="8270" y="7015"/>
                  </a:lnTo>
                  <a:lnTo>
                    <a:pt x="8270" y="7024"/>
                  </a:lnTo>
                  <a:lnTo>
                    <a:pt x="8268" y="7059"/>
                  </a:lnTo>
                  <a:lnTo>
                    <a:pt x="8267" y="7068"/>
                  </a:lnTo>
                  <a:lnTo>
                    <a:pt x="8264" y="7103"/>
                  </a:lnTo>
                  <a:lnTo>
                    <a:pt x="8263" y="7112"/>
                  </a:lnTo>
                  <a:lnTo>
                    <a:pt x="8258" y="7146"/>
                  </a:lnTo>
                  <a:lnTo>
                    <a:pt x="8257" y="7156"/>
                  </a:lnTo>
                  <a:lnTo>
                    <a:pt x="8251" y="7190"/>
                  </a:lnTo>
                  <a:lnTo>
                    <a:pt x="8249" y="7199"/>
                  </a:lnTo>
                  <a:lnTo>
                    <a:pt x="8242" y="7233"/>
                  </a:lnTo>
                  <a:lnTo>
                    <a:pt x="8240" y="7242"/>
                  </a:lnTo>
                  <a:lnTo>
                    <a:pt x="8232" y="7276"/>
                  </a:lnTo>
                  <a:lnTo>
                    <a:pt x="8229" y="7285"/>
                  </a:lnTo>
                  <a:lnTo>
                    <a:pt x="8220" y="7318"/>
                  </a:lnTo>
                  <a:lnTo>
                    <a:pt x="8217" y="7327"/>
                  </a:lnTo>
                  <a:lnTo>
                    <a:pt x="8206" y="7360"/>
                  </a:lnTo>
                  <a:lnTo>
                    <a:pt x="8203" y="7369"/>
                  </a:lnTo>
                  <a:lnTo>
                    <a:pt x="8191" y="7401"/>
                  </a:lnTo>
                  <a:lnTo>
                    <a:pt x="8188" y="7410"/>
                  </a:lnTo>
                  <a:lnTo>
                    <a:pt x="8174" y="7442"/>
                  </a:lnTo>
                  <a:lnTo>
                    <a:pt x="8170" y="7451"/>
                  </a:lnTo>
                  <a:lnTo>
                    <a:pt x="8156" y="7482"/>
                  </a:lnTo>
                  <a:lnTo>
                    <a:pt x="8152" y="7491"/>
                  </a:lnTo>
                  <a:lnTo>
                    <a:pt x="8136" y="7522"/>
                  </a:lnTo>
                  <a:lnTo>
                    <a:pt x="8132" y="7530"/>
                  </a:lnTo>
                  <a:lnTo>
                    <a:pt x="8115" y="7561"/>
                  </a:lnTo>
                  <a:lnTo>
                    <a:pt x="8110" y="7569"/>
                  </a:lnTo>
                  <a:lnTo>
                    <a:pt x="8092" y="7599"/>
                  </a:lnTo>
                  <a:lnTo>
                    <a:pt x="8087" y="7607"/>
                  </a:lnTo>
                  <a:lnTo>
                    <a:pt x="8068" y="7636"/>
                  </a:lnTo>
                  <a:lnTo>
                    <a:pt x="8063" y="7644"/>
                  </a:lnTo>
                  <a:lnTo>
                    <a:pt x="8043" y="7672"/>
                  </a:lnTo>
                  <a:lnTo>
                    <a:pt x="8037" y="7680"/>
                  </a:lnTo>
                  <a:lnTo>
                    <a:pt x="8016" y="7707"/>
                  </a:lnTo>
                  <a:lnTo>
                    <a:pt x="8010" y="7714"/>
                  </a:lnTo>
                  <a:lnTo>
                    <a:pt x="7988" y="7741"/>
                  </a:lnTo>
                  <a:lnTo>
                    <a:pt x="7982" y="7748"/>
                  </a:lnTo>
                  <a:lnTo>
                    <a:pt x="7959" y="7774"/>
                  </a:lnTo>
                  <a:lnTo>
                    <a:pt x="7952" y="7781"/>
                  </a:lnTo>
                  <a:lnTo>
                    <a:pt x="7928" y="7806"/>
                  </a:lnTo>
                  <a:lnTo>
                    <a:pt x="7922" y="7812"/>
                  </a:lnTo>
                  <a:lnTo>
                    <a:pt x="7897" y="7836"/>
                  </a:lnTo>
                  <a:lnTo>
                    <a:pt x="7890" y="7843"/>
                  </a:lnTo>
                  <a:lnTo>
                    <a:pt x="7864" y="7866"/>
                  </a:lnTo>
                  <a:lnTo>
                    <a:pt x="7857" y="7872"/>
                  </a:lnTo>
                  <a:lnTo>
                    <a:pt x="7830" y="7894"/>
                  </a:lnTo>
                  <a:lnTo>
                    <a:pt x="7823" y="7900"/>
                  </a:lnTo>
                  <a:lnTo>
                    <a:pt x="7796" y="7921"/>
                  </a:lnTo>
                  <a:lnTo>
                    <a:pt x="7788" y="7926"/>
                  </a:lnTo>
                  <a:lnTo>
                    <a:pt x="7760" y="7946"/>
                  </a:lnTo>
                  <a:lnTo>
                    <a:pt x="7752" y="7952"/>
                  </a:lnTo>
                  <a:lnTo>
                    <a:pt x="7723" y="7971"/>
                  </a:lnTo>
                  <a:lnTo>
                    <a:pt x="7715" y="7976"/>
                  </a:lnTo>
                  <a:lnTo>
                    <a:pt x="7686" y="7994"/>
                  </a:lnTo>
                  <a:lnTo>
                    <a:pt x="7676" y="7999"/>
                  </a:lnTo>
                  <a:lnTo>
                    <a:pt x="7646" y="8016"/>
                  </a:lnTo>
                  <a:lnTo>
                    <a:pt x="7638" y="8020"/>
                  </a:lnTo>
                  <a:lnTo>
                    <a:pt x="7607" y="8036"/>
                  </a:lnTo>
                  <a:lnTo>
                    <a:pt x="7598" y="8040"/>
                  </a:lnTo>
                  <a:lnTo>
                    <a:pt x="7566" y="8054"/>
                  </a:lnTo>
                  <a:lnTo>
                    <a:pt x="7558" y="8058"/>
                  </a:lnTo>
                  <a:lnTo>
                    <a:pt x="7526" y="8071"/>
                  </a:lnTo>
                  <a:lnTo>
                    <a:pt x="7517" y="8075"/>
                  </a:lnTo>
                  <a:lnTo>
                    <a:pt x="7485" y="8087"/>
                  </a:lnTo>
                  <a:lnTo>
                    <a:pt x="7476" y="8090"/>
                  </a:lnTo>
                  <a:lnTo>
                    <a:pt x="7443" y="8100"/>
                  </a:lnTo>
                  <a:lnTo>
                    <a:pt x="7434" y="8103"/>
                  </a:lnTo>
                  <a:lnTo>
                    <a:pt x="7401" y="8113"/>
                  </a:lnTo>
                  <a:lnTo>
                    <a:pt x="7392" y="8115"/>
                  </a:lnTo>
                  <a:lnTo>
                    <a:pt x="7358" y="8123"/>
                  </a:lnTo>
                  <a:lnTo>
                    <a:pt x="7349" y="8125"/>
                  </a:lnTo>
                  <a:lnTo>
                    <a:pt x="7315" y="8133"/>
                  </a:lnTo>
                  <a:lnTo>
                    <a:pt x="7306" y="8134"/>
                  </a:lnTo>
                  <a:lnTo>
                    <a:pt x="7272" y="8140"/>
                  </a:lnTo>
                  <a:lnTo>
                    <a:pt x="7262" y="8141"/>
                  </a:lnTo>
                  <a:lnTo>
                    <a:pt x="7228" y="8146"/>
                  </a:lnTo>
                  <a:lnTo>
                    <a:pt x="7219" y="8147"/>
                  </a:lnTo>
                  <a:lnTo>
                    <a:pt x="7184" y="8150"/>
                  </a:lnTo>
                  <a:lnTo>
                    <a:pt x="7175" y="8151"/>
                  </a:lnTo>
                  <a:lnTo>
                    <a:pt x="7140" y="8153"/>
                  </a:lnTo>
                  <a:lnTo>
                    <a:pt x="7131" y="8153"/>
                  </a:lnTo>
                  <a:lnTo>
                    <a:pt x="7096" y="8154"/>
                  </a:lnTo>
                  <a:lnTo>
                    <a:pt x="7091" y="8154"/>
                  </a:lnTo>
                  <a:lnTo>
                    <a:pt x="2909" y="8154"/>
                  </a:lnTo>
                  <a:lnTo>
                    <a:pt x="2904" y="8154"/>
                  </a:lnTo>
                  <a:lnTo>
                    <a:pt x="2869" y="8153"/>
                  </a:lnTo>
                  <a:lnTo>
                    <a:pt x="2860" y="8153"/>
                  </a:lnTo>
                  <a:lnTo>
                    <a:pt x="2825" y="8151"/>
                  </a:lnTo>
                  <a:lnTo>
                    <a:pt x="2816" y="8150"/>
                  </a:lnTo>
                  <a:lnTo>
                    <a:pt x="2781" y="8147"/>
                  </a:lnTo>
                  <a:lnTo>
                    <a:pt x="2772" y="8146"/>
                  </a:lnTo>
                  <a:lnTo>
                    <a:pt x="2738" y="8141"/>
                  </a:lnTo>
                  <a:lnTo>
                    <a:pt x="2728" y="8140"/>
                  </a:lnTo>
                  <a:lnTo>
                    <a:pt x="2694" y="8134"/>
                  </a:lnTo>
                  <a:lnTo>
                    <a:pt x="2685" y="8133"/>
                  </a:lnTo>
                  <a:lnTo>
                    <a:pt x="2651" y="8125"/>
                  </a:lnTo>
                  <a:lnTo>
                    <a:pt x="2642" y="8123"/>
                  </a:lnTo>
                  <a:lnTo>
                    <a:pt x="2608" y="8115"/>
                  </a:lnTo>
                  <a:lnTo>
                    <a:pt x="2599" y="8113"/>
                  </a:lnTo>
                  <a:lnTo>
                    <a:pt x="2566" y="8103"/>
                  </a:lnTo>
                  <a:lnTo>
                    <a:pt x="2557" y="8100"/>
                  </a:lnTo>
                  <a:lnTo>
                    <a:pt x="2524" y="8090"/>
                  </a:lnTo>
                  <a:lnTo>
                    <a:pt x="2515" y="8087"/>
                  </a:lnTo>
                  <a:lnTo>
                    <a:pt x="2483" y="8075"/>
                  </a:lnTo>
                  <a:lnTo>
                    <a:pt x="2474" y="8071"/>
                  </a:lnTo>
                  <a:lnTo>
                    <a:pt x="2442" y="8058"/>
                  </a:lnTo>
                  <a:lnTo>
                    <a:pt x="2434" y="8054"/>
                  </a:lnTo>
                  <a:lnTo>
                    <a:pt x="2402" y="8040"/>
                  </a:lnTo>
                  <a:lnTo>
                    <a:pt x="2393" y="8036"/>
                  </a:lnTo>
                  <a:lnTo>
                    <a:pt x="2362" y="8020"/>
                  </a:lnTo>
                  <a:lnTo>
                    <a:pt x="2354" y="8016"/>
                  </a:lnTo>
                  <a:lnTo>
                    <a:pt x="2324" y="7999"/>
                  </a:lnTo>
                  <a:lnTo>
                    <a:pt x="2314" y="7994"/>
                  </a:lnTo>
                  <a:lnTo>
                    <a:pt x="2285" y="7976"/>
                  </a:lnTo>
                  <a:lnTo>
                    <a:pt x="2277" y="7971"/>
                  </a:lnTo>
                  <a:lnTo>
                    <a:pt x="2248" y="7952"/>
                  </a:lnTo>
                  <a:lnTo>
                    <a:pt x="2240" y="7946"/>
                  </a:lnTo>
                  <a:lnTo>
                    <a:pt x="2212" y="7926"/>
                  </a:lnTo>
                  <a:lnTo>
                    <a:pt x="2204" y="7921"/>
                  </a:lnTo>
                  <a:lnTo>
                    <a:pt x="2177" y="7900"/>
                  </a:lnTo>
                  <a:lnTo>
                    <a:pt x="2170" y="7894"/>
                  </a:lnTo>
                  <a:lnTo>
                    <a:pt x="2143" y="7872"/>
                  </a:lnTo>
                  <a:lnTo>
                    <a:pt x="2136" y="7866"/>
                  </a:lnTo>
                  <a:lnTo>
                    <a:pt x="2110" y="7843"/>
                  </a:lnTo>
                  <a:lnTo>
                    <a:pt x="2103" y="7836"/>
                  </a:lnTo>
                  <a:lnTo>
                    <a:pt x="2078" y="7812"/>
                  </a:lnTo>
                  <a:lnTo>
                    <a:pt x="2072" y="7806"/>
                  </a:lnTo>
                  <a:lnTo>
                    <a:pt x="2048" y="7781"/>
                  </a:lnTo>
                  <a:lnTo>
                    <a:pt x="2041" y="7774"/>
                  </a:lnTo>
                  <a:lnTo>
                    <a:pt x="2018" y="7748"/>
                  </a:lnTo>
                  <a:lnTo>
                    <a:pt x="2012" y="7741"/>
                  </a:lnTo>
                  <a:lnTo>
                    <a:pt x="1990" y="7714"/>
                  </a:lnTo>
                  <a:lnTo>
                    <a:pt x="1984" y="7707"/>
                  </a:lnTo>
                  <a:lnTo>
                    <a:pt x="1963" y="7680"/>
                  </a:lnTo>
                  <a:lnTo>
                    <a:pt x="1957" y="7672"/>
                  </a:lnTo>
                  <a:lnTo>
                    <a:pt x="1937" y="7644"/>
                  </a:lnTo>
                  <a:lnTo>
                    <a:pt x="1932" y="7636"/>
                  </a:lnTo>
                  <a:lnTo>
                    <a:pt x="1913" y="7607"/>
                  </a:lnTo>
                  <a:lnTo>
                    <a:pt x="1908" y="7599"/>
                  </a:lnTo>
                  <a:lnTo>
                    <a:pt x="1890" y="7569"/>
                  </a:lnTo>
                  <a:lnTo>
                    <a:pt x="1885" y="7561"/>
                  </a:lnTo>
                  <a:lnTo>
                    <a:pt x="1868" y="7530"/>
                  </a:lnTo>
                  <a:lnTo>
                    <a:pt x="1864" y="7522"/>
                  </a:lnTo>
                  <a:lnTo>
                    <a:pt x="1848" y="7491"/>
                  </a:lnTo>
                  <a:lnTo>
                    <a:pt x="1844" y="7482"/>
                  </a:lnTo>
                  <a:lnTo>
                    <a:pt x="1830" y="7451"/>
                  </a:lnTo>
                  <a:lnTo>
                    <a:pt x="1826" y="7442"/>
                  </a:lnTo>
                  <a:lnTo>
                    <a:pt x="1812" y="7410"/>
                  </a:lnTo>
                  <a:lnTo>
                    <a:pt x="1809" y="7401"/>
                  </a:lnTo>
                  <a:lnTo>
                    <a:pt x="1797" y="7369"/>
                  </a:lnTo>
                  <a:lnTo>
                    <a:pt x="1794" y="7360"/>
                  </a:lnTo>
                  <a:lnTo>
                    <a:pt x="1783" y="7327"/>
                  </a:lnTo>
                  <a:lnTo>
                    <a:pt x="1780" y="7318"/>
                  </a:lnTo>
                  <a:lnTo>
                    <a:pt x="1771" y="7285"/>
                  </a:lnTo>
                  <a:lnTo>
                    <a:pt x="1768" y="7276"/>
                  </a:lnTo>
                  <a:lnTo>
                    <a:pt x="1760" y="7242"/>
                  </a:lnTo>
                  <a:lnTo>
                    <a:pt x="1758" y="7233"/>
                  </a:lnTo>
                  <a:lnTo>
                    <a:pt x="1751" y="7199"/>
                  </a:lnTo>
                  <a:lnTo>
                    <a:pt x="1749" y="7190"/>
                  </a:lnTo>
                  <a:lnTo>
                    <a:pt x="1743" y="7156"/>
                  </a:lnTo>
                  <a:lnTo>
                    <a:pt x="1742" y="7146"/>
                  </a:lnTo>
                  <a:lnTo>
                    <a:pt x="1737" y="7112"/>
                  </a:lnTo>
                  <a:lnTo>
                    <a:pt x="1736" y="7103"/>
                  </a:lnTo>
                  <a:lnTo>
                    <a:pt x="1733" y="7068"/>
                  </a:lnTo>
                  <a:lnTo>
                    <a:pt x="1732" y="7059"/>
                  </a:lnTo>
                  <a:lnTo>
                    <a:pt x="1730" y="7024"/>
                  </a:lnTo>
                  <a:lnTo>
                    <a:pt x="1730" y="7015"/>
                  </a:lnTo>
                  <a:lnTo>
                    <a:pt x="1729" y="6980"/>
                  </a:lnTo>
                  <a:lnTo>
                    <a:pt x="1729" y="6975"/>
                  </a:lnTo>
                  <a:lnTo>
                    <a:pt x="1729" y="5831"/>
                  </a:lnTo>
                  <a:lnTo>
                    <a:pt x="1050" y="5831"/>
                  </a:lnTo>
                  <a:lnTo>
                    <a:pt x="1017" y="5829"/>
                  </a:lnTo>
                  <a:lnTo>
                    <a:pt x="985" y="5822"/>
                  </a:lnTo>
                  <a:lnTo>
                    <a:pt x="954" y="5812"/>
                  </a:lnTo>
                  <a:lnTo>
                    <a:pt x="925" y="5798"/>
                  </a:lnTo>
                  <a:lnTo>
                    <a:pt x="898" y="5779"/>
                  </a:lnTo>
                  <a:lnTo>
                    <a:pt x="873" y="5758"/>
                  </a:lnTo>
                  <a:lnTo>
                    <a:pt x="852" y="5733"/>
                  </a:lnTo>
                  <a:lnTo>
                    <a:pt x="833" y="5706"/>
                  </a:lnTo>
                  <a:lnTo>
                    <a:pt x="819" y="5677"/>
                  </a:lnTo>
                  <a:lnTo>
                    <a:pt x="809" y="5646"/>
                  </a:lnTo>
                  <a:lnTo>
                    <a:pt x="802" y="5614"/>
                  </a:lnTo>
                  <a:lnTo>
                    <a:pt x="800" y="5581"/>
                  </a:lnTo>
                  <a:lnTo>
                    <a:pt x="802" y="5548"/>
                  </a:lnTo>
                  <a:lnTo>
                    <a:pt x="809" y="5516"/>
                  </a:lnTo>
                  <a:lnTo>
                    <a:pt x="819" y="5485"/>
                  </a:lnTo>
                  <a:lnTo>
                    <a:pt x="833" y="5456"/>
                  </a:lnTo>
                  <a:lnTo>
                    <a:pt x="852" y="5429"/>
                  </a:lnTo>
                  <a:lnTo>
                    <a:pt x="873" y="5404"/>
                  </a:lnTo>
                  <a:lnTo>
                    <a:pt x="898" y="5383"/>
                  </a:lnTo>
                  <a:lnTo>
                    <a:pt x="925" y="5364"/>
                  </a:lnTo>
                  <a:lnTo>
                    <a:pt x="954" y="5350"/>
                  </a:lnTo>
                  <a:lnTo>
                    <a:pt x="985" y="5340"/>
                  </a:lnTo>
                  <a:lnTo>
                    <a:pt x="1017" y="5333"/>
                  </a:lnTo>
                  <a:lnTo>
                    <a:pt x="1050" y="5331"/>
                  </a:lnTo>
                  <a:lnTo>
                    <a:pt x="1729" y="5331"/>
                  </a:lnTo>
                  <a:lnTo>
                    <a:pt x="1729" y="5133"/>
                  </a:lnTo>
                  <a:lnTo>
                    <a:pt x="1714" y="5132"/>
                  </a:lnTo>
                  <a:lnTo>
                    <a:pt x="1682" y="5125"/>
                  </a:lnTo>
                  <a:lnTo>
                    <a:pt x="1651" y="5115"/>
                  </a:lnTo>
                  <a:lnTo>
                    <a:pt x="1622" y="5101"/>
                  </a:lnTo>
                  <a:lnTo>
                    <a:pt x="1595" y="5082"/>
                  </a:lnTo>
                  <a:lnTo>
                    <a:pt x="1570" y="5061"/>
                  </a:lnTo>
                  <a:lnTo>
                    <a:pt x="1549" y="5036"/>
                  </a:lnTo>
                  <a:lnTo>
                    <a:pt x="1530" y="5009"/>
                  </a:lnTo>
                  <a:lnTo>
                    <a:pt x="1516" y="4980"/>
                  </a:lnTo>
                  <a:lnTo>
                    <a:pt x="1506" y="4949"/>
                  </a:lnTo>
                  <a:lnTo>
                    <a:pt x="1499" y="4917"/>
                  </a:lnTo>
                  <a:lnTo>
                    <a:pt x="1497" y="4884"/>
                  </a:lnTo>
                  <a:lnTo>
                    <a:pt x="1499" y="4851"/>
                  </a:lnTo>
                  <a:lnTo>
                    <a:pt x="1506" y="4819"/>
                  </a:lnTo>
                  <a:lnTo>
                    <a:pt x="1516" y="4788"/>
                  </a:lnTo>
                  <a:lnTo>
                    <a:pt x="1530" y="4759"/>
                  </a:lnTo>
                  <a:lnTo>
                    <a:pt x="1549" y="4732"/>
                  </a:lnTo>
                  <a:lnTo>
                    <a:pt x="1570" y="4707"/>
                  </a:lnTo>
                  <a:lnTo>
                    <a:pt x="1595" y="4686"/>
                  </a:lnTo>
                  <a:lnTo>
                    <a:pt x="1622" y="4667"/>
                  </a:lnTo>
                  <a:lnTo>
                    <a:pt x="1651" y="4653"/>
                  </a:lnTo>
                  <a:lnTo>
                    <a:pt x="1682" y="4643"/>
                  </a:lnTo>
                  <a:lnTo>
                    <a:pt x="1714" y="4636"/>
                  </a:lnTo>
                  <a:lnTo>
                    <a:pt x="1747" y="4634"/>
                  </a:lnTo>
                  <a:lnTo>
                    <a:pt x="1979" y="4634"/>
                  </a:lnTo>
                  <a:lnTo>
                    <a:pt x="4501" y="4634"/>
                  </a:lnTo>
                  <a:lnTo>
                    <a:pt x="4501" y="4187"/>
                  </a:lnTo>
                  <a:lnTo>
                    <a:pt x="4502" y="4167"/>
                  </a:lnTo>
                  <a:lnTo>
                    <a:pt x="4506" y="4148"/>
                  </a:lnTo>
                  <a:lnTo>
                    <a:pt x="4512" y="4130"/>
                  </a:lnTo>
                  <a:lnTo>
                    <a:pt x="4521" y="4112"/>
                  </a:lnTo>
                  <a:lnTo>
                    <a:pt x="4532" y="4096"/>
                  </a:lnTo>
                  <a:lnTo>
                    <a:pt x="4545" y="4081"/>
                  </a:lnTo>
                  <a:lnTo>
                    <a:pt x="4560" y="4068"/>
                  </a:lnTo>
                  <a:lnTo>
                    <a:pt x="4576" y="4057"/>
                  </a:lnTo>
                  <a:lnTo>
                    <a:pt x="4594" y="4048"/>
                  </a:lnTo>
                  <a:lnTo>
                    <a:pt x="4612" y="4042"/>
                  </a:lnTo>
                  <a:lnTo>
                    <a:pt x="4631" y="4038"/>
                  </a:lnTo>
                  <a:lnTo>
                    <a:pt x="4651" y="4037"/>
                  </a:lnTo>
                  <a:lnTo>
                    <a:pt x="5349" y="4037"/>
                  </a:lnTo>
                  <a:lnTo>
                    <a:pt x="5369" y="4038"/>
                  </a:lnTo>
                  <a:lnTo>
                    <a:pt x="5388" y="4042"/>
                  </a:lnTo>
                  <a:lnTo>
                    <a:pt x="5406" y="4048"/>
                  </a:lnTo>
                  <a:lnTo>
                    <a:pt x="5424" y="4057"/>
                  </a:lnTo>
                  <a:lnTo>
                    <a:pt x="5440" y="4068"/>
                  </a:lnTo>
                  <a:lnTo>
                    <a:pt x="5455" y="4081"/>
                  </a:lnTo>
                  <a:lnTo>
                    <a:pt x="5468" y="4096"/>
                  </a:lnTo>
                  <a:lnTo>
                    <a:pt x="5479" y="4112"/>
                  </a:lnTo>
                  <a:lnTo>
                    <a:pt x="5488" y="4130"/>
                  </a:lnTo>
                  <a:lnTo>
                    <a:pt x="5494" y="4148"/>
                  </a:lnTo>
                  <a:lnTo>
                    <a:pt x="5498" y="4167"/>
                  </a:lnTo>
                  <a:close/>
                  <a:moveTo>
                    <a:pt x="7771" y="5134"/>
                  </a:moveTo>
                  <a:lnTo>
                    <a:pt x="2229" y="5134"/>
                  </a:lnTo>
                  <a:lnTo>
                    <a:pt x="2229" y="5581"/>
                  </a:lnTo>
                  <a:lnTo>
                    <a:pt x="2229" y="6973"/>
                  </a:lnTo>
                  <a:lnTo>
                    <a:pt x="2230" y="7000"/>
                  </a:lnTo>
                  <a:lnTo>
                    <a:pt x="2231" y="7026"/>
                  </a:lnTo>
                  <a:lnTo>
                    <a:pt x="2233" y="7051"/>
                  </a:lnTo>
                  <a:lnTo>
                    <a:pt x="2237" y="7076"/>
                  </a:lnTo>
                  <a:lnTo>
                    <a:pt x="2241" y="7101"/>
                  </a:lnTo>
                  <a:lnTo>
                    <a:pt x="2246" y="7126"/>
                  </a:lnTo>
                  <a:lnTo>
                    <a:pt x="2252" y="7150"/>
                  </a:lnTo>
                  <a:lnTo>
                    <a:pt x="2259" y="7175"/>
                  </a:lnTo>
                  <a:lnTo>
                    <a:pt x="2267" y="7199"/>
                  </a:lnTo>
                  <a:lnTo>
                    <a:pt x="2276" y="7223"/>
                  </a:lnTo>
                  <a:lnTo>
                    <a:pt x="2286" y="7246"/>
                  </a:lnTo>
                  <a:lnTo>
                    <a:pt x="2296" y="7270"/>
                  </a:lnTo>
                  <a:lnTo>
                    <a:pt x="2308" y="7292"/>
                  </a:lnTo>
                  <a:lnTo>
                    <a:pt x="2321" y="7315"/>
                  </a:lnTo>
                  <a:lnTo>
                    <a:pt x="2334" y="7337"/>
                  </a:lnTo>
                  <a:lnTo>
                    <a:pt x="2348" y="7358"/>
                  </a:lnTo>
                  <a:lnTo>
                    <a:pt x="2362" y="7379"/>
                  </a:lnTo>
                  <a:lnTo>
                    <a:pt x="2378" y="7399"/>
                  </a:lnTo>
                  <a:lnTo>
                    <a:pt x="2394" y="7418"/>
                  </a:lnTo>
                  <a:lnTo>
                    <a:pt x="2411" y="7437"/>
                  </a:lnTo>
                  <a:lnTo>
                    <a:pt x="2428" y="7455"/>
                  </a:lnTo>
                  <a:lnTo>
                    <a:pt x="2446" y="7473"/>
                  </a:lnTo>
                  <a:lnTo>
                    <a:pt x="2465" y="7490"/>
                  </a:lnTo>
                  <a:lnTo>
                    <a:pt x="2485" y="7506"/>
                  </a:lnTo>
                  <a:lnTo>
                    <a:pt x="2505" y="7522"/>
                  </a:lnTo>
                  <a:lnTo>
                    <a:pt x="2526" y="7536"/>
                  </a:lnTo>
                  <a:lnTo>
                    <a:pt x="2548" y="7550"/>
                  </a:lnTo>
                  <a:lnTo>
                    <a:pt x="2569" y="7563"/>
                  </a:lnTo>
                  <a:lnTo>
                    <a:pt x="2591" y="7575"/>
                  </a:lnTo>
                  <a:lnTo>
                    <a:pt x="2614" y="7587"/>
                  </a:lnTo>
                  <a:lnTo>
                    <a:pt x="2637" y="7597"/>
                  </a:lnTo>
                  <a:lnTo>
                    <a:pt x="2660" y="7607"/>
                  </a:lnTo>
                  <a:lnTo>
                    <a:pt x="2684" y="7616"/>
                  </a:lnTo>
                  <a:lnTo>
                    <a:pt x="2708" y="7624"/>
                  </a:lnTo>
                  <a:lnTo>
                    <a:pt x="2733" y="7631"/>
                  </a:lnTo>
                  <a:lnTo>
                    <a:pt x="2757" y="7637"/>
                  </a:lnTo>
                  <a:lnTo>
                    <a:pt x="2782" y="7642"/>
                  </a:lnTo>
                  <a:lnTo>
                    <a:pt x="2807" y="7646"/>
                  </a:lnTo>
                  <a:lnTo>
                    <a:pt x="2833" y="7650"/>
                  </a:lnTo>
                  <a:lnTo>
                    <a:pt x="2858" y="7652"/>
                  </a:lnTo>
                  <a:lnTo>
                    <a:pt x="2884" y="7653"/>
                  </a:lnTo>
                  <a:lnTo>
                    <a:pt x="2911" y="7654"/>
                  </a:lnTo>
                  <a:lnTo>
                    <a:pt x="7089" y="7654"/>
                  </a:lnTo>
                  <a:lnTo>
                    <a:pt x="7116" y="7653"/>
                  </a:lnTo>
                  <a:lnTo>
                    <a:pt x="7142" y="7652"/>
                  </a:lnTo>
                  <a:lnTo>
                    <a:pt x="7167" y="7650"/>
                  </a:lnTo>
                  <a:lnTo>
                    <a:pt x="7193" y="7646"/>
                  </a:lnTo>
                  <a:lnTo>
                    <a:pt x="7218" y="7642"/>
                  </a:lnTo>
                  <a:lnTo>
                    <a:pt x="7243" y="7637"/>
                  </a:lnTo>
                  <a:lnTo>
                    <a:pt x="7267" y="7631"/>
                  </a:lnTo>
                  <a:lnTo>
                    <a:pt x="7292" y="7624"/>
                  </a:lnTo>
                  <a:lnTo>
                    <a:pt x="7316" y="7616"/>
                  </a:lnTo>
                  <a:lnTo>
                    <a:pt x="7340" y="7607"/>
                  </a:lnTo>
                  <a:lnTo>
                    <a:pt x="7363" y="7597"/>
                  </a:lnTo>
                  <a:lnTo>
                    <a:pt x="7386" y="7587"/>
                  </a:lnTo>
                  <a:lnTo>
                    <a:pt x="7409" y="7575"/>
                  </a:lnTo>
                  <a:lnTo>
                    <a:pt x="7431" y="7563"/>
                  </a:lnTo>
                  <a:lnTo>
                    <a:pt x="7452" y="7550"/>
                  </a:lnTo>
                  <a:lnTo>
                    <a:pt x="7474" y="7536"/>
                  </a:lnTo>
                  <a:lnTo>
                    <a:pt x="7495" y="7522"/>
                  </a:lnTo>
                  <a:lnTo>
                    <a:pt x="7515" y="7506"/>
                  </a:lnTo>
                  <a:lnTo>
                    <a:pt x="7535" y="7490"/>
                  </a:lnTo>
                  <a:lnTo>
                    <a:pt x="7554" y="7473"/>
                  </a:lnTo>
                  <a:lnTo>
                    <a:pt x="7572" y="7455"/>
                  </a:lnTo>
                  <a:lnTo>
                    <a:pt x="7589" y="7437"/>
                  </a:lnTo>
                  <a:lnTo>
                    <a:pt x="7606" y="7418"/>
                  </a:lnTo>
                  <a:lnTo>
                    <a:pt x="7622" y="7399"/>
                  </a:lnTo>
                  <a:lnTo>
                    <a:pt x="7638" y="7379"/>
                  </a:lnTo>
                  <a:lnTo>
                    <a:pt x="7652" y="7358"/>
                  </a:lnTo>
                  <a:lnTo>
                    <a:pt x="7666" y="7337"/>
                  </a:lnTo>
                  <a:lnTo>
                    <a:pt x="7679" y="7315"/>
                  </a:lnTo>
                  <a:lnTo>
                    <a:pt x="7692" y="7292"/>
                  </a:lnTo>
                  <a:lnTo>
                    <a:pt x="7704" y="7270"/>
                  </a:lnTo>
                  <a:lnTo>
                    <a:pt x="7714" y="7246"/>
                  </a:lnTo>
                  <a:lnTo>
                    <a:pt x="7724" y="7223"/>
                  </a:lnTo>
                  <a:lnTo>
                    <a:pt x="7733" y="7199"/>
                  </a:lnTo>
                  <a:lnTo>
                    <a:pt x="7741" y="7175"/>
                  </a:lnTo>
                  <a:lnTo>
                    <a:pt x="7748" y="7150"/>
                  </a:lnTo>
                  <a:lnTo>
                    <a:pt x="7754" y="7126"/>
                  </a:lnTo>
                  <a:lnTo>
                    <a:pt x="7759" y="7101"/>
                  </a:lnTo>
                  <a:lnTo>
                    <a:pt x="7763" y="7076"/>
                  </a:lnTo>
                  <a:lnTo>
                    <a:pt x="7767" y="7051"/>
                  </a:lnTo>
                  <a:lnTo>
                    <a:pt x="7769" y="7026"/>
                  </a:lnTo>
                  <a:lnTo>
                    <a:pt x="7770" y="7000"/>
                  </a:lnTo>
                  <a:lnTo>
                    <a:pt x="7771" y="6973"/>
                  </a:lnTo>
                  <a:lnTo>
                    <a:pt x="7771" y="5581"/>
                  </a:lnTo>
                  <a:lnTo>
                    <a:pt x="7771" y="5134"/>
                  </a:lnTo>
                  <a:close/>
                  <a:moveTo>
                    <a:pt x="5199" y="4634"/>
                  </a:moveTo>
                  <a:lnTo>
                    <a:pt x="5199" y="4337"/>
                  </a:lnTo>
                  <a:lnTo>
                    <a:pt x="4801" y="4337"/>
                  </a:lnTo>
                  <a:lnTo>
                    <a:pt x="4801" y="4634"/>
                  </a:lnTo>
                  <a:lnTo>
                    <a:pt x="5199" y="463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68" name="Group 113"/>
          <p:cNvGrpSpPr/>
          <p:nvPr/>
        </p:nvGrpSpPr>
        <p:grpSpPr>
          <a:xfrm>
            <a:off x="2319213" y="4695158"/>
            <a:ext cx="550238" cy="550238"/>
            <a:chOff x="6359457" y="5358687"/>
            <a:chExt cx="633600" cy="633600"/>
          </a:xfrm>
        </p:grpSpPr>
        <p:sp>
          <p:nvSpPr>
            <p:cNvPr id="169" name="Accent"/>
            <p:cNvSpPr/>
            <p:nvPr/>
          </p:nvSpPr>
          <p:spPr>
            <a:xfrm>
              <a:off x="635945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950" y="6421"/>
                  </a:moveTo>
                  <a:lnTo>
                    <a:pt x="8950" y="6436"/>
                  </a:lnTo>
                  <a:lnTo>
                    <a:pt x="8950" y="6451"/>
                  </a:lnTo>
                  <a:lnTo>
                    <a:pt x="8949" y="6465"/>
                  </a:lnTo>
                  <a:lnTo>
                    <a:pt x="8948" y="6480"/>
                  </a:lnTo>
                  <a:lnTo>
                    <a:pt x="8946" y="6494"/>
                  </a:lnTo>
                  <a:lnTo>
                    <a:pt x="8943" y="6508"/>
                  </a:lnTo>
                  <a:lnTo>
                    <a:pt x="8940" y="6522"/>
                  </a:lnTo>
                  <a:lnTo>
                    <a:pt x="8937" y="6536"/>
                  </a:lnTo>
                  <a:lnTo>
                    <a:pt x="8933" y="6550"/>
                  </a:lnTo>
                  <a:lnTo>
                    <a:pt x="8928" y="6564"/>
                  </a:lnTo>
                  <a:lnTo>
                    <a:pt x="8923" y="6578"/>
                  </a:lnTo>
                  <a:lnTo>
                    <a:pt x="8918" y="6591"/>
                  </a:lnTo>
                  <a:lnTo>
                    <a:pt x="8912" y="6604"/>
                  </a:lnTo>
                  <a:lnTo>
                    <a:pt x="8905" y="6617"/>
                  </a:lnTo>
                  <a:lnTo>
                    <a:pt x="8898" y="6630"/>
                  </a:lnTo>
                  <a:lnTo>
                    <a:pt x="8890" y="6642"/>
                  </a:lnTo>
                  <a:lnTo>
                    <a:pt x="8883" y="6655"/>
                  </a:lnTo>
                  <a:lnTo>
                    <a:pt x="8874" y="6666"/>
                  </a:lnTo>
                  <a:lnTo>
                    <a:pt x="8865" y="6678"/>
                  </a:lnTo>
                  <a:lnTo>
                    <a:pt x="8856" y="6689"/>
                  </a:lnTo>
                  <a:lnTo>
                    <a:pt x="8846" y="6700"/>
                  </a:lnTo>
                  <a:lnTo>
                    <a:pt x="8836" y="6710"/>
                  </a:lnTo>
                  <a:lnTo>
                    <a:pt x="8826" y="6720"/>
                  </a:lnTo>
                  <a:lnTo>
                    <a:pt x="8815" y="6729"/>
                  </a:lnTo>
                  <a:lnTo>
                    <a:pt x="8804" y="6738"/>
                  </a:lnTo>
                  <a:lnTo>
                    <a:pt x="8793" y="6747"/>
                  </a:lnTo>
                  <a:lnTo>
                    <a:pt x="8781" y="6756"/>
                  </a:lnTo>
                  <a:lnTo>
                    <a:pt x="8769" y="6764"/>
                  </a:lnTo>
                  <a:lnTo>
                    <a:pt x="8757" y="6771"/>
                  </a:lnTo>
                  <a:lnTo>
                    <a:pt x="8744" y="6778"/>
                  </a:lnTo>
                  <a:lnTo>
                    <a:pt x="8731" y="6785"/>
                  </a:lnTo>
                  <a:lnTo>
                    <a:pt x="8718" y="6791"/>
                  </a:lnTo>
                  <a:lnTo>
                    <a:pt x="8705" y="6796"/>
                  </a:lnTo>
                  <a:lnTo>
                    <a:pt x="8691" y="6801"/>
                  </a:lnTo>
                  <a:lnTo>
                    <a:pt x="8677" y="6806"/>
                  </a:lnTo>
                  <a:lnTo>
                    <a:pt x="8663" y="6810"/>
                  </a:lnTo>
                  <a:lnTo>
                    <a:pt x="8649" y="6813"/>
                  </a:lnTo>
                  <a:lnTo>
                    <a:pt x="8635" y="6816"/>
                  </a:lnTo>
                  <a:lnTo>
                    <a:pt x="8621" y="6819"/>
                  </a:lnTo>
                  <a:lnTo>
                    <a:pt x="8607" y="6821"/>
                  </a:lnTo>
                  <a:lnTo>
                    <a:pt x="8592" y="6822"/>
                  </a:lnTo>
                  <a:lnTo>
                    <a:pt x="8578" y="6823"/>
                  </a:lnTo>
                  <a:lnTo>
                    <a:pt x="8563" y="6823"/>
                  </a:lnTo>
                  <a:lnTo>
                    <a:pt x="8548" y="6823"/>
                  </a:lnTo>
                  <a:lnTo>
                    <a:pt x="8534" y="6822"/>
                  </a:lnTo>
                  <a:lnTo>
                    <a:pt x="8520" y="6821"/>
                  </a:lnTo>
                  <a:lnTo>
                    <a:pt x="8505" y="6819"/>
                  </a:lnTo>
                  <a:lnTo>
                    <a:pt x="8491" y="6816"/>
                  </a:lnTo>
                  <a:lnTo>
                    <a:pt x="8477" y="6813"/>
                  </a:lnTo>
                  <a:lnTo>
                    <a:pt x="8463" y="6810"/>
                  </a:lnTo>
                  <a:lnTo>
                    <a:pt x="8449" y="6806"/>
                  </a:lnTo>
                  <a:lnTo>
                    <a:pt x="8436" y="6801"/>
                  </a:lnTo>
                  <a:lnTo>
                    <a:pt x="8422" y="6796"/>
                  </a:lnTo>
                  <a:lnTo>
                    <a:pt x="8409" y="6791"/>
                  </a:lnTo>
                  <a:lnTo>
                    <a:pt x="8396" y="6785"/>
                  </a:lnTo>
                  <a:lnTo>
                    <a:pt x="8383" y="6778"/>
                  </a:lnTo>
                  <a:lnTo>
                    <a:pt x="8370" y="6771"/>
                  </a:lnTo>
                  <a:lnTo>
                    <a:pt x="8358" y="6764"/>
                  </a:lnTo>
                  <a:lnTo>
                    <a:pt x="8345" y="6756"/>
                  </a:lnTo>
                  <a:lnTo>
                    <a:pt x="8333" y="6747"/>
                  </a:lnTo>
                  <a:lnTo>
                    <a:pt x="8322" y="6738"/>
                  </a:lnTo>
                  <a:lnTo>
                    <a:pt x="8311" y="6729"/>
                  </a:lnTo>
                  <a:lnTo>
                    <a:pt x="8300" y="6720"/>
                  </a:lnTo>
                  <a:lnTo>
                    <a:pt x="8290" y="6710"/>
                  </a:lnTo>
                  <a:lnTo>
                    <a:pt x="8280" y="6700"/>
                  </a:lnTo>
                  <a:lnTo>
                    <a:pt x="8270" y="6689"/>
                  </a:lnTo>
                  <a:lnTo>
                    <a:pt x="8261" y="6678"/>
                  </a:lnTo>
                  <a:lnTo>
                    <a:pt x="8252" y="6666"/>
                  </a:lnTo>
                  <a:lnTo>
                    <a:pt x="8243" y="6655"/>
                  </a:lnTo>
                  <a:lnTo>
                    <a:pt x="8236" y="6642"/>
                  </a:lnTo>
                  <a:lnTo>
                    <a:pt x="8228" y="6630"/>
                  </a:lnTo>
                  <a:lnTo>
                    <a:pt x="8221" y="6617"/>
                  </a:lnTo>
                  <a:lnTo>
                    <a:pt x="8214" y="6604"/>
                  </a:lnTo>
                  <a:lnTo>
                    <a:pt x="8208" y="6591"/>
                  </a:lnTo>
                  <a:lnTo>
                    <a:pt x="8203" y="6578"/>
                  </a:lnTo>
                  <a:lnTo>
                    <a:pt x="8198" y="6564"/>
                  </a:lnTo>
                  <a:lnTo>
                    <a:pt x="8194" y="6550"/>
                  </a:lnTo>
                  <a:lnTo>
                    <a:pt x="8190" y="6536"/>
                  </a:lnTo>
                  <a:lnTo>
                    <a:pt x="8186" y="6522"/>
                  </a:lnTo>
                  <a:lnTo>
                    <a:pt x="8184" y="6508"/>
                  </a:lnTo>
                  <a:lnTo>
                    <a:pt x="8181" y="6494"/>
                  </a:lnTo>
                  <a:lnTo>
                    <a:pt x="8179" y="6480"/>
                  </a:lnTo>
                  <a:lnTo>
                    <a:pt x="8178" y="6465"/>
                  </a:lnTo>
                  <a:lnTo>
                    <a:pt x="8177" y="6451"/>
                  </a:lnTo>
                  <a:lnTo>
                    <a:pt x="8177" y="6436"/>
                  </a:lnTo>
                  <a:lnTo>
                    <a:pt x="8177" y="6421"/>
                  </a:lnTo>
                  <a:lnTo>
                    <a:pt x="8178" y="6407"/>
                  </a:lnTo>
                  <a:lnTo>
                    <a:pt x="8179" y="6393"/>
                  </a:lnTo>
                  <a:lnTo>
                    <a:pt x="8181" y="6378"/>
                  </a:lnTo>
                  <a:lnTo>
                    <a:pt x="8184" y="6364"/>
                  </a:lnTo>
                  <a:lnTo>
                    <a:pt x="8186" y="6350"/>
                  </a:lnTo>
                  <a:lnTo>
                    <a:pt x="8190" y="6336"/>
                  </a:lnTo>
                  <a:lnTo>
                    <a:pt x="8194" y="6322"/>
                  </a:lnTo>
                  <a:lnTo>
                    <a:pt x="8198" y="6309"/>
                  </a:lnTo>
                  <a:lnTo>
                    <a:pt x="8203" y="6295"/>
                  </a:lnTo>
                  <a:lnTo>
                    <a:pt x="8208" y="6282"/>
                  </a:lnTo>
                  <a:lnTo>
                    <a:pt x="8214" y="6269"/>
                  </a:lnTo>
                  <a:lnTo>
                    <a:pt x="8221" y="6256"/>
                  </a:lnTo>
                  <a:lnTo>
                    <a:pt x="8228" y="6243"/>
                  </a:lnTo>
                  <a:lnTo>
                    <a:pt x="8236" y="6231"/>
                  </a:lnTo>
                  <a:lnTo>
                    <a:pt x="8243" y="6218"/>
                  </a:lnTo>
                  <a:lnTo>
                    <a:pt x="8252" y="6206"/>
                  </a:lnTo>
                  <a:lnTo>
                    <a:pt x="8261" y="6195"/>
                  </a:lnTo>
                  <a:lnTo>
                    <a:pt x="8270" y="6184"/>
                  </a:lnTo>
                  <a:lnTo>
                    <a:pt x="8280" y="6173"/>
                  </a:lnTo>
                  <a:lnTo>
                    <a:pt x="8290" y="6163"/>
                  </a:lnTo>
                  <a:lnTo>
                    <a:pt x="8300" y="6153"/>
                  </a:lnTo>
                  <a:lnTo>
                    <a:pt x="8311" y="6143"/>
                  </a:lnTo>
                  <a:lnTo>
                    <a:pt x="8322" y="6134"/>
                  </a:lnTo>
                  <a:lnTo>
                    <a:pt x="8333" y="6125"/>
                  </a:lnTo>
                  <a:lnTo>
                    <a:pt x="8345" y="6116"/>
                  </a:lnTo>
                  <a:lnTo>
                    <a:pt x="8358" y="6109"/>
                  </a:lnTo>
                  <a:lnTo>
                    <a:pt x="8370" y="6101"/>
                  </a:lnTo>
                  <a:lnTo>
                    <a:pt x="8383" y="6094"/>
                  </a:lnTo>
                  <a:lnTo>
                    <a:pt x="8396" y="6088"/>
                  </a:lnTo>
                  <a:lnTo>
                    <a:pt x="8409" y="6082"/>
                  </a:lnTo>
                  <a:lnTo>
                    <a:pt x="8422" y="6076"/>
                  </a:lnTo>
                  <a:lnTo>
                    <a:pt x="8436" y="6072"/>
                  </a:lnTo>
                  <a:lnTo>
                    <a:pt x="8449" y="6067"/>
                  </a:lnTo>
                  <a:lnTo>
                    <a:pt x="8463" y="6063"/>
                  </a:lnTo>
                  <a:lnTo>
                    <a:pt x="8477" y="6060"/>
                  </a:lnTo>
                  <a:lnTo>
                    <a:pt x="8491" y="6057"/>
                  </a:lnTo>
                  <a:lnTo>
                    <a:pt x="8505" y="6054"/>
                  </a:lnTo>
                  <a:lnTo>
                    <a:pt x="8520" y="6052"/>
                  </a:lnTo>
                  <a:lnTo>
                    <a:pt x="8534" y="6051"/>
                  </a:lnTo>
                  <a:lnTo>
                    <a:pt x="8548" y="6050"/>
                  </a:lnTo>
                  <a:lnTo>
                    <a:pt x="8563" y="6050"/>
                  </a:lnTo>
                  <a:lnTo>
                    <a:pt x="8578" y="6050"/>
                  </a:lnTo>
                  <a:lnTo>
                    <a:pt x="8592" y="6051"/>
                  </a:lnTo>
                  <a:lnTo>
                    <a:pt x="8607" y="6052"/>
                  </a:lnTo>
                  <a:lnTo>
                    <a:pt x="8621" y="6054"/>
                  </a:lnTo>
                  <a:lnTo>
                    <a:pt x="8635" y="6057"/>
                  </a:lnTo>
                  <a:lnTo>
                    <a:pt x="8649" y="6060"/>
                  </a:lnTo>
                  <a:lnTo>
                    <a:pt x="8663" y="6063"/>
                  </a:lnTo>
                  <a:lnTo>
                    <a:pt x="8677" y="6067"/>
                  </a:lnTo>
                  <a:lnTo>
                    <a:pt x="8691" y="6072"/>
                  </a:lnTo>
                  <a:lnTo>
                    <a:pt x="8705" y="6076"/>
                  </a:lnTo>
                  <a:lnTo>
                    <a:pt x="8718" y="6082"/>
                  </a:lnTo>
                  <a:lnTo>
                    <a:pt x="8731" y="6088"/>
                  </a:lnTo>
                  <a:lnTo>
                    <a:pt x="8744" y="6094"/>
                  </a:lnTo>
                  <a:lnTo>
                    <a:pt x="8757" y="6101"/>
                  </a:lnTo>
                  <a:lnTo>
                    <a:pt x="8769" y="6109"/>
                  </a:lnTo>
                  <a:lnTo>
                    <a:pt x="8781" y="6116"/>
                  </a:lnTo>
                  <a:lnTo>
                    <a:pt x="8793" y="6125"/>
                  </a:lnTo>
                  <a:lnTo>
                    <a:pt x="8804" y="6134"/>
                  </a:lnTo>
                  <a:lnTo>
                    <a:pt x="8815" y="6143"/>
                  </a:lnTo>
                  <a:lnTo>
                    <a:pt x="8826" y="6153"/>
                  </a:lnTo>
                  <a:lnTo>
                    <a:pt x="8836" y="6163"/>
                  </a:lnTo>
                  <a:lnTo>
                    <a:pt x="8846" y="6173"/>
                  </a:lnTo>
                  <a:lnTo>
                    <a:pt x="8856" y="6184"/>
                  </a:lnTo>
                  <a:lnTo>
                    <a:pt x="8865" y="6195"/>
                  </a:lnTo>
                  <a:lnTo>
                    <a:pt x="8874" y="6206"/>
                  </a:lnTo>
                  <a:lnTo>
                    <a:pt x="8883" y="6218"/>
                  </a:lnTo>
                  <a:lnTo>
                    <a:pt x="8890" y="6231"/>
                  </a:lnTo>
                  <a:lnTo>
                    <a:pt x="8898" y="6243"/>
                  </a:lnTo>
                  <a:lnTo>
                    <a:pt x="8905" y="6256"/>
                  </a:lnTo>
                  <a:lnTo>
                    <a:pt x="8912" y="6269"/>
                  </a:lnTo>
                  <a:lnTo>
                    <a:pt x="8918" y="6282"/>
                  </a:lnTo>
                  <a:lnTo>
                    <a:pt x="8923" y="6295"/>
                  </a:lnTo>
                  <a:lnTo>
                    <a:pt x="8928" y="6309"/>
                  </a:lnTo>
                  <a:lnTo>
                    <a:pt x="8933" y="6322"/>
                  </a:lnTo>
                  <a:lnTo>
                    <a:pt x="8937" y="6336"/>
                  </a:lnTo>
                  <a:lnTo>
                    <a:pt x="8940" y="6350"/>
                  </a:lnTo>
                  <a:lnTo>
                    <a:pt x="8943" y="6364"/>
                  </a:lnTo>
                  <a:lnTo>
                    <a:pt x="8946" y="6378"/>
                  </a:lnTo>
                  <a:lnTo>
                    <a:pt x="8948" y="6393"/>
                  </a:lnTo>
                  <a:lnTo>
                    <a:pt x="8949" y="6407"/>
                  </a:lnTo>
                  <a:lnTo>
                    <a:pt x="8950" y="6421"/>
                  </a:lnTo>
                  <a:close/>
                  <a:moveTo>
                    <a:pt x="4807" y="5552"/>
                  </a:moveTo>
                  <a:lnTo>
                    <a:pt x="1050" y="4006"/>
                  </a:lnTo>
                  <a:lnTo>
                    <a:pt x="4807" y="2459"/>
                  </a:lnTo>
                  <a:lnTo>
                    <a:pt x="8563" y="4006"/>
                  </a:lnTo>
                  <a:lnTo>
                    <a:pt x="4807" y="55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0" name="Outline"/>
            <p:cNvSpPr/>
            <p:nvPr/>
          </p:nvSpPr>
          <p:spPr>
            <a:xfrm>
              <a:off x="635945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313" y="4379"/>
                  </a:moveTo>
                  <a:lnTo>
                    <a:pt x="7266" y="4810"/>
                  </a:lnTo>
                  <a:lnTo>
                    <a:pt x="7266" y="6657"/>
                  </a:lnTo>
                  <a:lnTo>
                    <a:pt x="7264" y="6686"/>
                  </a:lnTo>
                  <a:lnTo>
                    <a:pt x="7259" y="6715"/>
                  </a:lnTo>
                  <a:lnTo>
                    <a:pt x="7251" y="6743"/>
                  </a:lnTo>
                  <a:lnTo>
                    <a:pt x="7186" y="6919"/>
                  </a:lnTo>
                  <a:lnTo>
                    <a:pt x="7173" y="6949"/>
                  </a:lnTo>
                  <a:lnTo>
                    <a:pt x="7156" y="6977"/>
                  </a:lnTo>
                  <a:lnTo>
                    <a:pt x="7135" y="7003"/>
                  </a:lnTo>
                  <a:lnTo>
                    <a:pt x="7111" y="7026"/>
                  </a:lnTo>
                  <a:lnTo>
                    <a:pt x="6930" y="7175"/>
                  </a:lnTo>
                  <a:lnTo>
                    <a:pt x="6902" y="7195"/>
                  </a:lnTo>
                  <a:lnTo>
                    <a:pt x="6872" y="7211"/>
                  </a:lnTo>
                  <a:lnTo>
                    <a:pt x="6595" y="7332"/>
                  </a:lnTo>
                  <a:lnTo>
                    <a:pt x="6559" y="7345"/>
                  </a:lnTo>
                  <a:lnTo>
                    <a:pt x="6204" y="7440"/>
                  </a:lnTo>
                  <a:lnTo>
                    <a:pt x="6180" y="7445"/>
                  </a:lnTo>
                  <a:lnTo>
                    <a:pt x="5768" y="7513"/>
                  </a:lnTo>
                  <a:lnTo>
                    <a:pt x="5750" y="7515"/>
                  </a:lnTo>
                  <a:lnTo>
                    <a:pt x="5299" y="7555"/>
                  </a:lnTo>
                  <a:lnTo>
                    <a:pt x="5284" y="7556"/>
                  </a:lnTo>
                  <a:lnTo>
                    <a:pt x="4814" y="7570"/>
                  </a:lnTo>
                  <a:lnTo>
                    <a:pt x="4799" y="7570"/>
                  </a:lnTo>
                  <a:lnTo>
                    <a:pt x="4329" y="7556"/>
                  </a:lnTo>
                  <a:lnTo>
                    <a:pt x="4314" y="7555"/>
                  </a:lnTo>
                  <a:lnTo>
                    <a:pt x="3863" y="7515"/>
                  </a:lnTo>
                  <a:lnTo>
                    <a:pt x="3845" y="7513"/>
                  </a:lnTo>
                  <a:lnTo>
                    <a:pt x="3433" y="7445"/>
                  </a:lnTo>
                  <a:lnTo>
                    <a:pt x="3409" y="7440"/>
                  </a:lnTo>
                  <a:lnTo>
                    <a:pt x="3054" y="7345"/>
                  </a:lnTo>
                  <a:lnTo>
                    <a:pt x="3018" y="7332"/>
                  </a:lnTo>
                  <a:lnTo>
                    <a:pt x="2741" y="7211"/>
                  </a:lnTo>
                  <a:lnTo>
                    <a:pt x="2711" y="7195"/>
                  </a:lnTo>
                  <a:lnTo>
                    <a:pt x="2683" y="7175"/>
                  </a:lnTo>
                  <a:lnTo>
                    <a:pt x="2502" y="7026"/>
                  </a:lnTo>
                  <a:lnTo>
                    <a:pt x="2478" y="7003"/>
                  </a:lnTo>
                  <a:lnTo>
                    <a:pt x="2457" y="6977"/>
                  </a:lnTo>
                  <a:lnTo>
                    <a:pt x="2440" y="6949"/>
                  </a:lnTo>
                  <a:lnTo>
                    <a:pt x="2427" y="6919"/>
                  </a:lnTo>
                  <a:lnTo>
                    <a:pt x="2362" y="6743"/>
                  </a:lnTo>
                  <a:lnTo>
                    <a:pt x="2354" y="6715"/>
                  </a:lnTo>
                  <a:lnTo>
                    <a:pt x="2349" y="6686"/>
                  </a:lnTo>
                  <a:lnTo>
                    <a:pt x="2347" y="6657"/>
                  </a:lnTo>
                  <a:lnTo>
                    <a:pt x="2347" y="4810"/>
                  </a:lnTo>
                  <a:lnTo>
                    <a:pt x="955" y="4237"/>
                  </a:lnTo>
                  <a:lnTo>
                    <a:pt x="925" y="4223"/>
                  </a:lnTo>
                  <a:lnTo>
                    <a:pt x="898" y="4205"/>
                  </a:lnTo>
                  <a:lnTo>
                    <a:pt x="874" y="4183"/>
                  </a:lnTo>
                  <a:lnTo>
                    <a:pt x="852" y="4158"/>
                  </a:lnTo>
                  <a:lnTo>
                    <a:pt x="834" y="4131"/>
                  </a:lnTo>
                  <a:lnTo>
                    <a:pt x="819" y="4102"/>
                  </a:lnTo>
                  <a:lnTo>
                    <a:pt x="809" y="4071"/>
                  </a:lnTo>
                  <a:lnTo>
                    <a:pt x="802" y="4039"/>
                  </a:lnTo>
                  <a:lnTo>
                    <a:pt x="800" y="4006"/>
                  </a:lnTo>
                  <a:lnTo>
                    <a:pt x="802" y="3973"/>
                  </a:lnTo>
                  <a:lnTo>
                    <a:pt x="809" y="3941"/>
                  </a:lnTo>
                  <a:lnTo>
                    <a:pt x="819" y="3910"/>
                  </a:lnTo>
                  <a:lnTo>
                    <a:pt x="834" y="3881"/>
                  </a:lnTo>
                  <a:lnTo>
                    <a:pt x="852" y="3854"/>
                  </a:lnTo>
                  <a:lnTo>
                    <a:pt x="873" y="3829"/>
                  </a:lnTo>
                  <a:lnTo>
                    <a:pt x="898" y="3807"/>
                  </a:lnTo>
                  <a:lnTo>
                    <a:pt x="925" y="3789"/>
                  </a:lnTo>
                  <a:lnTo>
                    <a:pt x="955" y="3775"/>
                  </a:lnTo>
                  <a:lnTo>
                    <a:pt x="4712" y="2228"/>
                  </a:lnTo>
                  <a:lnTo>
                    <a:pt x="4743" y="2217"/>
                  </a:lnTo>
                  <a:lnTo>
                    <a:pt x="4775" y="2211"/>
                  </a:lnTo>
                  <a:lnTo>
                    <a:pt x="4807" y="2209"/>
                  </a:lnTo>
                  <a:lnTo>
                    <a:pt x="4839" y="2211"/>
                  </a:lnTo>
                  <a:lnTo>
                    <a:pt x="4871" y="2217"/>
                  </a:lnTo>
                  <a:lnTo>
                    <a:pt x="4902" y="2228"/>
                  </a:lnTo>
                  <a:lnTo>
                    <a:pt x="8658" y="3775"/>
                  </a:lnTo>
                  <a:lnTo>
                    <a:pt x="8658" y="3775"/>
                  </a:lnTo>
                  <a:lnTo>
                    <a:pt x="8659" y="3775"/>
                  </a:lnTo>
                  <a:lnTo>
                    <a:pt x="8674" y="3783"/>
                  </a:lnTo>
                  <a:lnTo>
                    <a:pt x="8688" y="3789"/>
                  </a:lnTo>
                  <a:lnTo>
                    <a:pt x="8688" y="3789"/>
                  </a:lnTo>
                  <a:lnTo>
                    <a:pt x="8688" y="3789"/>
                  </a:lnTo>
                  <a:lnTo>
                    <a:pt x="8702" y="3799"/>
                  </a:lnTo>
                  <a:lnTo>
                    <a:pt x="8715" y="3807"/>
                  </a:lnTo>
                  <a:lnTo>
                    <a:pt x="8715" y="3808"/>
                  </a:lnTo>
                  <a:lnTo>
                    <a:pt x="8715" y="3808"/>
                  </a:lnTo>
                  <a:lnTo>
                    <a:pt x="8728" y="3819"/>
                  </a:lnTo>
                  <a:lnTo>
                    <a:pt x="8740" y="3829"/>
                  </a:lnTo>
                  <a:lnTo>
                    <a:pt x="8740" y="3829"/>
                  </a:lnTo>
                  <a:lnTo>
                    <a:pt x="8740" y="3829"/>
                  </a:lnTo>
                  <a:lnTo>
                    <a:pt x="8752" y="3843"/>
                  </a:lnTo>
                  <a:lnTo>
                    <a:pt x="8761" y="3854"/>
                  </a:lnTo>
                  <a:lnTo>
                    <a:pt x="8761" y="3854"/>
                  </a:lnTo>
                  <a:lnTo>
                    <a:pt x="8761" y="3854"/>
                  </a:lnTo>
                  <a:lnTo>
                    <a:pt x="8771" y="3869"/>
                  </a:lnTo>
                  <a:lnTo>
                    <a:pt x="8779" y="3881"/>
                  </a:lnTo>
                  <a:lnTo>
                    <a:pt x="8779" y="3881"/>
                  </a:lnTo>
                  <a:lnTo>
                    <a:pt x="8780" y="3881"/>
                  </a:lnTo>
                  <a:lnTo>
                    <a:pt x="8788" y="3898"/>
                  </a:lnTo>
                  <a:lnTo>
                    <a:pt x="8794" y="3910"/>
                  </a:lnTo>
                  <a:lnTo>
                    <a:pt x="8794" y="3910"/>
                  </a:lnTo>
                  <a:lnTo>
                    <a:pt x="8794" y="3910"/>
                  </a:lnTo>
                  <a:lnTo>
                    <a:pt x="8801" y="3930"/>
                  </a:lnTo>
                  <a:lnTo>
                    <a:pt x="8804" y="3941"/>
                  </a:lnTo>
                  <a:lnTo>
                    <a:pt x="8804" y="3941"/>
                  </a:lnTo>
                  <a:lnTo>
                    <a:pt x="8804" y="3941"/>
                  </a:lnTo>
                  <a:lnTo>
                    <a:pt x="8809" y="3965"/>
                  </a:lnTo>
                  <a:lnTo>
                    <a:pt x="8811" y="3973"/>
                  </a:lnTo>
                  <a:lnTo>
                    <a:pt x="8811" y="3973"/>
                  </a:lnTo>
                  <a:lnTo>
                    <a:pt x="8811" y="3973"/>
                  </a:lnTo>
                  <a:lnTo>
                    <a:pt x="8813" y="4006"/>
                  </a:lnTo>
                  <a:lnTo>
                    <a:pt x="8813" y="5989"/>
                  </a:lnTo>
                  <a:lnTo>
                    <a:pt x="8816" y="5991"/>
                  </a:lnTo>
                  <a:lnTo>
                    <a:pt x="8822" y="5994"/>
                  </a:lnTo>
                  <a:lnTo>
                    <a:pt x="8834" y="6002"/>
                  </a:lnTo>
                  <a:lnTo>
                    <a:pt x="8838" y="6004"/>
                  </a:lnTo>
                  <a:lnTo>
                    <a:pt x="8850" y="6012"/>
                  </a:lnTo>
                  <a:lnTo>
                    <a:pt x="8854" y="6015"/>
                  </a:lnTo>
                  <a:lnTo>
                    <a:pt x="8866" y="6023"/>
                  </a:lnTo>
                  <a:lnTo>
                    <a:pt x="8870" y="6026"/>
                  </a:lnTo>
                  <a:lnTo>
                    <a:pt x="8881" y="6035"/>
                  </a:lnTo>
                  <a:lnTo>
                    <a:pt x="8885" y="6038"/>
                  </a:lnTo>
                  <a:lnTo>
                    <a:pt x="8896" y="6047"/>
                  </a:lnTo>
                  <a:lnTo>
                    <a:pt x="8899" y="6050"/>
                  </a:lnTo>
                  <a:lnTo>
                    <a:pt x="8910" y="6060"/>
                  </a:lnTo>
                  <a:lnTo>
                    <a:pt x="8913" y="6063"/>
                  </a:lnTo>
                  <a:lnTo>
                    <a:pt x="8923" y="6073"/>
                  </a:lnTo>
                  <a:lnTo>
                    <a:pt x="8927" y="6076"/>
                  </a:lnTo>
                  <a:lnTo>
                    <a:pt x="8937" y="6087"/>
                  </a:lnTo>
                  <a:lnTo>
                    <a:pt x="8940" y="6090"/>
                  </a:lnTo>
                  <a:lnTo>
                    <a:pt x="8949" y="6101"/>
                  </a:lnTo>
                  <a:lnTo>
                    <a:pt x="8952" y="6104"/>
                  </a:lnTo>
                  <a:lnTo>
                    <a:pt x="8962" y="6115"/>
                  </a:lnTo>
                  <a:lnTo>
                    <a:pt x="8965" y="6119"/>
                  </a:lnTo>
                  <a:lnTo>
                    <a:pt x="8973" y="6130"/>
                  </a:lnTo>
                  <a:lnTo>
                    <a:pt x="8976" y="6134"/>
                  </a:lnTo>
                  <a:lnTo>
                    <a:pt x="8985" y="6146"/>
                  </a:lnTo>
                  <a:lnTo>
                    <a:pt x="8987" y="6150"/>
                  </a:lnTo>
                  <a:lnTo>
                    <a:pt x="8995" y="6162"/>
                  </a:lnTo>
                  <a:lnTo>
                    <a:pt x="8998" y="6166"/>
                  </a:lnTo>
                  <a:lnTo>
                    <a:pt x="9005" y="6179"/>
                  </a:lnTo>
                  <a:lnTo>
                    <a:pt x="9007" y="6183"/>
                  </a:lnTo>
                  <a:lnTo>
                    <a:pt x="9014" y="6195"/>
                  </a:lnTo>
                  <a:lnTo>
                    <a:pt x="9017" y="6199"/>
                  </a:lnTo>
                  <a:lnTo>
                    <a:pt x="9023" y="6212"/>
                  </a:lnTo>
                  <a:lnTo>
                    <a:pt x="9025" y="6216"/>
                  </a:lnTo>
                  <a:lnTo>
                    <a:pt x="9031" y="6230"/>
                  </a:lnTo>
                  <a:lnTo>
                    <a:pt x="9033" y="6234"/>
                  </a:lnTo>
                  <a:lnTo>
                    <a:pt x="9039" y="6247"/>
                  </a:lnTo>
                  <a:lnTo>
                    <a:pt x="9040" y="6251"/>
                  </a:lnTo>
                  <a:lnTo>
                    <a:pt x="9045" y="6265"/>
                  </a:lnTo>
                  <a:lnTo>
                    <a:pt x="9047" y="6269"/>
                  </a:lnTo>
                  <a:lnTo>
                    <a:pt x="9051" y="6283"/>
                  </a:lnTo>
                  <a:lnTo>
                    <a:pt x="9053" y="6287"/>
                  </a:lnTo>
                  <a:lnTo>
                    <a:pt x="9057" y="6301"/>
                  </a:lnTo>
                  <a:lnTo>
                    <a:pt x="9058" y="6306"/>
                  </a:lnTo>
                  <a:lnTo>
                    <a:pt x="9061" y="6320"/>
                  </a:lnTo>
                  <a:lnTo>
                    <a:pt x="9063" y="6324"/>
                  </a:lnTo>
                  <a:lnTo>
                    <a:pt x="9066" y="6338"/>
                  </a:lnTo>
                  <a:lnTo>
                    <a:pt x="9066" y="6343"/>
                  </a:lnTo>
                  <a:lnTo>
                    <a:pt x="9069" y="6357"/>
                  </a:lnTo>
                  <a:lnTo>
                    <a:pt x="9070" y="6362"/>
                  </a:lnTo>
                  <a:lnTo>
                    <a:pt x="9071" y="6376"/>
                  </a:lnTo>
                  <a:lnTo>
                    <a:pt x="9072" y="6381"/>
                  </a:lnTo>
                  <a:lnTo>
                    <a:pt x="9073" y="6395"/>
                  </a:lnTo>
                  <a:lnTo>
                    <a:pt x="9074" y="6400"/>
                  </a:lnTo>
                  <a:lnTo>
                    <a:pt x="9075" y="6414"/>
                  </a:lnTo>
                  <a:lnTo>
                    <a:pt x="9075" y="6419"/>
                  </a:lnTo>
                  <a:lnTo>
                    <a:pt x="9075" y="6434"/>
                  </a:lnTo>
                  <a:lnTo>
                    <a:pt x="9075" y="6438"/>
                  </a:lnTo>
                  <a:lnTo>
                    <a:pt x="9075" y="6453"/>
                  </a:lnTo>
                  <a:lnTo>
                    <a:pt x="9075" y="6458"/>
                  </a:lnTo>
                  <a:lnTo>
                    <a:pt x="9074" y="6472"/>
                  </a:lnTo>
                  <a:lnTo>
                    <a:pt x="9073" y="6477"/>
                  </a:lnTo>
                  <a:lnTo>
                    <a:pt x="9072" y="6491"/>
                  </a:lnTo>
                  <a:lnTo>
                    <a:pt x="9071" y="6496"/>
                  </a:lnTo>
                  <a:lnTo>
                    <a:pt x="9070" y="6510"/>
                  </a:lnTo>
                  <a:lnTo>
                    <a:pt x="9069" y="6515"/>
                  </a:lnTo>
                  <a:lnTo>
                    <a:pt x="9066" y="6529"/>
                  </a:lnTo>
                  <a:lnTo>
                    <a:pt x="9066" y="6534"/>
                  </a:lnTo>
                  <a:lnTo>
                    <a:pt x="9063" y="6548"/>
                  </a:lnTo>
                  <a:lnTo>
                    <a:pt x="9062" y="6552"/>
                  </a:lnTo>
                  <a:lnTo>
                    <a:pt x="9058" y="6567"/>
                  </a:lnTo>
                  <a:lnTo>
                    <a:pt x="9057" y="6571"/>
                  </a:lnTo>
                  <a:lnTo>
                    <a:pt x="9053" y="6585"/>
                  </a:lnTo>
                  <a:lnTo>
                    <a:pt x="9051" y="6589"/>
                  </a:lnTo>
                  <a:lnTo>
                    <a:pt x="9047" y="6603"/>
                  </a:lnTo>
                  <a:lnTo>
                    <a:pt x="9045" y="6607"/>
                  </a:lnTo>
                  <a:lnTo>
                    <a:pt x="9040" y="6621"/>
                  </a:lnTo>
                  <a:lnTo>
                    <a:pt x="9039" y="6625"/>
                  </a:lnTo>
                  <a:lnTo>
                    <a:pt x="9033" y="6639"/>
                  </a:lnTo>
                  <a:lnTo>
                    <a:pt x="9031" y="6643"/>
                  </a:lnTo>
                  <a:lnTo>
                    <a:pt x="9025" y="6656"/>
                  </a:lnTo>
                  <a:lnTo>
                    <a:pt x="9023" y="6660"/>
                  </a:lnTo>
                  <a:lnTo>
                    <a:pt x="9017" y="6673"/>
                  </a:lnTo>
                  <a:lnTo>
                    <a:pt x="9014" y="6678"/>
                  </a:lnTo>
                  <a:lnTo>
                    <a:pt x="9007" y="6690"/>
                  </a:lnTo>
                  <a:lnTo>
                    <a:pt x="9005" y="6694"/>
                  </a:lnTo>
                  <a:lnTo>
                    <a:pt x="8998" y="6707"/>
                  </a:lnTo>
                  <a:lnTo>
                    <a:pt x="8995" y="6711"/>
                  </a:lnTo>
                  <a:lnTo>
                    <a:pt x="8987" y="6723"/>
                  </a:lnTo>
                  <a:lnTo>
                    <a:pt x="8984" y="6727"/>
                  </a:lnTo>
                  <a:lnTo>
                    <a:pt x="8976" y="6739"/>
                  </a:lnTo>
                  <a:lnTo>
                    <a:pt x="8973" y="6743"/>
                  </a:lnTo>
                  <a:lnTo>
                    <a:pt x="8964" y="6754"/>
                  </a:lnTo>
                  <a:lnTo>
                    <a:pt x="8961" y="6758"/>
                  </a:lnTo>
                  <a:lnTo>
                    <a:pt x="8952" y="6769"/>
                  </a:lnTo>
                  <a:lnTo>
                    <a:pt x="8949" y="6772"/>
                  </a:lnTo>
                  <a:lnTo>
                    <a:pt x="8939" y="6783"/>
                  </a:lnTo>
                  <a:lnTo>
                    <a:pt x="8936" y="6787"/>
                  </a:lnTo>
                  <a:lnTo>
                    <a:pt x="8926" y="6797"/>
                  </a:lnTo>
                  <a:lnTo>
                    <a:pt x="8923" y="6800"/>
                  </a:lnTo>
                  <a:lnTo>
                    <a:pt x="8913" y="6810"/>
                  </a:lnTo>
                  <a:lnTo>
                    <a:pt x="8909" y="6813"/>
                  </a:lnTo>
                  <a:lnTo>
                    <a:pt x="8899" y="6823"/>
                  </a:lnTo>
                  <a:lnTo>
                    <a:pt x="8895" y="6826"/>
                  </a:lnTo>
                  <a:lnTo>
                    <a:pt x="8884" y="6835"/>
                  </a:lnTo>
                  <a:lnTo>
                    <a:pt x="8881" y="6838"/>
                  </a:lnTo>
                  <a:lnTo>
                    <a:pt x="8869" y="6846"/>
                  </a:lnTo>
                  <a:lnTo>
                    <a:pt x="8866" y="6849"/>
                  </a:lnTo>
                  <a:lnTo>
                    <a:pt x="8854" y="6857"/>
                  </a:lnTo>
                  <a:lnTo>
                    <a:pt x="8850" y="6860"/>
                  </a:lnTo>
                  <a:lnTo>
                    <a:pt x="8838" y="6868"/>
                  </a:lnTo>
                  <a:lnTo>
                    <a:pt x="8834" y="6870"/>
                  </a:lnTo>
                  <a:lnTo>
                    <a:pt x="8822" y="6878"/>
                  </a:lnTo>
                  <a:lnTo>
                    <a:pt x="8817" y="6880"/>
                  </a:lnTo>
                  <a:lnTo>
                    <a:pt x="8805" y="6887"/>
                  </a:lnTo>
                  <a:lnTo>
                    <a:pt x="8800" y="6890"/>
                  </a:lnTo>
                  <a:lnTo>
                    <a:pt x="8787" y="6896"/>
                  </a:lnTo>
                  <a:lnTo>
                    <a:pt x="8783" y="6898"/>
                  </a:lnTo>
                  <a:lnTo>
                    <a:pt x="8770" y="6904"/>
                  </a:lnTo>
                  <a:lnTo>
                    <a:pt x="8766" y="6906"/>
                  </a:lnTo>
                  <a:lnTo>
                    <a:pt x="8752" y="6912"/>
                  </a:lnTo>
                  <a:lnTo>
                    <a:pt x="8748" y="6913"/>
                  </a:lnTo>
                  <a:lnTo>
                    <a:pt x="8734" y="6918"/>
                  </a:lnTo>
                  <a:lnTo>
                    <a:pt x="8730" y="6920"/>
                  </a:lnTo>
                  <a:lnTo>
                    <a:pt x="8716" y="6924"/>
                  </a:lnTo>
                  <a:lnTo>
                    <a:pt x="8712" y="6926"/>
                  </a:lnTo>
                  <a:lnTo>
                    <a:pt x="8698" y="6930"/>
                  </a:lnTo>
                  <a:lnTo>
                    <a:pt x="8694" y="6931"/>
                  </a:lnTo>
                  <a:lnTo>
                    <a:pt x="8679" y="6935"/>
                  </a:lnTo>
                  <a:lnTo>
                    <a:pt x="8675" y="6936"/>
                  </a:lnTo>
                  <a:lnTo>
                    <a:pt x="8661" y="6939"/>
                  </a:lnTo>
                  <a:lnTo>
                    <a:pt x="8656" y="6939"/>
                  </a:lnTo>
                  <a:lnTo>
                    <a:pt x="8642" y="6942"/>
                  </a:lnTo>
                  <a:lnTo>
                    <a:pt x="8637" y="6943"/>
                  </a:lnTo>
                  <a:lnTo>
                    <a:pt x="8623" y="6944"/>
                  </a:lnTo>
                  <a:lnTo>
                    <a:pt x="8618" y="6945"/>
                  </a:lnTo>
                  <a:lnTo>
                    <a:pt x="8604" y="6946"/>
                  </a:lnTo>
                  <a:lnTo>
                    <a:pt x="8599" y="6947"/>
                  </a:lnTo>
                  <a:lnTo>
                    <a:pt x="8585" y="6948"/>
                  </a:lnTo>
                  <a:lnTo>
                    <a:pt x="8580" y="6948"/>
                  </a:lnTo>
                  <a:lnTo>
                    <a:pt x="8565" y="6948"/>
                  </a:lnTo>
                  <a:lnTo>
                    <a:pt x="8561" y="6948"/>
                  </a:lnTo>
                  <a:lnTo>
                    <a:pt x="8546" y="6948"/>
                  </a:lnTo>
                  <a:lnTo>
                    <a:pt x="8541" y="6948"/>
                  </a:lnTo>
                  <a:lnTo>
                    <a:pt x="8527" y="6947"/>
                  </a:lnTo>
                  <a:lnTo>
                    <a:pt x="8522" y="6946"/>
                  </a:lnTo>
                  <a:lnTo>
                    <a:pt x="8508" y="6945"/>
                  </a:lnTo>
                  <a:lnTo>
                    <a:pt x="8503" y="6944"/>
                  </a:lnTo>
                  <a:lnTo>
                    <a:pt x="8489" y="6943"/>
                  </a:lnTo>
                  <a:lnTo>
                    <a:pt x="8484" y="6942"/>
                  </a:lnTo>
                  <a:lnTo>
                    <a:pt x="8470" y="6939"/>
                  </a:lnTo>
                  <a:lnTo>
                    <a:pt x="8465" y="6939"/>
                  </a:lnTo>
                  <a:lnTo>
                    <a:pt x="8451" y="6936"/>
                  </a:lnTo>
                  <a:lnTo>
                    <a:pt x="8447" y="6934"/>
                  </a:lnTo>
                  <a:lnTo>
                    <a:pt x="8433" y="6931"/>
                  </a:lnTo>
                  <a:lnTo>
                    <a:pt x="8428" y="6930"/>
                  </a:lnTo>
                  <a:lnTo>
                    <a:pt x="8414" y="6926"/>
                  </a:lnTo>
                  <a:lnTo>
                    <a:pt x="8410" y="6924"/>
                  </a:lnTo>
                  <a:lnTo>
                    <a:pt x="8396" y="6920"/>
                  </a:lnTo>
                  <a:lnTo>
                    <a:pt x="8392" y="6918"/>
                  </a:lnTo>
                  <a:lnTo>
                    <a:pt x="8378" y="6913"/>
                  </a:lnTo>
                  <a:lnTo>
                    <a:pt x="8374" y="6912"/>
                  </a:lnTo>
                  <a:lnTo>
                    <a:pt x="8361" y="6906"/>
                  </a:lnTo>
                  <a:lnTo>
                    <a:pt x="8357" y="6904"/>
                  </a:lnTo>
                  <a:lnTo>
                    <a:pt x="8343" y="6898"/>
                  </a:lnTo>
                  <a:lnTo>
                    <a:pt x="8339" y="6896"/>
                  </a:lnTo>
                  <a:lnTo>
                    <a:pt x="8326" y="6890"/>
                  </a:lnTo>
                  <a:lnTo>
                    <a:pt x="8322" y="6887"/>
                  </a:lnTo>
                  <a:lnTo>
                    <a:pt x="8310" y="6880"/>
                  </a:lnTo>
                  <a:lnTo>
                    <a:pt x="8306" y="6878"/>
                  </a:lnTo>
                  <a:lnTo>
                    <a:pt x="8293" y="6871"/>
                  </a:lnTo>
                  <a:lnTo>
                    <a:pt x="8289" y="6868"/>
                  </a:lnTo>
                  <a:lnTo>
                    <a:pt x="8277" y="6860"/>
                  </a:lnTo>
                  <a:lnTo>
                    <a:pt x="8273" y="6858"/>
                  </a:lnTo>
                  <a:lnTo>
                    <a:pt x="8262" y="6849"/>
                  </a:lnTo>
                  <a:lnTo>
                    <a:pt x="8258" y="6847"/>
                  </a:lnTo>
                  <a:lnTo>
                    <a:pt x="8246" y="6838"/>
                  </a:lnTo>
                  <a:lnTo>
                    <a:pt x="8243" y="6835"/>
                  </a:lnTo>
                  <a:lnTo>
                    <a:pt x="8232" y="6826"/>
                  </a:lnTo>
                  <a:lnTo>
                    <a:pt x="8228" y="6823"/>
                  </a:lnTo>
                  <a:lnTo>
                    <a:pt x="8217" y="6813"/>
                  </a:lnTo>
                  <a:lnTo>
                    <a:pt x="8214" y="6810"/>
                  </a:lnTo>
                  <a:lnTo>
                    <a:pt x="8203" y="6800"/>
                  </a:lnTo>
                  <a:lnTo>
                    <a:pt x="8200" y="6797"/>
                  </a:lnTo>
                  <a:lnTo>
                    <a:pt x="8190" y="6787"/>
                  </a:lnTo>
                  <a:lnTo>
                    <a:pt x="8187" y="6783"/>
                  </a:lnTo>
                  <a:lnTo>
                    <a:pt x="8177" y="6773"/>
                  </a:lnTo>
                  <a:lnTo>
                    <a:pt x="8174" y="6769"/>
                  </a:lnTo>
                  <a:lnTo>
                    <a:pt x="8165" y="6758"/>
                  </a:lnTo>
                  <a:lnTo>
                    <a:pt x="8162" y="6754"/>
                  </a:lnTo>
                  <a:lnTo>
                    <a:pt x="8153" y="6743"/>
                  </a:lnTo>
                  <a:lnTo>
                    <a:pt x="8150" y="6739"/>
                  </a:lnTo>
                  <a:lnTo>
                    <a:pt x="8142" y="6727"/>
                  </a:lnTo>
                  <a:lnTo>
                    <a:pt x="8139" y="6723"/>
                  </a:lnTo>
                  <a:lnTo>
                    <a:pt x="8131" y="6711"/>
                  </a:lnTo>
                  <a:lnTo>
                    <a:pt x="8128" y="6707"/>
                  </a:lnTo>
                  <a:lnTo>
                    <a:pt x="8121" y="6694"/>
                  </a:lnTo>
                  <a:lnTo>
                    <a:pt x="8118" y="6690"/>
                  </a:lnTo>
                  <a:lnTo>
                    <a:pt x="8111" y="6678"/>
                  </a:lnTo>
                  <a:lnTo>
                    <a:pt x="8109" y="6673"/>
                  </a:lnTo>
                  <a:lnTo>
                    <a:pt x="8103" y="6660"/>
                  </a:lnTo>
                  <a:lnTo>
                    <a:pt x="8101" y="6656"/>
                  </a:lnTo>
                  <a:lnTo>
                    <a:pt x="8095" y="6643"/>
                  </a:lnTo>
                  <a:lnTo>
                    <a:pt x="8093" y="6638"/>
                  </a:lnTo>
                  <a:lnTo>
                    <a:pt x="8087" y="6625"/>
                  </a:lnTo>
                  <a:lnTo>
                    <a:pt x="8086" y="6620"/>
                  </a:lnTo>
                  <a:lnTo>
                    <a:pt x="8081" y="6607"/>
                  </a:lnTo>
                  <a:lnTo>
                    <a:pt x="8079" y="6602"/>
                  </a:lnTo>
                  <a:lnTo>
                    <a:pt x="8075" y="6589"/>
                  </a:lnTo>
                  <a:lnTo>
                    <a:pt x="8073" y="6584"/>
                  </a:lnTo>
                  <a:lnTo>
                    <a:pt x="8069" y="6570"/>
                  </a:lnTo>
                  <a:lnTo>
                    <a:pt x="8068" y="6566"/>
                  </a:lnTo>
                  <a:lnTo>
                    <a:pt x="8065" y="6552"/>
                  </a:lnTo>
                  <a:lnTo>
                    <a:pt x="8064" y="6547"/>
                  </a:lnTo>
                  <a:lnTo>
                    <a:pt x="8061" y="6533"/>
                  </a:lnTo>
                  <a:lnTo>
                    <a:pt x="8060" y="6528"/>
                  </a:lnTo>
                  <a:lnTo>
                    <a:pt x="8058" y="6514"/>
                  </a:lnTo>
                  <a:lnTo>
                    <a:pt x="8057" y="6510"/>
                  </a:lnTo>
                  <a:lnTo>
                    <a:pt x="8055" y="6495"/>
                  </a:lnTo>
                  <a:lnTo>
                    <a:pt x="8055" y="6491"/>
                  </a:lnTo>
                  <a:lnTo>
                    <a:pt x="8054" y="6476"/>
                  </a:lnTo>
                  <a:lnTo>
                    <a:pt x="8053" y="6472"/>
                  </a:lnTo>
                  <a:lnTo>
                    <a:pt x="8052" y="6457"/>
                  </a:lnTo>
                  <a:lnTo>
                    <a:pt x="8052" y="6453"/>
                  </a:lnTo>
                  <a:lnTo>
                    <a:pt x="8052" y="6438"/>
                  </a:lnTo>
                  <a:lnTo>
                    <a:pt x="8052" y="6434"/>
                  </a:lnTo>
                  <a:lnTo>
                    <a:pt x="8052" y="6419"/>
                  </a:lnTo>
                  <a:lnTo>
                    <a:pt x="8052" y="6415"/>
                  </a:lnTo>
                  <a:lnTo>
                    <a:pt x="8053" y="6400"/>
                  </a:lnTo>
                  <a:lnTo>
                    <a:pt x="8054" y="6396"/>
                  </a:lnTo>
                  <a:lnTo>
                    <a:pt x="8055" y="6381"/>
                  </a:lnTo>
                  <a:lnTo>
                    <a:pt x="8055" y="6377"/>
                  </a:lnTo>
                  <a:lnTo>
                    <a:pt x="8057" y="6363"/>
                  </a:lnTo>
                  <a:lnTo>
                    <a:pt x="8058" y="6358"/>
                  </a:lnTo>
                  <a:lnTo>
                    <a:pt x="8060" y="6344"/>
                  </a:lnTo>
                  <a:lnTo>
                    <a:pt x="8061" y="6339"/>
                  </a:lnTo>
                  <a:lnTo>
                    <a:pt x="8064" y="6325"/>
                  </a:lnTo>
                  <a:lnTo>
                    <a:pt x="8065" y="6321"/>
                  </a:lnTo>
                  <a:lnTo>
                    <a:pt x="8068" y="6307"/>
                  </a:lnTo>
                  <a:lnTo>
                    <a:pt x="8069" y="6302"/>
                  </a:lnTo>
                  <a:lnTo>
                    <a:pt x="8073" y="6288"/>
                  </a:lnTo>
                  <a:lnTo>
                    <a:pt x="8075" y="6284"/>
                  </a:lnTo>
                  <a:lnTo>
                    <a:pt x="8079" y="6270"/>
                  </a:lnTo>
                  <a:lnTo>
                    <a:pt x="8081" y="6266"/>
                  </a:lnTo>
                  <a:lnTo>
                    <a:pt x="8086" y="6252"/>
                  </a:lnTo>
                  <a:lnTo>
                    <a:pt x="8087" y="6248"/>
                  </a:lnTo>
                  <a:lnTo>
                    <a:pt x="8093" y="6234"/>
                  </a:lnTo>
                  <a:lnTo>
                    <a:pt x="8095" y="6230"/>
                  </a:lnTo>
                  <a:lnTo>
                    <a:pt x="8101" y="6217"/>
                  </a:lnTo>
                  <a:lnTo>
                    <a:pt x="8103" y="6213"/>
                  </a:lnTo>
                  <a:lnTo>
                    <a:pt x="8109" y="6200"/>
                  </a:lnTo>
                  <a:lnTo>
                    <a:pt x="8111" y="6195"/>
                  </a:lnTo>
                  <a:lnTo>
                    <a:pt x="8119" y="6183"/>
                  </a:lnTo>
                  <a:lnTo>
                    <a:pt x="8121" y="6179"/>
                  </a:lnTo>
                  <a:lnTo>
                    <a:pt x="8128" y="6166"/>
                  </a:lnTo>
                  <a:lnTo>
                    <a:pt x="8131" y="6162"/>
                  </a:lnTo>
                  <a:lnTo>
                    <a:pt x="8139" y="6150"/>
                  </a:lnTo>
                  <a:lnTo>
                    <a:pt x="8142" y="6146"/>
                  </a:lnTo>
                  <a:lnTo>
                    <a:pt x="8150" y="6134"/>
                  </a:lnTo>
                  <a:lnTo>
                    <a:pt x="8153" y="6130"/>
                  </a:lnTo>
                  <a:lnTo>
                    <a:pt x="8162" y="6119"/>
                  </a:lnTo>
                  <a:lnTo>
                    <a:pt x="8164" y="6115"/>
                  </a:lnTo>
                  <a:lnTo>
                    <a:pt x="8174" y="6104"/>
                  </a:lnTo>
                  <a:lnTo>
                    <a:pt x="8177" y="6101"/>
                  </a:lnTo>
                  <a:lnTo>
                    <a:pt x="8186" y="6090"/>
                  </a:lnTo>
                  <a:lnTo>
                    <a:pt x="8190" y="6086"/>
                  </a:lnTo>
                  <a:lnTo>
                    <a:pt x="8200" y="6076"/>
                  </a:lnTo>
                  <a:lnTo>
                    <a:pt x="8203" y="6073"/>
                  </a:lnTo>
                  <a:lnTo>
                    <a:pt x="8213" y="6063"/>
                  </a:lnTo>
                  <a:lnTo>
                    <a:pt x="8217" y="6059"/>
                  </a:lnTo>
                  <a:lnTo>
                    <a:pt x="8228" y="6050"/>
                  </a:lnTo>
                  <a:lnTo>
                    <a:pt x="8231" y="6047"/>
                  </a:lnTo>
                  <a:lnTo>
                    <a:pt x="8242" y="6037"/>
                  </a:lnTo>
                  <a:lnTo>
                    <a:pt x="8246" y="6035"/>
                  </a:lnTo>
                  <a:lnTo>
                    <a:pt x="8257" y="6026"/>
                  </a:lnTo>
                  <a:lnTo>
                    <a:pt x="8261" y="6023"/>
                  </a:lnTo>
                  <a:lnTo>
                    <a:pt x="8273" y="6015"/>
                  </a:lnTo>
                  <a:lnTo>
                    <a:pt x="8277" y="6012"/>
                  </a:lnTo>
                  <a:lnTo>
                    <a:pt x="8289" y="6004"/>
                  </a:lnTo>
                  <a:lnTo>
                    <a:pt x="8293" y="6001"/>
                  </a:lnTo>
                  <a:lnTo>
                    <a:pt x="8306" y="5994"/>
                  </a:lnTo>
                  <a:lnTo>
                    <a:pt x="8311" y="5991"/>
                  </a:lnTo>
                  <a:lnTo>
                    <a:pt x="8313" y="5990"/>
                  </a:lnTo>
                  <a:lnTo>
                    <a:pt x="8313" y="4379"/>
                  </a:lnTo>
                  <a:close/>
                  <a:moveTo>
                    <a:pt x="8346" y="6340"/>
                  </a:moveTo>
                  <a:lnTo>
                    <a:pt x="8333" y="6312"/>
                  </a:lnTo>
                  <a:lnTo>
                    <a:pt x="8332" y="6314"/>
                  </a:lnTo>
                  <a:lnTo>
                    <a:pt x="8327" y="6323"/>
                  </a:lnTo>
                  <a:lnTo>
                    <a:pt x="8323" y="6331"/>
                  </a:lnTo>
                  <a:lnTo>
                    <a:pt x="8320" y="6340"/>
                  </a:lnTo>
                  <a:lnTo>
                    <a:pt x="8316" y="6349"/>
                  </a:lnTo>
                  <a:lnTo>
                    <a:pt x="8313" y="6359"/>
                  </a:lnTo>
                  <a:lnTo>
                    <a:pt x="8311" y="6368"/>
                  </a:lnTo>
                  <a:lnTo>
                    <a:pt x="8308" y="6377"/>
                  </a:lnTo>
                  <a:lnTo>
                    <a:pt x="8306" y="6387"/>
                  </a:lnTo>
                  <a:lnTo>
                    <a:pt x="8305" y="6396"/>
                  </a:lnTo>
                  <a:lnTo>
                    <a:pt x="8304" y="6406"/>
                  </a:lnTo>
                  <a:lnTo>
                    <a:pt x="8303" y="6416"/>
                  </a:lnTo>
                  <a:lnTo>
                    <a:pt x="8302" y="6426"/>
                  </a:lnTo>
                  <a:lnTo>
                    <a:pt x="8302" y="6436"/>
                  </a:lnTo>
                  <a:lnTo>
                    <a:pt x="8302" y="6446"/>
                  </a:lnTo>
                  <a:lnTo>
                    <a:pt x="8303" y="6456"/>
                  </a:lnTo>
                  <a:lnTo>
                    <a:pt x="8304" y="6466"/>
                  </a:lnTo>
                  <a:lnTo>
                    <a:pt x="8305" y="6476"/>
                  </a:lnTo>
                  <a:lnTo>
                    <a:pt x="8306" y="6486"/>
                  </a:lnTo>
                  <a:lnTo>
                    <a:pt x="8308" y="6495"/>
                  </a:lnTo>
                  <a:lnTo>
                    <a:pt x="8311" y="6505"/>
                  </a:lnTo>
                  <a:lnTo>
                    <a:pt x="8313" y="6514"/>
                  </a:lnTo>
                  <a:lnTo>
                    <a:pt x="8316" y="6524"/>
                  </a:lnTo>
                  <a:lnTo>
                    <a:pt x="8320" y="6533"/>
                  </a:lnTo>
                  <a:lnTo>
                    <a:pt x="8323" y="6542"/>
                  </a:lnTo>
                  <a:lnTo>
                    <a:pt x="8327" y="6550"/>
                  </a:lnTo>
                  <a:lnTo>
                    <a:pt x="8332" y="6559"/>
                  </a:lnTo>
                  <a:lnTo>
                    <a:pt x="8336" y="6568"/>
                  </a:lnTo>
                  <a:lnTo>
                    <a:pt x="8341" y="6576"/>
                  </a:lnTo>
                  <a:lnTo>
                    <a:pt x="8347" y="6584"/>
                  </a:lnTo>
                  <a:lnTo>
                    <a:pt x="8352" y="6592"/>
                  </a:lnTo>
                  <a:lnTo>
                    <a:pt x="8358" y="6599"/>
                  </a:lnTo>
                  <a:lnTo>
                    <a:pt x="8364" y="6607"/>
                  </a:lnTo>
                  <a:lnTo>
                    <a:pt x="8371" y="6614"/>
                  </a:lnTo>
                  <a:lnTo>
                    <a:pt x="8378" y="6621"/>
                  </a:lnTo>
                  <a:lnTo>
                    <a:pt x="8385" y="6628"/>
                  </a:lnTo>
                  <a:lnTo>
                    <a:pt x="8392" y="6634"/>
                  </a:lnTo>
                  <a:lnTo>
                    <a:pt x="8399" y="6640"/>
                  </a:lnTo>
                  <a:lnTo>
                    <a:pt x="8407" y="6646"/>
                  </a:lnTo>
                  <a:lnTo>
                    <a:pt x="8415" y="6652"/>
                  </a:lnTo>
                  <a:lnTo>
                    <a:pt x="8424" y="6658"/>
                  </a:lnTo>
                  <a:lnTo>
                    <a:pt x="8432" y="6663"/>
                  </a:lnTo>
                  <a:lnTo>
                    <a:pt x="8441" y="6668"/>
                  </a:lnTo>
                  <a:lnTo>
                    <a:pt x="8450" y="6672"/>
                  </a:lnTo>
                  <a:lnTo>
                    <a:pt x="8459" y="6676"/>
                  </a:lnTo>
                  <a:lnTo>
                    <a:pt x="8468" y="6680"/>
                  </a:lnTo>
                  <a:lnTo>
                    <a:pt x="8477" y="6683"/>
                  </a:lnTo>
                  <a:lnTo>
                    <a:pt x="8486" y="6686"/>
                  </a:lnTo>
                  <a:lnTo>
                    <a:pt x="8496" y="6689"/>
                  </a:lnTo>
                  <a:lnTo>
                    <a:pt x="8505" y="6691"/>
                  </a:lnTo>
                  <a:lnTo>
                    <a:pt x="8515" y="6693"/>
                  </a:lnTo>
                  <a:lnTo>
                    <a:pt x="8524" y="6695"/>
                  </a:lnTo>
                  <a:lnTo>
                    <a:pt x="8534" y="6696"/>
                  </a:lnTo>
                  <a:lnTo>
                    <a:pt x="8543" y="6697"/>
                  </a:lnTo>
                  <a:lnTo>
                    <a:pt x="8553" y="6698"/>
                  </a:lnTo>
                  <a:lnTo>
                    <a:pt x="8563" y="6698"/>
                  </a:lnTo>
                  <a:lnTo>
                    <a:pt x="8573" y="6698"/>
                  </a:lnTo>
                  <a:lnTo>
                    <a:pt x="8583" y="6697"/>
                  </a:lnTo>
                  <a:lnTo>
                    <a:pt x="8592" y="6696"/>
                  </a:lnTo>
                  <a:lnTo>
                    <a:pt x="8602" y="6695"/>
                  </a:lnTo>
                  <a:lnTo>
                    <a:pt x="8612" y="6693"/>
                  </a:lnTo>
                  <a:lnTo>
                    <a:pt x="8621" y="6691"/>
                  </a:lnTo>
                  <a:lnTo>
                    <a:pt x="8631" y="6689"/>
                  </a:lnTo>
                  <a:lnTo>
                    <a:pt x="8640" y="6686"/>
                  </a:lnTo>
                  <a:lnTo>
                    <a:pt x="8650" y="6683"/>
                  </a:lnTo>
                  <a:lnTo>
                    <a:pt x="8659" y="6680"/>
                  </a:lnTo>
                  <a:lnTo>
                    <a:pt x="8668" y="6676"/>
                  </a:lnTo>
                  <a:lnTo>
                    <a:pt x="8677" y="6672"/>
                  </a:lnTo>
                  <a:lnTo>
                    <a:pt x="8686" y="6667"/>
                  </a:lnTo>
                  <a:lnTo>
                    <a:pt x="8694" y="6663"/>
                  </a:lnTo>
                  <a:lnTo>
                    <a:pt x="8702" y="6658"/>
                  </a:lnTo>
                  <a:lnTo>
                    <a:pt x="8711" y="6652"/>
                  </a:lnTo>
                  <a:lnTo>
                    <a:pt x="8719" y="6647"/>
                  </a:lnTo>
                  <a:lnTo>
                    <a:pt x="8726" y="6641"/>
                  </a:lnTo>
                  <a:lnTo>
                    <a:pt x="8734" y="6634"/>
                  </a:lnTo>
                  <a:lnTo>
                    <a:pt x="8741" y="6628"/>
                  </a:lnTo>
                  <a:lnTo>
                    <a:pt x="8748" y="6621"/>
                  </a:lnTo>
                  <a:lnTo>
                    <a:pt x="8755" y="6614"/>
                  </a:lnTo>
                  <a:lnTo>
                    <a:pt x="8762" y="6607"/>
                  </a:lnTo>
                  <a:lnTo>
                    <a:pt x="8768" y="6600"/>
                  </a:lnTo>
                  <a:lnTo>
                    <a:pt x="8774" y="6592"/>
                  </a:lnTo>
                  <a:lnTo>
                    <a:pt x="8779" y="6584"/>
                  </a:lnTo>
                  <a:lnTo>
                    <a:pt x="8785" y="6576"/>
                  </a:lnTo>
                  <a:lnTo>
                    <a:pt x="8790" y="6568"/>
                  </a:lnTo>
                  <a:lnTo>
                    <a:pt x="8794" y="6559"/>
                  </a:lnTo>
                  <a:lnTo>
                    <a:pt x="8799" y="6550"/>
                  </a:lnTo>
                  <a:lnTo>
                    <a:pt x="8803" y="6541"/>
                  </a:lnTo>
                  <a:lnTo>
                    <a:pt x="8807" y="6532"/>
                  </a:lnTo>
                  <a:lnTo>
                    <a:pt x="8810" y="6523"/>
                  </a:lnTo>
                  <a:lnTo>
                    <a:pt x="8813" y="6513"/>
                  </a:lnTo>
                  <a:lnTo>
                    <a:pt x="8816" y="6504"/>
                  </a:lnTo>
                  <a:lnTo>
                    <a:pt x="8818" y="6494"/>
                  </a:lnTo>
                  <a:lnTo>
                    <a:pt x="8820" y="6485"/>
                  </a:lnTo>
                  <a:lnTo>
                    <a:pt x="8822" y="6475"/>
                  </a:lnTo>
                  <a:lnTo>
                    <a:pt x="8823" y="6465"/>
                  </a:lnTo>
                  <a:lnTo>
                    <a:pt x="8824" y="6456"/>
                  </a:lnTo>
                  <a:lnTo>
                    <a:pt x="8825" y="6446"/>
                  </a:lnTo>
                  <a:lnTo>
                    <a:pt x="8825" y="6436"/>
                  </a:lnTo>
                  <a:lnTo>
                    <a:pt x="8825" y="6426"/>
                  </a:lnTo>
                  <a:lnTo>
                    <a:pt x="8824" y="6416"/>
                  </a:lnTo>
                  <a:lnTo>
                    <a:pt x="8823" y="6407"/>
                  </a:lnTo>
                  <a:lnTo>
                    <a:pt x="8822" y="6397"/>
                  </a:lnTo>
                  <a:lnTo>
                    <a:pt x="8820" y="6388"/>
                  </a:lnTo>
                  <a:lnTo>
                    <a:pt x="8818" y="6378"/>
                  </a:lnTo>
                  <a:lnTo>
                    <a:pt x="8816" y="6369"/>
                  </a:lnTo>
                  <a:lnTo>
                    <a:pt x="8813" y="6359"/>
                  </a:lnTo>
                  <a:lnTo>
                    <a:pt x="8810" y="6350"/>
                  </a:lnTo>
                  <a:lnTo>
                    <a:pt x="8807" y="6341"/>
                  </a:lnTo>
                  <a:lnTo>
                    <a:pt x="8803" y="6332"/>
                  </a:lnTo>
                  <a:lnTo>
                    <a:pt x="8799" y="6323"/>
                  </a:lnTo>
                  <a:lnTo>
                    <a:pt x="8795" y="6314"/>
                  </a:lnTo>
                  <a:lnTo>
                    <a:pt x="8793" y="6312"/>
                  </a:lnTo>
                  <a:lnTo>
                    <a:pt x="8780" y="6340"/>
                  </a:lnTo>
                  <a:lnTo>
                    <a:pt x="8761" y="6367"/>
                  </a:lnTo>
                  <a:lnTo>
                    <a:pt x="8740" y="6392"/>
                  </a:lnTo>
                  <a:lnTo>
                    <a:pt x="8715" y="6413"/>
                  </a:lnTo>
                  <a:lnTo>
                    <a:pt x="8688" y="6432"/>
                  </a:lnTo>
                  <a:lnTo>
                    <a:pt x="8659" y="6446"/>
                  </a:lnTo>
                  <a:lnTo>
                    <a:pt x="8628" y="6456"/>
                  </a:lnTo>
                  <a:lnTo>
                    <a:pt x="8596" y="6463"/>
                  </a:lnTo>
                  <a:lnTo>
                    <a:pt x="8563" y="6465"/>
                  </a:lnTo>
                  <a:lnTo>
                    <a:pt x="8530" y="6463"/>
                  </a:lnTo>
                  <a:lnTo>
                    <a:pt x="8498" y="6456"/>
                  </a:lnTo>
                  <a:lnTo>
                    <a:pt x="8467" y="6446"/>
                  </a:lnTo>
                  <a:lnTo>
                    <a:pt x="8438" y="6432"/>
                  </a:lnTo>
                  <a:lnTo>
                    <a:pt x="8411" y="6413"/>
                  </a:lnTo>
                  <a:lnTo>
                    <a:pt x="8386" y="6392"/>
                  </a:lnTo>
                  <a:lnTo>
                    <a:pt x="8365" y="6367"/>
                  </a:lnTo>
                  <a:lnTo>
                    <a:pt x="8346" y="6340"/>
                  </a:lnTo>
                  <a:close/>
                  <a:moveTo>
                    <a:pt x="7906" y="4006"/>
                  </a:moveTo>
                  <a:lnTo>
                    <a:pt x="4807" y="2729"/>
                  </a:lnTo>
                  <a:lnTo>
                    <a:pt x="1707" y="4006"/>
                  </a:lnTo>
                  <a:lnTo>
                    <a:pt x="4807" y="5282"/>
                  </a:lnTo>
                  <a:lnTo>
                    <a:pt x="7906" y="4006"/>
                  </a:lnTo>
                  <a:close/>
                  <a:moveTo>
                    <a:pt x="4743" y="5794"/>
                  </a:moveTo>
                  <a:lnTo>
                    <a:pt x="4712" y="5783"/>
                  </a:lnTo>
                  <a:lnTo>
                    <a:pt x="2847" y="5016"/>
                  </a:lnTo>
                  <a:lnTo>
                    <a:pt x="2847" y="6613"/>
                  </a:lnTo>
                  <a:lnTo>
                    <a:pt x="2873" y="6683"/>
                  </a:lnTo>
                  <a:lnTo>
                    <a:pt x="2974" y="6767"/>
                  </a:lnTo>
                  <a:lnTo>
                    <a:pt x="3202" y="6867"/>
                  </a:lnTo>
                  <a:lnTo>
                    <a:pt x="3526" y="6954"/>
                  </a:lnTo>
                  <a:lnTo>
                    <a:pt x="3917" y="7018"/>
                  </a:lnTo>
                  <a:lnTo>
                    <a:pt x="4351" y="7057"/>
                  </a:lnTo>
                  <a:lnTo>
                    <a:pt x="4806" y="7070"/>
                  </a:lnTo>
                  <a:lnTo>
                    <a:pt x="5262" y="7057"/>
                  </a:lnTo>
                  <a:lnTo>
                    <a:pt x="5696" y="7018"/>
                  </a:lnTo>
                  <a:lnTo>
                    <a:pt x="6087" y="6954"/>
                  </a:lnTo>
                  <a:lnTo>
                    <a:pt x="6411" y="6867"/>
                  </a:lnTo>
                  <a:lnTo>
                    <a:pt x="6639" y="6767"/>
                  </a:lnTo>
                  <a:lnTo>
                    <a:pt x="6740" y="6683"/>
                  </a:lnTo>
                  <a:lnTo>
                    <a:pt x="6766" y="6613"/>
                  </a:lnTo>
                  <a:lnTo>
                    <a:pt x="6766" y="5016"/>
                  </a:lnTo>
                  <a:lnTo>
                    <a:pt x="4902" y="5783"/>
                  </a:lnTo>
                  <a:lnTo>
                    <a:pt x="4871" y="5794"/>
                  </a:lnTo>
                  <a:lnTo>
                    <a:pt x="4839" y="5800"/>
                  </a:lnTo>
                  <a:lnTo>
                    <a:pt x="4807" y="5802"/>
                  </a:lnTo>
                  <a:lnTo>
                    <a:pt x="4775" y="5800"/>
                  </a:lnTo>
                  <a:lnTo>
                    <a:pt x="4743" y="579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82B1414-9163-436F-B698-AF1B0A711713}"/>
              </a:ext>
            </a:extLst>
          </p:cNvPr>
          <p:cNvSpPr/>
          <p:nvPr/>
        </p:nvSpPr>
        <p:spPr>
          <a:xfrm>
            <a:off x="5862319" y="1874520"/>
            <a:ext cx="6329679" cy="4123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>
              <a:solidFill>
                <a:schemeClr val="bg1"/>
              </a:solidFill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19409501-3AF0-4FE9-B9DA-BFB518076A54}"/>
              </a:ext>
            </a:extLst>
          </p:cNvPr>
          <p:cNvGrpSpPr/>
          <p:nvPr/>
        </p:nvGrpSpPr>
        <p:grpSpPr>
          <a:xfrm>
            <a:off x="6081905" y="2060829"/>
            <a:ext cx="5661838" cy="544139"/>
            <a:chOff x="5591367" y="2373251"/>
            <a:chExt cx="5912964" cy="62046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685BC0D-6EA1-4B16-9C2D-675D05626410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Brand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090DBD6-8002-479A-83DD-B009F9935281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A category-defining healthy fast-casual identity that drives traffic and pricing power for every franchisee from day one.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1003685B-996C-4508-89F2-DFC20D423145}"/>
              </a:ext>
            </a:extLst>
          </p:cNvPr>
          <p:cNvGrpSpPr/>
          <p:nvPr/>
        </p:nvGrpSpPr>
        <p:grpSpPr>
          <a:xfrm>
            <a:off x="6081905" y="2699004"/>
            <a:ext cx="5661838" cy="544139"/>
            <a:chOff x="5591367" y="2373251"/>
            <a:chExt cx="5912964" cy="620468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99573E87-1715-46C7-9DB6-83E7E32DCADD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Menu R&amp;D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FA239EC1-C508-4E4F-BE52-3E4AFF8CB3D7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Quarterly menu innovation from HQ keeps the offer fresh while preserving the shared prep base that protects margins.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96AD701A-99CF-4B84-9D13-1880EDE16924}"/>
              </a:ext>
            </a:extLst>
          </p:cNvPr>
          <p:cNvGrpSpPr/>
          <p:nvPr/>
        </p:nvGrpSpPr>
        <p:grpSpPr>
          <a:xfrm>
            <a:off x="6081905" y="3379696"/>
            <a:ext cx="5661838" cy="544139"/>
            <a:chOff x="5591367" y="2373251"/>
            <a:chExt cx="5912964" cy="620468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8D1E563-60D1-48AE-A96F-81648607BFD6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Commissary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B51221A-319D-4427-8B37-F09D92E6B537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Central kitchens supply proprietary sauces and prepped produce, locking in quality and a 2–3pt food-cost advantage.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CA2DF918-828C-4369-A641-357B64EACCF6}"/>
              </a:ext>
            </a:extLst>
          </p:cNvPr>
          <p:cNvGrpSpPr/>
          <p:nvPr/>
        </p:nvGrpSpPr>
        <p:grpSpPr>
          <a:xfrm>
            <a:off x="6081905" y="3973893"/>
            <a:ext cx="5661838" cy="544139"/>
            <a:chOff x="5591367" y="2373251"/>
            <a:chExt cx="5912964" cy="620468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9F1C735D-AC44-4CCB-B7F6-A2352557A14D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Training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D70B7B32-79FC-4B47-A0EB-6021A5A74C43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The Verde Academy certifies every operator and store team before opening, then re-certifies annually.</a:t>
              </a: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278D355E-623D-49EC-9254-FDEFA4E65A5F}"/>
              </a:ext>
            </a:extLst>
          </p:cNvPr>
          <p:cNvGrpSpPr/>
          <p:nvPr/>
        </p:nvGrpSpPr>
        <p:grpSpPr>
          <a:xfrm>
            <a:off x="6081905" y="4612067"/>
            <a:ext cx="5661838" cy="544139"/>
            <a:chOff x="5591367" y="2373251"/>
            <a:chExt cx="5912964" cy="620468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54A37CFF-ECDD-4D69-84CB-AAECD1AB952D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Technology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1B28ECAE-6ED2-49DA-ADFD-ECD1F8B78D3E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A single POS, inventory and loyalty stack gives HQ live visibility into every unit's sales and compliance.</a:t>
              </a: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936AD9F6-8C2B-4E56-977D-6D5E4679F110}"/>
              </a:ext>
            </a:extLst>
          </p:cNvPr>
          <p:cNvGrpSpPr/>
          <p:nvPr/>
        </p:nvGrpSpPr>
        <p:grpSpPr>
          <a:xfrm>
            <a:off x="6081905" y="5292759"/>
            <a:ext cx="5661838" cy="544139"/>
            <a:chOff x="5591367" y="2373251"/>
            <a:chExt cx="5912964" cy="620468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076BF11-0848-4FC9-828B-B2F395629D37}"/>
                </a:ext>
              </a:extLst>
            </p:cNvPr>
            <p:cNvSpPr txBox="1"/>
            <p:nvPr/>
          </p:nvSpPr>
          <p:spPr>
            <a:xfrm>
              <a:off x="5591367" y="2373251"/>
              <a:ext cx="5912964" cy="2105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>
                <a:buSzPct val="100000"/>
                <a:buFont typeface="Trebuchet MS" panose="020B0603020202020204" pitchFamily="34" charset="0"/>
                <a:buChar char="​"/>
              </a:pPr>
              <a:r>
                <a:rPr lang="en-US" sz="120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Marketing</a:t>
              </a:r>
              <a:endParaRPr lang="en-US" sz="8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356089D0-A946-4718-9FB8-13A124EFD87A}"/>
                </a:ext>
              </a:extLst>
            </p:cNvPr>
            <p:cNvSpPr txBox="1"/>
            <p:nvPr/>
          </p:nvSpPr>
          <p:spPr>
            <a:xfrm>
              <a:off x="5591367" y="2625222"/>
              <a:ext cx="5912964" cy="3684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ctr">
                <a:defRPr sz="1600" b="1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355600" lvl="1" indent="-171450">
                <a:buClr>
                  <a:schemeClr val="bg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rPr>
                <a:t>A pooled 2% national fund finances campaigns no single operator could afford, lifting systemwide demand.</a:t>
              </a:r>
            </a:p>
          </p:txBody>
        </p:sp>
      </p:grpSp>
      <p:sp>
        <p:nvSpPr>
          <p:cNvPr id="140" name="TextBox 139">
            <a:extLst>
              <a:ext uri="{FF2B5EF4-FFF2-40B4-BE49-F238E27FC236}">
                <a16:creationId xmlns:a16="http://schemas.microsoft.com/office/drawing/2014/main" id="{7C4DA88C-DFF4-4761-AFDE-9E9BEC395E54}"/>
              </a:ext>
            </a:extLst>
          </p:cNvPr>
          <p:cNvSpPr txBox="1"/>
          <p:nvPr/>
        </p:nvSpPr>
        <p:spPr>
          <a:xfrm>
            <a:off x="5862319" y="1497956"/>
            <a:ext cx="5881424" cy="24001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Six components, one repeatable flywheel</a:t>
            </a: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40A36CC8-8C52-4CD2-B0DF-F421DF0E5657}"/>
              </a:ext>
            </a:extLst>
          </p:cNvPr>
          <p:cNvSpPr/>
          <p:nvPr/>
        </p:nvSpPr>
        <p:spPr>
          <a:xfrm>
            <a:off x="5712663" y="2060829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6BD4F820-9FEA-4B84-B516-2617CB9117D6}"/>
              </a:ext>
            </a:extLst>
          </p:cNvPr>
          <p:cNvSpPr/>
          <p:nvPr/>
        </p:nvSpPr>
        <p:spPr>
          <a:xfrm>
            <a:off x="5712663" y="2707215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6E613E6E-AA96-4EC9-8CED-AA66578C11AF}"/>
              </a:ext>
            </a:extLst>
          </p:cNvPr>
          <p:cNvSpPr/>
          <p:nvPr/>
        </p:nvSpPr>
        <p:spPr>
          <a:xfrm>
            <a:off x="5712663" y="3353601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CA892BB8-8B3B-4445-8DDD-710F0A66910F}"/>
              </a:ext>
            </a:extLst>
          </p:cNvPr>
          <p:cNvSpPr/>
          <p:nvPr/>
        </p:nvSpPr>
        <p:spPr>
          <a:xfrm>
            <a:off x="5712663" y="3999987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endParaRPr lang="en-PH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7377F5F7-E2BC-4027-AD01-F08A1E51A532}"/>
              </a:ext>
            </a:extLst>
          </p:cNvPr>
          <p:cNvSpPr/>
          <p:nvPr/>
        </p:nvSpPr>
        <p:spPr>
          <a:xfrm>
            <a:off x="5712663" y="4646373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3AB147F1-B30D-408A-8F72-F67A2EFD8F2E}"/>
              </a:ext>
            </a:extLst>
          </p:cNvPr>
          <p:cNvSpPr/>
          <p:nvPr/>
        </p:nvSpPr>
        <p:spPr>
          <a:xfrm>
            <a:off x="5712663" y="5292759"/>
            <a:ext cx="248464" cy="248464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400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0B42F20C-8FAC-4286-A515-94B8EB9DBEBE}"/>
              </a:ext>
            </a:extLst>
          </p:cNvPr>
          <p:cNvGrpSpPr/>
          <p:nvPr/>
        </p:nvGrpSpPr>
        <p:grpSpPr>
          <a:xfrm>
            <a:off x="5020367" y="1669098"/>
            <a:ext cx="370800" cy="4533900"/>
            <a:chOff x="7740366" y="1701800"/>
            <a:chExt cx="370800" cy="4533900"/>
          </a:xfrm>
        </p:grpSpPr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93472D9D-7080-43CE-8DD2-51BEC47E4B24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45E1E3BF-8D66-41ED-B428-F9815175DB19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534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EF6B0FF4-3F2E-4957-8D0B-8DF1F4AFF1E6}"/>
              </a:ext>
            </a:extLst>
          </p:cNvPr>
          <p:cNvSpPr/>
          <p:nvPr/>
        </p:nvSpPr>
        <p:spPr>
          <a:xfrm>
            <a:off x="0" y="2164080"/>
            <a:ext cx="5775960" cy="577972"/>
          </a:xfrm>
          <a:prstGeom prst="homePlate">
            <a:avLst>
              <a:gd name="adj" fmla="val 2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/>
              <a:t>Why it wins for Verde</a:t>
            </a:r>
            <a:endParaRPr lang="en-PH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37718F-E969-4E66-8483-8FD8DFDBD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t>Why Franchising Wins</a:t>
            </a:r>
            <a:endParaRPr lang="en-P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1B132C-D211-4B95-B269-8EA1ED19225C}"/>
              </a:ext>
            </a:extLst>
          </p:cNvPr>
          <p:cNvSpPr txBox="1"/>
          <p:nvPr/>
        </p:nvSpPr>
        <p:spPr>
          <a:xfrm>
            <a:off x="632457" y="1517771"/>
            <a:ext cx="985507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PH" sz="2000" b="1" dirty="0">
                <a:solidFill>
                  <a:schemeClr val="accent1"/>
                </a:solidFill>
              </a:rPr>
              <a:t>The structure aligns incentives across the system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2EA74B-58AF-432F-A0DA-A3113F511A91}"/>
              </a:ext>
            </a:extLst>
          </p:cNvPr>
          <p:cNvSpPr txBox="1"/>
          <p:nvPr/>
        </p:nvSpPr>
        <p:spPr>
          <a:xfrm>
            <a:off x="1170326" y="3175707"/>
            <a:ext cx="4264969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1"/>
            <a:r>
              <a:rPr lang="en-PH" sz="1400" dirty="0"/>
              <a:t>Franchisees fund ~70% of new-store capex, letting the brand grow 3x faster per peso of company capital.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B84F09-46E0-4A2B-8A11-8DF2EBE646C9}"/>
              </a:ext>
            </a:extLst>
          </p:cNvPr>
          <p:cNvSpPr txBox="1"/>
          <p:nvPr/>
        </p:nvSpPr>
        <p:spPr>
          <a:xfrm>
            <a:off x="1171396" y="4049466"/>
            <a:ext cx="4264969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1"/>
            <a:r>
              <a:rPr lang="en-PH" sz="1400" dirty="0"/>
              <a:t>Royalties on systemwide sales convert growth</a:t>
            </a:r>
            <a:br>
              <a:rPr lang="en-PH" sz="1400" dirty="0"/>
            </a:br>
            <a:r>
              <a:rPr lang="en-PH" sz="1400" dirty="0"/>
              <a:t>into high-margin, recurring revenue with limited operating risk.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506A00-08E2-4E69-A0FA-D4F98AC0E92D}"/>
              </a:ext>
            </a:extLst>
          </p:cNvPr>
          <p:cNvSpPr txBox="1"/>
          <p:nvPr/>
        </p:nvSpPr>
        <p:spPr>
          <a:xfrm>
            <a:off x="1171396" y="5138666"/>
            <a:ext cx="4264969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1"/>
            <a:r>
              <a:rPr lang="en-PH" sz="1400" dirty="0"/>
              <a:t>Local operators bring site knowledge, community ties and day-to-day intensity HQ cannot replicate.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F1C4A1D-9C69-4AFC-ACBE-7CA334F49AC5}"/>
              </a:ext>
            </a:extLst>
          </p:cNvPr>
          <p:cNvCxnSpPr>
            <a:cxnSpLocks/>
          </p:cNvCxnSpPr>
          <p:nvPr/>
        </p:nvCxnSpPr>
        <p:spPr>
          <a:xfrm>
            <a:off x="571018" y="3881891"/>
            <a:ext cx="51336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BA48098-8E7B-43DF-BE41-1E6A95CFBDFA}"/>
              </a:ext>
            </a:extLst>
          </p:cNvPr>
          <p:cNvCxnSpPr>
            <a:cxnSpLocks/>
          </p:cNvCxnSpPr>
          <p:nvPr/>
        </p:nvCxnSpPr>
        <p:spPr>
          <a:xfrm>
            <a:off x="571018" y="4863371"/>
            <a:ext cx="51336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18083E5-1F92-411F-89D8-D6130AA508E3}"/>
              </a:ext>
            </a:extLst>
          </p:cNvPr>
          <p:cNvGrpSpPr/>
          <p:nvPr/>
        </p:nvGrpSpPr>
        <p:grpSpPr>
          <a:xfrm>
            <a:off x="571018" y="3114152"/>
            <a:ext cx="478724" cy="478724"/>
            <a:chOff x="721966" y="1986158"/>
            <a:chExt cx="674902" cy="674902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947024A-9AB7-41C1-9B12-142EE139CA3D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70" name="Group 39"/>
            <p:cNvGrpSpPr/>
            <p:nvPr/>
          </p:nvGrpSpPr>
          <p:grpSpPr>
            <a:xfrm>
              <a:off x="808583" y="2072775"/>
              <a:ext cx="501668" cy="501668"/>
              <a:chOff x="4124395" y="5358687"/>
              <a:chExt cx="589280" cy="589280"/>
            </a:xfrm>
          </p:grpSpPr>
          <p:sp>
            <p:nvSpPr>
              <p:cNvPr id="71" name="Accent"/>
              <p:cNvSpPr/>
              <p:nvPr/>
            </p:nvSpPr>
            <p:spPr>
              <a:xfrm>
                <a:off x="4124395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728" y="1680"/>
                    </a:moveTo>
                    <a:lnTo>
                      <a:pt x="4850" y="1828"/>
                    </a:lnTo>
                    <a:lnTo>
                      <a:pt x="4850" y="1625"/>
                    </a:lnTo>
                    <a:lnTo>
                      <a:pt x="4851" y="1605"/>
                    </a:lnTo>
                    <a:lnTo>
                      <a:pt x="4855" y="1586"/>
                    </a:lnTo>
                    <a:lnTo>
                      <a:pt x="4861" y="1568"/>
                    </a:lnTo>
                    <a:lnTo>
                      <a:pt x="4870" y="1550"/>
                    </a:lnTo>
                    <a:lnTo>
                      <a:pt x="4881" y="1534"/>
                    </a:lnTo>
                    <a:lnTo>
                      <a:pt x="4894" y="1519"/>
                    </a:lnTo>
                    <a:lnTo>
                      <a:pt x="4909" y="1506"/>
                    </a:lnTo>
                    <a:lnTo>
                      <a:pt x="4925" y="1495"/>
                    </a:lnTo>
                    <a:lnTo>
                      <a:pt x="4943" y="1486"/>
                    </a:lnTo>
                    <a:lnTo>
                      <a:pt x="4961" y="1480"/>
                    </a:lnTo>
                    <a:lnTo>
                      <a:pt x="4980" y="1476"/>
                    </a:lnTo>
                    <a:lnTo>
                      <a:pt x="5000" y="1475"/>
                    </a:lnTo>
                    <a:lnTo>
                      <a:pt x="5020" y="1476"/>
                    </a:lnTo>
                    <a:lnTo>
                      <a:pt x="5039" y="1480"/>
                    </a:lnTo>
                    <a:lnTo>
                      <a:pt x="5057" y="1486"/>
                    </a:lnTo>
                    <a:lnTo>
                      <a:pt x="5075" y="1495"/>
                    </a:lnTo>
                    <a:lnTo>
                      <a:pt x="5091" y="1506"/>
                    </a:lnTo>
                    <a:lnTo>
                      <a:pt x="5106" y="1519"/>
                    </a:lnTo>
                    <a:lnTo>
                      <a:pt x="5119" y="1534"/>
                    </a:lnTo>
                    <a:lnTo>
                      <a:pt x="5130" y="1550"/>
                    </a:lnTo>
                    <a:lnTo>
                      <a:pt x="5139" y="1568"/>
                    </a:lnTo>
                    <a:lnTo>
                      <a:pt x="5145" y="1586"/>
                    </a:lnTo>
                    <a:lnTo>
                      <a:pt x="5149" y="1605"/>
                    </a:lnTo>
                    <a:lnTo>
                      <a:pt x="5150" y="1625"/>
                    </a:lnTo>
                    <a:lnTo>
                      <a:pt x="5150" y="2342"/>
                    </a:lnTo>
                    <a:lnTo>
                      <a:pt x="5265" y="2179"/>
                    </a:lnTo>
                    <a:lnTo>
                      <a:pt x="5277" y="2165"/>
                    </a:lnTo>
                    <a:lnTo>
                      <a:pt x="5432" y="1995"/>
                    </a:lnTo>
                    <a:lnTo>
                      <a:pt x="5446" y="1983"/>
                    </a:lnTo>
                    <a:lnTo>
                      <a:pt x="5621" y="1833"/>
                    </a:lnTo>
                    <a:lnTo>
                      <a:pt x="5636" y="1822"/>
                    </a:lnTo>
                    <a:lnTo>
                      <a:pt x="5829" y="1695"/>
                    </a:lnTo>
                    <a:lnTo>
                      <a:pt x="5844" y="1686"/>
                    </a:lnTo>
                    <a:lnTo>
                      <a:pt x="6053" y="1583"/>
                    </a:lnTo>
                    <a:lnTo>
                      <a:pt x="6070" y="1576"/>
                    </a:lnTo>
                    <a:lnTo>
                      <a:pt x="6290" y="1498"/>
                    </a:lnTo>
                    <a:lnTo>
                      <a:pt x="6308" y="1493"/>
                    </a:lnTo>
                    <a:lnTo>
                      <a:pt x="6539" y="1443"/>
                    </a:lnTo>
                    <a:lnTo>
                      <a:pt x="6558" y="1440"/>
                    </a:lnTo>
                    <a:lnTo>
                      <a:pt x="6796" y="1420"/>
                    </a:lnTo>
                    <a:lnTo>
                      <a:pt x="6816" y="1420"/>
                    </a:lnTo>
                    <a:lnTo>
                      <a:pt x="7059" y="1431"/>
                    </a:lnTo>
                    <a:lnTo>
                      <a:pt x="7079" y="1433"/>
                    </a:lnTo>
                    <a:lnTo>
                      <a:pt x="7325" y="1477"/>
                    </a:lnTo>
                    <a:lnTo>
                      <a:pt x="7343" y="1482"/>
                    </a:lnTo>
                    <a:lnTo>
                      <a:pt x="7362" y="1489"/>
                    </a:lnTo>
                    <a:lnTo>
                      <a:pt x="7378" y="1498"/>
                    </a:lnTo>
                    <a:lnTo>
                      <a:pt x="7394" y="1510"/>
                    </a:lnTo>
                    <a:lnTo>
                      <a:pt x="7408" y="1523"/>
                    </a:lnTo>
                    <a:lnTo>
                      <a:pt x="7420" y="1538"/>
                    </a:lnTo>
                    <a:lnTo>
                      <a:pt x="7431" y="1555"/>
                    </a:lnTo>
                    <a:lnTo>
                      <a:pt x="7438" y="1572"/>
                    </a:lnTo>
                    <a:lnTo>
                      <a:pt x="7444" y="1591"/>
                    </a:lnTo>
                    <a:lnTo>
                      <a:pt x="7447" y="1610"/>
                    </a:lnTo>
                    <a:lnTo>
                      <a:pt x="7448" y="1629"/>
                    </a:lnTo>
                    <a:lnTo>
                      <a:pt x="7446" y="1649"/>
                    </a:lnTo>
                    <a:lnTo>
                      <a:pt x="7442" y="1668"/>
                    </a:lnTo>
                    <a:lnTo>
                      <a:pt x="7435" y="1686"/>
                    </a:lnTo>
                    <a:lnTo>
                      <a:pt x="7361" y="1854"/>
                    </a:lnTo>
                    <a:lnTo>
                      <a:pt x="7354" y="1867"/>
                    </a:lnTo>
                    <a:lnTo>
                      <a:pt x="7346" y="1880"/>
                    </a:lnTo>
                    <a:lnTo>
                      <a:pt x="7248" y="2018"/>
                    </a:lnTo>
                    <a:lnTo>
                      <a:pt x="7229" y="2040"/>
                    </a:lnTo>
                    <a:lnTo>
                      <a:pt x="7110" y="2154"/>
                    </a:lnTo>
                    <a:lnTo>
                      <a:pt x="7092" y="2169"/>
                    </a:lnTo>
                    <a:lnTo>
                      <a:pt x="6953" y="2265"/>
                    </a:lnTo>
                    <a:lnTo>
                      <a:pt x="6939" y="2274"/>
                    </a:lnTo>
                    <a:lnTo>
                      <a:pt x="6784" y="2358"/>
                    </a:lnTo>
                    <a:lnTo>
                      <a:pt x="6775" y="2362"/>
                    </a:lnTo>
                    <a:lnTo>
                      <a:pt x="6607" y="2439"/>
                    </a:lnTo>
                    <a:lnTo>
                      <a:pt x="6603" y="2441"/>
                    </a:lnTo>
                    <a:lnTo>
                      <a:pt x="6423" y="2517"/>
                    </a:lnTo>
                    <a:lnTo>
                      <a:pt x="6237" y="2596"/>
                    </a:lnTo>
                    <a:lnTo>
                      <a:pt x="6048" y="2683"/>
                    </a:lnTo>
                    <a:lnTo>
                      <a:pt x="5858" y="2784"/>
                    </a:lnTo>
                    <a:lnTo>
                      <a:pt x="5669" y="2905"/>
                    </a:lnTo>
                    <a:lnTo>
                      <a:pt x="5482" y="3050"/>
                    </a:lnTo>
                    <a:lnTo>
                      <a:pt x="5298" y="3225"/>
                    </a:lnTo>
                    <a:lnTo>
                      <a:pt x="5150" y="3403"/>
                    </a:lnTo>
                    <a:lnTo>
                      <a:pt x="5150" y="4641"/>
                    </a:lnTo>
                    <a:lnTo>
                      <a:pt x="5149" y="4661"/>
                    </a:lnTo>
                    <a:lnTo>
                      <a:pt x="5145" y="4680"/>
                    </a:lnTo>
                    <a:lnTo>
                      <a:pt x="5139" y="4698"/>
                    </a:lnTo>
                    <a:lnTo>
                      <a:pt x="5130" y="4716"/>
                    </a:lnTo>
                    <a:lnTo>
                      <a:pt x="5119" y="4732"/>
                    </a:lnTo>
                    <a:lnTo>
                      <a:pt x="5106" y="4747"/>
                    </a:lnTo>
                    <a:lnTo>
                      <a:pt x="5091" y="4760"/>
                    </a:lnTo>
                    <a:lnTo>
                      <a:pt x="5075" y="4771"/>
                    </a:lnTo>
                    <a:lnTo>
                      <a:pt x="5057" y="4780"/>
                    </a:lnTo>
                    <a:lnTo>
                      <a:pt x="5039" y="4786"/>
                    </a:lnTo>
                    <a:lnTo>
                      <a:pt x="5020" y="4790"/>
                    </a:lnTo>
                    <a:lnTo>
                      <a:pt x="5000" y="4791"/>
                    </a:lnTo>
                    <a:lnTo>
                      <a:pt x="4980" y="4790"/>
                    </a:lnTo>
                    <a:lnTo>
                      <a:pt x="4961" y="4786"/>
                    </a:lnTo>
                    <a:lnTo>
                      <a:pt x="4943" y="4780"/>
                    </a:lnTo>
                    <a:lnTo>
                      <a:pt x="4925" y="4771"/>
                    </a:lnTo>
                    <a:lnTo>
                      <a:pt x="4909" y="4760"/>
                    </a:lnTo>
                    <a:lnTo>
                      <a:pt x="4894" y="4747"/>
                    </a:lnTo>
                    <a:lnTo>
                      <a:pt x="4881" y="4732"/>
                    </a:lnTo>
                    <a:lnTo>
                      <a:pt x="4870" y="4716"/>
                    </a:lnTo>
                    <a:lnTo>
                      <a:pt x="4861" y="4698"/>
                    </a:lnTo>
                    <a:lnTo>
                      <a:pt x="4855" y="4680"/>
                    </a:lnTo>
                    <a:lnTo>
                      <a:pt x="4851" y="4661"/>
                    </a:lnTo>
                    <a:lnTo>
                      <a:pt x="4850" y="4641"/>
                    </a:lnTo>
                    <a:lnTo>
                      <a:pt x="4850" y="2841"/>
                    </a:lnTo>
                    <a:lnTo>
                      <a:pt x="4718" y="2724"/>
                    </a:lnTo>
                    <a:lnTo>
                      <a:pt x="4536" y="2595"/>
                    </a:lnTo>
                    <a:lnTo>
                      <a:pt x="4349" y="2489"/>
                    </a:lnTo>
                    <a:lnTo>
                      <a:pt x="4159" y="2401"/>
                    </a:lnTo>
                    <a:lnTo>
                      <a:pt x="3967" y="2326"/>
                    </a:lnTo>
                    <a:lnTo>
                      <a:pt x="3776" y="2260"/>
                    </a:lnTo>
                    <a:lnTo>
                      <a:pt x="3588" y="2198"/>
                    </a:lnTo>
                    <a:lnTo>
                      <a:pt x="3586" y="2197"/>
                    </a:lnTo>
                    <a:lnTo>
                      <a:pt x="3406" y="2135"/>
                    </a:lnTo>
                    <a:lnTo>
                      <a:pt x="3400" y="2132"/>
                    </a:lnTo>
                    <a:lnTo>
                      <a:pt x="3231" y="2065"/>
                    </a:lnTo>
                    <a:lnTo>
                      <a:pt x="3220" y="2060"/>
                    </a:lnTo>
                    <a:lnTo>
                      <a:pt x="3065" y="1982"/>
                    </a:lnTo>
                    <a:lnTo>
                      <a:pt x="3049" y="1973"/>
                    </a:lnTo>
                    <a:lnTo>
                      <a:pt x="2911" y="1880"/>
                    </a:lnTo>
                    <a:lnTo>
                      <a:pt x="2891" y="1865"/>
                    </a:lnTo>
                    <a:lnTo>
                      <a:pt x="2772" y="1752"/>
                    </a:lnTo>
                    <a:lnTo>
                      <a:pt x="2752" y="1730"/>
                    </a:lnTo>
                    <a:lnTo>
                      <a:pt x="2654" y="1592"/>
                    </a:lnTo>
                    <a:lnTo>
                      <a:pt x="2646" y="1579"/>
                    </a:lnTo>
                    <a:lnTo>
                      <a:pt x="2639" y="1566"/>
                    </a:lnTo>
                    <a:lnTo>
                      <a:pt x="2565" y="1398"/>
                    </a:lnTo>
                    <a:lnTo>
                      <a:pt x="2558" y="1380"/>
                    </a:lnTo>
                    <a:lnTo>
                      <a:pt x="2554" y="1361"/>
                    </a:lnTo>
                    <a:lnTo>
                      <a:pt x="2552" y="1342"/>
                    </a:lnTo>
                    <a:lnTo>
                      <a:pt x="2553" y="1323"/>
                    </a:lnTo>
                    <a:lnTo>
                      <a:pt x="2556" y="1304"/>
                    </a:lnTo>
                    <a:lnTo>
                      <a:pt x="2561" y="1285"/>
                    </a:lnTo>
                    <a:lnTo>
                      <a:pt x="2569" y="1268"/>
                    </a:lnTo>
                    <a:lnTo>
                      <a:pt x="2579" y="1251"/>
                    </a:lnTo>
                    <a:lnTo>
                      <a:pt x="2591" y="1236"/>
                    </a:lnTo>
                    <a:lnTo>
                      <a:pt x="2605" y="1223"/>
                    </a:lnTo>
                    <a:lnTo>
                      <a:pt x="2620" y="1211"/>
                    </a:lnTo>
                    <a:lnTo>
                      <a:pt x="2637" y="1202"/>
                    </a:lnTo>
                    <a:lnTo>
                      <a:pt x="2654" y="1195"/>
                    </a:lnTo>
                    <a:lnTo>
                      <a:pt x="2673" y="1190"/>
                    </a:lnTo>
                    <a:lnTo>
                      <a:pt x="2919" y="1141"/>
                    </a:lnTo>
                    <a:lnTo>
                      <a:pt x="2934" y="1139"/>
                    </a:lnTo>
                    <a:lnTo>
                      <a:pt x="3177" y="1117"/>
                    </a:lnTo>
                    <a:lnTo>
                      <a:pt x="3193" y="1116"/>
                    </a:lnTo>
                    <a:lnTo>
                      <a:pt x="3431" y="1118"/>
                    </a:lnTo>
                    <a:lnTo>
                      <a:pt x="3447" y="1119"/>
                    </a:lnTo>
                    <a:lnTo>
                      <a:pt x="3677" y="1146"/>
                    </a:lnTo>
                    <a:lnTo>
                      <a:pt x="3694" y="1149"/>
                    </a:lnTo>
                    <a:lnTo>
                      <a:pt x="3914" y="1200"/>
                    </a:lnTo>
                    <a:lnTo>
                      <a:pt x="3931" y="1205"/>
                    </a:lnTo>
                    <a:lnTo>
                      <a:pt x="4139" y="1279"/>
                    </a:lnTo>
                    <a:lnTo>
                      <a:pt x="4156" y="1286"/>
                    </a:lnTo>
                    <a:lnTo>
                      <a:pt x="4349" y="1383"/>
                    </a:lnTo>
                    <a:lnTo>
                      <a:pt x="4366" y="1393"/>
                    </a:lnTo>
                    <a:lnTo>
                      <a:pt x="4541" y="1511"/>
                    </a:lnTo>
                    <a:lnTo>
                      <a:pt x="4558" y="1524"/>
                    </a:lnTo>
                    <a:lnTo>
                      <a:pt x="4713" y="1664"/>
                    </a:lnTo>
                    <a:lnTo>
                      <a:pt x="4728" y="1680"/>
                    </a:lnTo>
                    <a:close/>
                    <a:moveTo>
                      <a:pt x="5383" y="2532"/>
                    </a:moveTo>
                    <a:lnTo>
                      <a:pt x="5284" y="2718"/>
                    </a:lnTo>
                    <a:lnTo>
                      <a:pt x="5225" y="2880"/>
                    </a:lnTo>
                    <a:lnTo>
                      <a:pt x="5280" y="2828"/>
                    </a:lnTo>
                    <a:lnTo>
                      <a:pt x="5292" y="2817"/>
                    </a:lnTo>
                    <a:lnTo>
                      <a:pt x="5490" y="2663"/>
                    </a:lnTo>
                    <a:lnTo>
                      <a:pt x="5502" y="2655"/>
                    </a:lnTo>
                    <a:lnTo>
                      <a:pt x="5702" y="2528"/>
                    </a:lnTo>
                    <a:lnTo>
                      <a:pt x="5712" y="2522"/>
                    </a:lnTo>
                    <a:lnTo>
                      <a:pt x="5911" y="2416"/>
                    </a:lnTo>
                    <a:lnTo>
                      <a:pt x="5918" y="2413"/>
                    </a:lnTo>
                    <a:lnTo>
                      <a:pt x="6113" y="2322"/>
                    </a:lnTo>
                    <a:lnTo>
                      <a:pt x="6117" y="2320"/>
                    </a:lnTo>
                    <a:lnTo>
                      <a:pt x="6306" y="2240"/>
                    </a:lnTo>
                    <a:lnTo>
                      <a:pt x="6306" y="2240"/>
                    </a:lnTo>
                    <a:lnTo>
                      <a:pt x="6484" y="2165"/>
                    </a:lnTo>
                    <a:lnTo>
                      <a:pt x="6646" y="2092"/>
                    </a:lnTo>
                    <a:lnTo>
                      <a:pt x="6789" y="2014"/>
                    </a:lnTo>
                    <a:lnTo>
                      <a:pt x="6911" y="1929"/>
                    </a:lnTo>
                    <a:lnTo>
                      <a:pt x="7011" y="1833"/>
                    </a:lnTo>
                    <a:lnTo>
                      <a:pt x="7079" y="1738"/>
                    </a:lnTo>
                    <a:lnTo>
                      <a:pt x="7035" y="1730"/>
                    </a:lnTo>
                    <a:lnTo>
                      <a:pt x="6812" y="1720"/>
                    </a:lnTo>
                    <a:lnTo>
                      <a:pt x="6593" y="1738"/>
                    </a:lnTo>
                    <a:lnTo>
                      <a:pt x="6381" y="1784"/>
                    </a:lnTo>
                    <a:lnTo>
                      <a:pt x="6178" y="1856"/>
                    </a:lnTo>
                    <a:lnTo>
                      <a:pt x="5986" y="1951"/>
                    </a:lnTo>
                    <a:lnTo>
                      <a:pt x="5808" y="2068"/>
                    </a:lnTo>
                    <a:lnTo>
                      <a:pt x="5647" y="2205"/>
                    </a:lnTo>
                    <a:lnTo>
                      <a:pt x="5504" y="2360"/>
                    </a:lnTo>
                    <a:lnTo>
                      <a:pt x="5383" y="2532"/>
                    </a:lnTo>
                    <a:close/>
                    <a:moveTo>
                      <a:pt x="2969" y="1437"/>
                    </a:moveTo>
                    <a:lnTo>
                      <a:pt x="2919" y="1447"/>
                    </a:lnTo>
                    <a:lnTo>
                      <a:pt x="2988" y="1544"/>
                    </a:lnTo>
                    <a:lnTo>
                      <a:pt x="3088" y="1638"/>
                    </a:lnTo>
                    <a:lnTo>
                      <a:pt x="3208" y="1718"/>
                    </a:lnTo>
                    <a:lnTo>
                      <a:pt x="3349" y="1789"/>
                    </a:lnTo>
                    <a:lnTo>
                      <a:pt x="3508" y="1853"/>
                    </a:lnTo>
                    <a:lnTo>
                      <a:pt x="3684" y="1913"/>
                    </a:lnTo>
                    <a:lnTo>
                      <a:pt x="3871" y="1976"/>
                    </a:lnTo>
                    <a:lnTo>
                      <a:pt x="3873" y="1976"/>
                    </a:lnTo>
                    <a:lnTo>
                      <a:pt x="4068" y="2044"/>
                    </a:lnTo>
                    <a:lnTo>
                      <a:pt x="4073" y="2046"/>
                    </a:lnTo>
                    <a:lnTo>
                      <a:pt x="4272" y="2123"/>
                    </a:lnTo>
                    <a:lnTo>
                      <a:pt x="4281" y="2127"/>
                    </a:lnTo>
                    <a:lnTo>
                      <a:pt x="4481" y="2219"/>
                    </a:lnTo>
                    <a:lnTo>
                      <a:pt x="4492" y="2225"/>
                    </a:lnTo>
                    <a:lnTo>
                      <a:pt x="4690" y="2338"/>
                    </a:lnTo>
                    <a:lnTo>
                      <a:pt x="4703" y="2346"/>
                    </a:lnTo>
                    <a:lnTo>
                      <a:pt x="4801" y="2415"/>
                    </a:lnTo>
                    <a:lnTo>
                      <a:pt x="4789" y="2362"/>
                    </a:lnTo>
                    <a:lnTo>
                      <a:pt x="4718" y="2184"/>
                    </a:lnTo>
                    <a:lnTo>
                      <a:pt x="4622" y="2023"/>
                    </a:lnTo>
                    <a:lnTo>
                      <a:pt x="4504" y="1880"/>
                    </a:lnTo>
                    <a:lnTo>
                      <a:pt x="4365" y="1754"/>
                    </a:lnTo>
                    <a:lnTo>
                      <a:pt x="4206" y="1647"/>
                    </a:lnTo>
                    <a:lnTo>
                      <a:pt x="4030" y="1559"/>
                    </a:lnTo>
                    <a:lnTo>
                      <a:pt x="3839" y="1490"/>
                    </a:lnTo>
                    <a:lnTo>
                      <a:pt x="3634" y="1443"/>
                    </a:lnTo>
                    <a:lnTo>
                      <a:pt x="3420" y="1418"/>
                    </a:lnTo>
                    <a:lnTo>
                      <a:pt x="3197" y="1416"/>
                    </a:lnTo>
                    <a:lnTo>
                      <a:pt x="2969" y="14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2" name="Outline"/>
              <p:cNvSpPr/>
              <p:nvPr/>
            </p:nvSpPr>
            <p:spPr>
              <a:xfrm>
                <a:off x="4124395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403" y="6709"/>
                    </a:moveTo>
                    <a:lnTo>
                      <a:pt x="7405" y="6790"/>
                    </a:lnTo>
                    <a:lnTo>
                      <a:pt x="7405" y="6800"/>
                    </a:lnTo>
                    <a:lnTo>
                      <a:pt x="7403" y="6881"/>
                    </a:lnTo>
                    <a:lnTo>
                      <a:pt x="7403" y="6890"/>
                    </a:lnTo>
                    <a:lnTo>
                      <a:pt x="7399" y="6971"/>
                    </a:lnTo>
                    <a:lnTo>
                      <a:pt x="7398" y="6980"/>
                    </a:lnTo>
                    <a:lnTo>
                      <a:pt x="7390" y="7061"/>
                    </a:lnTo>
                    <a:lnTo>
                      <a:pt x="7389" y="7070"/>
                    </a:lnTo>
                    <a:lnTo>
                      <a:pt x="7379" y="7150"/>
                    </a:lnTo>
                    <a:lnTo>
                      <a:pt x="7377" y="7159"/>
                    </a:lnTo>
                    <a:lnTo>
                      <a:pt x="7364" y="7238"/>
                    </a:lnTo>
                    <a:lnTo>
                      <a:pt x="7362" y="7248"/>
                    </a:lnTo>
                    <a:lnTo>
                      <a:pt x="7345" y="7326"/>
                    </a:lnTo>
                    <a:lnTo>
                      <a:pt x="7343" y="7335"/>
                    </a:lnTo>
                    <a:lnTo>
                      <a:pt x="7324" y="7413"/>
                    </a:lnTo>
                    <a:lnTo>
                      <a:pt x="7322" y="7422"/>
                    </a:lnTo>
                    <a:lnTo>
                      <a:pt x="7299" y="7500"/>
                    </a:lnTo>
                    <a:lnTo>
                      <a:pt x="7297" y="7509"/>
                    </a:lnTo>
                    <a:lnTo>
                      <a:pt x="7271" y="7585"/>
                    </a:lnTo>
                    <a:lnTo>
                      <a:pt x="7268" y="7594"/>
                    </a:lnTo>
                    <a:lnTo>
                      <a:pt x="7240" y="7669"/>
                    </a:lnTo>
                    <a:lnTo>
                      <a:pt x="7237" y="7678"/>
                    </a:lnTo>
                    <a:lnTo>
                      <a:pt x="7206" y="7752"/>
                    </a:lnTo>
                    <a:lnTo>
                      <a:pt x="7202" y="7761"/>
                    </a:lnTo>
                    <a:lnTo>
                      <a:pt x="7169" y="7834"/>
                    </a:lnTo>
                    <a:lnTo>
                      <a:pt x="7165" y="7842"/>
                    </a:lnTo>
                    <a:lnTo>
                      <a:pt x="7128" y="7915"/>
                    </a:lnTo>
                    <a:lnTo>
                      <a:pt x="7124" y="7923"/>
                    </a:lnTo>
                    <a:lnTo>
                      <a:pt x="7085" y="7994"/>
                    </a:lnTo>
                    <a:lnTo>
                      <a:pt x="7080" y="8002"/>
                    </a:lnTo>
                    <a:lnTo>
                      <a:pt x="7038" y="8071"/>
                    </a:lnTo>
                    <a:lnTo>
                      <a:pt x="7033" y="8079"/>
                    </a:lnTo>
                    <a:lnTo>
                      <a:pt x="6989" y="8147"/>
                    </a:lnTo>
                    <a:lnTo>
                      <a:pt x="6984" y="8155"/>
                    </a:lnTo>
                    <a:lnTo>
                      <a:pt x="6937" y="8220"/>
                    </a:lnTo>
                    <a:lnTo>
                      <a:pt x="6932" y="8228"/>
                    </a:lnTo>
                    <a:lnTo>
                      <a:pt x="6883" y="8291"/>
                    </a:lnTo>
                    <a:lnTo>
                      <a:pt x="6877" y="8299"/>
                    </a:lnTo>
                    <a:lnTo>
                      <a:pt x="6825" y="8361"/>
                    </a:lnTo>
                    <a:lnTo>
                      <a:pt x="6819" y="8368"/>
                    </a:lnTo>
                    <a:lnTo>
                      <a:pt x="6766" y="8428"/>
                    </a:lnTo>
                    <a:lnTo>
                      <a:pt x="6759" y="8434"/>
                    </a:lnTo>
                    <a:lnTo>
                      <a:pt x="6704" y="8492"/>
                    </a:lnTo>
                    <a:lnTo>
                      <a:pt x="6697" y="8499"/>
                    </a:lnTo>
                    <a:lnTo>
                      <a:pt x="6639" y="8555"/>
                    </a:lnTo>
                    <a:lnTo>
                      <a:pt x="6632" y="8561"/>
                    </a:lnTo>
                    <a:lnTo>
                      <a:pt x="6572" y="8614"/>
                    </a:lnTo>
                    <a:lnTo>
                      <a:pt x="6565" y="8621"/>
                    </a:lnTo>
                    <a:lnTo>
                      <a:pt x="6503" y="8672"/>
                    </a:lnTo>
                    <a:lnTo>
                      <a:pt x="6496" y="8678"/>
                    </a:lnTo>
                    <a:lnTo>
                      <a:pt x="6432" y="8727"/>
                    </a:lnTo>
                    <a:lnTo>
                      <a:pt x="6424" y="8732"/>
                    </a:lnTo>
                    <a:lnTo>
                      <a:pt x="6359" y="8779"/>
                    </a:lnTo>
                    <a:lnTo>
                      <a:pt x="6351" y="8784"/>
                    </a:lnTo>
                    <a:lnTo>
                      <a:pt x="6283" y="8828"/>
                    </a:lnTo>
                    <a:lnTo>
                      <a:pt x="6275" y="8833"/>
                    </a:lnTo>
                    <a:lnTo>
                      <a:pt x="6206" y="8875"/>
                    </a:lnTo>
                    <a:lnTo>
                      <a:pt x="6198" y="8880"/>
                    </a:lnTo>
                    <a:lnTo>
                      <a:pt x="6127" y="8919"/>
                    </a:lnTo>
                    <a:lnTo>
                      <a:pt x="6119" y="8923"/>
                    </a:lnTo>
                    <a:lnTo>
                      <a:pt x="6047" y="8960"/>
                    </a:lnTo>
                    <a:lnTo>
                      <a:pt x="6038" y="8964"/>
                    </a:lnTo>
                    <a:lnTo>
                      <a:pt x="5965" y="8997"/>
                    </a:lnTo>
                    <a:lnTo>
                      <a:pt x="5957" y="9001"/>
                    </a:lnTo>
                    <a:lnTo>
                      <a:pt x="5882" y="9032"/>
                    </a:lnTo>
                    <a:lnTo>
                      <a:pt x="5874" y="9035"/>
                    </a:lnTo>
                    <a:lnTo>
                      <a:pt x="5798" y="9063"/>
                    </a:lnTo>
                    <a:lnTo>
                      <a:pt x="5789" y="9066"/>
                    </a:lnTo>
                    <a:lnTo>
                      <a:pt x="5713" y="9092"/>
                    </a:lnTo>
                    <a:lnTo>
                      <a:pt x="5704" y="9094"/>
                    </a:lnTo>
                    <a:lnTo>
                      <a:pt x="5627" y="9117"/>
                    </a:lnTo>
                    <a:lnTo>
                      <a:pt x="5618" y="9119"/>
                    </a:lnTo>
                    <a:lnTo>
                      <a:pt x="5540" y="9138"/>
                    </a:lnTo>
                    <a:lnTo>
                      <a:pt x="5531" y="9140"/>
                    </a:lnTo>
                    <a:lnTo>
                      <a:pt x="5452" y="9157"/>
                    </a:lnTo>
                    <a:lnTo>
                      <a:pt x="5443" y="9159"/>
                    </a:lnTo>
                    <a:lnTo>
                      <a:pt x="5364" y="9172"/>
                    </a:lnTo>
                    <a:lnTo>
                      <a:pt x="5354" y="9174"/>
                    </a:lnTo>
                    <a:lnTo>
                      <a:pt x="5275" y="9184"/>
                    </a:lnTo>
                    <a:lnTo>
                      <a:pt x="5265" y="9185"/>
                    </a:lnTo>
                    <a:lnTo>
                      <a:pt x="5185" y="9193"/>
                    </a:lnTo>
                    <a:lnTo>
                      <a:pt x="5176" y="9194"/>
                    </a:lnTo>
                    <a:lnTo>
                      <a:pt x="5095" y="9198"/>
                    </a:lnTo>
                    <a:lnTo>
                      <a:pt x="5086" y="9198"/>
                    </a:lnTo>
                    <a:lnTo>
                      <a:pt x="5005" y="9200"/>
                    </a:lnTo>
                    <a:lnTo>
                      <a:pt x="4995" y="9200"/>
                    </a:lnTo>
                    <a:lnTo>
                      <a:pt x="4914" y="9198"/>
                    </a:lnTo>
                    <a:lnTo>
                      <a:pt x="4905" y="9198"/>
                    </a:lnTo>
                    <a:lnTo>
                      <a:pt x="4824" y="9194"/>
                    </a:lnTo>
                    <a:lnTo>
                      <a:pt x="4815" y="9193"/>
                    </a:lnTo>
                    <a:lnTo>
                      <a:pt x="4735" y="9185"/>
                    </a:lnTo>
                    <a:lnTo>
                      <a:pt x="4725" y="9184"/>
                    </a:lnTo>
                    <a:lnTo>
                      <a:pt x="4646" y="9174"/>
                    </a:lnTo>
                    <a:lnTo>
                      <a:pt x="4636" y="9172"/>
                    </a:lnTo>
                    <a:lnTo>
                      <a:pt x="4557" y="9159"/>
                    </a:lnTo>
                    <a:lnTo>
                      <a:pt x="4548" y="9157"/>
                    </a:lnTo>
                    <a:lnTo>
                      <a:pt x="4469" y="9140"/>
                    </a:lnTo>
                    <a:lnTo>
                      <a:pt x="4460" y="9138"/>
                    </a:lnTo>
                    <a:lnTo>
                      <a:pt x="4382" y="9119"/>
                    </a:lnTo>
                    <a:lnTo>
                      <a:pt x="4373" y="9117"/>
                    </a:lnTo>
                    <a:lnTo>
                      <a:pt x="4296" y="9094"/>
                    </a:lnTo>
                    <a:lnTo>
                      <a:pt x="4287" y="9092"/>
                    </a:lnTo>
                    <a:lnTo>
                      <a:pt x="4211" y="9066"/>
                    </a:lnTo>
                    <a:lnTo>
                      <a:pt x="4202" y="9063"/>
                    </a:lnTo>
                    <a:lnTo>
                      <a:pt x="4126" y="9035"/>
                    </a:lnTo>
                    <a:lnTo>
                      <a:pt x="4118" y="9032"/>
                    </a:lnTo>
                    <a:lnTo>
                      <a:pt x="4043" y="9001"/>
                    </a:lnTo>
                    <a:lnTo>
                      <a:pt x="4035" y="8997"/>
                    </a:lnTo>
                    <a:lnTo>
                      <a:pt x="3962" y="8964"/>
                    </a:lnTo>
                    <a:lnTo>
                      <a:pt x="3953" y="8960"/>
                    </a:lnTo>
                    <a:lnTo>
                      <a:pt x="3881" y="8923"/>
                    </a:lnTo>
                    <a:lnTo>
                      <a:pt x="3873" y="8919"/>
                    </a:lnTo>
                    <a:lnTo>
                      <a:pt x="3802" y="8880"/>
                    </a:lnTo>
                    <a:lnTo>
                      <a:pt x="3794" y="8875"/>
                    </a:lnTo>
                    <a:lnTo>
                      <a:pt x="3725" y="8833"/>
                    </a:lnTo>
                    <a:lnTo>
                      <a:pt x="3717" y="8828"/>
                    </a:lnTo>
                    <a:lnTo>
                      <a:pt x="3649" y="8784"/>
                    </a:lnTo>
                    <a:lnTo>
                      <a:pt x="3641" y="8779"/>
                    </a:lnTo>
                    <a:lnTo>
                      <a:pt x="3576" y="8732"/>
                    </a:lnTo>
                    <a:lnTo>
                      <a:pt x="3568" y="8727"/>
                    </a:lnTo>
                    <a:lnTo>
                      <a:pt x="3504" y="8678"/>
                    </a:lnTo>
                    <a:lnTo>
                      <a:pt x="3497" y="8672"/>
                    </a:lnTo>
                    <a:lnTo>
                      <a:pt x="3435" y="8621"/>
                    </a:lnTo>
                    <a:lnTo>
                      <a:pt x="3428" y="8614"/>
                    </a:lnTo>
                    <a:lnTo>
                      <a:pt x="3368" y="8561"/>
                    </a:lnTo>
                    <a:lnTo>
                      <a:pt x="3361" y="8555"/>
                    </a:lnTo>
                    <a:lnTo>
                      <a:pt x="3303" y="8499"/>
                    </a:lnTo>
                    <a:lnTo>
                      <a:pt x="3296" y="8492"/>
                    </a:lnTo>
                    <a:lnTo>
                      <a:pt x="3241" y="8434"/>
                    </a:lnTo>
                    <a:lnTo>
                      <a:pt x="3234" y="8428"/>
                    </a:lnTo>
                    <a:lnTo>
                      <a:pt x="3181" y="8368"/>
                    </a:lnTo>
                    <a:lnTo>
                      <a:pt x="3175" y="8361"/>
                    </a:lnTo>
                    <a:lnTo>
                      <a:pt x="3123" y="8299"/>
                    </a:lnTo>
                    <a:lnTo>
                      <a:pt x="3117" y="8291"/>
                    </a:lnTo>
                    <a:lnTo>
                      <a:pt x="3068" y="8228"/>
                    </a:lnTo>
                    <a:lnTo>
                      <a:pt x="3063" y="8220"/>
                    </a:lnTo>
                    <a:lnTo>
                      <a:pt x="3016" y="8155"/>
                    </a:lnTo>
                    <a:lnTo>
                      <a:pt x="3011" y="8147"/>
                    </a:lnTo>
                    <a:lnTo>
                      <a:pt x="2967" y="8079"/>
                    </a:lnTo>
                    <a:lnTo>
                      <a:pt x="2962" y="8071"/>
                    </a:lnTo>
                    <a:lnTo>
                      <a:pt x="2920" y="8002"/>
                    </a:lnTo>
                    <a:lnTo>
                      <a:pt x="2915" y="7994"/>
                    </a:lnTo>
                    <a:lnTo>
                      <a:pt x="2876" y="7923"/>
                    </a:lnTo>
                    <a:lnTo>
                      <a:pt x="2872" y="7915"/>
                    </a:lnTo>
                    <a:lnTo>
                      <a:pt x="2835" y="7842"/>
                    </a:lnTo>
                    <a:lnTo>
                      <a:pt x="2831" y="7834"/>
                    </a:lnTo>
                    <a:lnTo>
                      <a:pt x="2798" y="7761"/>
                    </a:lnTo>
                    <a:lnTo>
                      <a:pt x="2794" y="7752"/>
                    </a:lnTo>
                    <a:lnTo>
                      <a:pt x="2763" y="7678"/>
                    </a:lnTo>
                    <a:lnTo>
                      <a:pt x="2760" y="7669"/>
                    </a:lnTo>
                    <a:lnTo>
                      <a:pt x="2732" y="7594"/>
                    </a:lnTo>
                    <a:lnTo>
                      <a:pt x="2729" y="7585"/>
                    </a:lnTo>
                    <a:lnTo>
                      <a:pt x="2703" y="7509"/>
                    </a:lnTo>
                    <a:lnTo>
                      <a:pt x="2701" y="7500"/>
                    </a:lnTo>
                    <a:lnTo>
                      <a:pt x="2678" y="7422"/>
                    </a:lnTo>
                    <a:lnTo>
                      <a:pt x="2676" y="7413"/>
                    </a:lnTo>
                    <a:lnTo>
                      <a:pt x="2657" y="7335"/>
                    </a:lnTo>
                    <a:lnTo>
                      <a:pt x="2655" y="7326"/>
                    </a:lnTo>
                    <a:lnTo>
                      <a:pt x="2638" y="7248"/>
                    </a:lnTo>
                    <a:lnTo>
                      <a:pt x="2636" y="7238"/>
                    </a:lnTo>
                    <a:lnTo>
                      <a:pt x="2623" y="7159"/>
                    </a:lnTo>
                    <a:lnTo>
                      <a:pt x="2621" y="7150"/>
                    </a:lnTo>
                    <a:lnTo>
                      <a:pt x="2611" y="7070"/>
                    </a:lnTo>
                    <a:lnTo>
                      <a:pt x="2610" y="7061"/>
                    </a:lnTo>
                    <a:lnTo>
                      <a:pt x="2602" y="6980"/>
                    </a:lnTo>
                    <a:lnTo>
                      <a:pt x="2601" y="6971"/>
                    </a:lnTo>
                    <a:lnTo>
                      <a:pt x="2597" y="6890"/>
                    </a:lnTo>
                    <a:lnTo>
                      <a:pt x="2597" y="6881"/>
                    </a:lnTo>
                    <a:lnTo>
                      <a:pt x="2595" y="6800"/>
                    </a:lnTo>
                    <a:lnTo>
                      <a:pt x="2595" y="6790"/>
                    </a:lnTo>
                    <a:lnTo>
                      <a:pt x="2597" y="6709"/>
                    </a:lnTo>
                    <a:lnTo>
                      <a:pt x="2597" y="6700"/>
                    </a:lnTo>
                    <a:lnTo>
                      <a:pt x="2601" y="6619"/>
                    </a:lnTo>
                    <a:lnTo>
                      <a:pt x="2602" y="6610"/>
                    </a:lnTo>
                    <a:lnTo>
                      <a:pt x="2610" y="6530"/>
                    </a:lnTo>
                    <a:lnTo>
                      <a:pt x="2611" y="6520"/>
                    </a:lnTo>
                    <a:lnTo>
                      <a:pt x="2621" y="6441"/>
                    </a:lnTo>
                    <a:lnTo>
                      <a:pt x="2623" y="6431"/>
                    </a:lnTo>
                    <a:lnTo>
                      <a:pt x="2636" y="6352"/>
                    </a:lnTo>
                    <a:lnTo>
                      <a:pt x="2638" y="6343"/>
                    </a:lnTo>
                    <a:lnTo>
                      <a:pt x="2655" y="6264"/>
                    </a:lnTo>
                    <a:lnTo>
                      <a:pt x="2657" y="6255"/>
                    </a:lnTo>
                    <a:lnTo>
                      <a:pt x="2676" y="6177"/>
                    </a:lnTo>
                    <a:lnTo>
                      <a:pt x="2678" y="6168"/>
                    </a:lnTo>
                    <a:lnTo>
                      <a:pt x="2701" y="6091"/>
                    </a:lnTo>
                    <a:lnTo>
                      <a:pt x="2703" y="6082"/>
                    </a:lnTo>
                    <a:lnTo>
                      <a:pt x="2729" y="6006"/>
                    </a:lnTo>
                    <a:lnTo>
                      <a:pt x="2732" y="5997"/>
                    </a:lnTo>
                    <a:lnTo>
                      <a:pt x="2760" y="5922"/>
                    </a:lnTo>
                    <a:lnTo>
                      <a:pt x="2763" y="5913"/>
                    </a:lnTo>
                    <a:lnTo>
                      <a:pt x="2794" y="5839"/>
                    </a:lnTo>
                    <a:lnTo>
                      <a:pt x="2798" y="5830"/>
                    </a:lnTo>
                    <a:lnTo>
                      <a:pt x="2831" y="5757"/>
                    </a:lnTo>
                    <a:lnTo>
                      <a:pt x="2835" y="5749"/>
                    </a:lnTo>
                    <a:lnTo>
                      <a:pt x="2872" y="5676"/>
                    </a:lnTo>
                    <a:lnTo>
                      <a:pt x="2876" y="5668"/>
                    </a:lnTo>
                    <a:lnTo>
                      <a:pt x="2915" y="5597"/>
                    </a:lnTo>
                    <a:lnTo>
                      <a:pt x="2920" y="5589"/>
                    </a:lnTo>
                    <a:lnTo>
                      <a:pt x="2962" y="5520"/>
                    </a:lnTo>
                    <a:lnTo>
                      <a:pt x="2967" y="5512"/>
                    </a:lnTo>
                    <a:lnTo>
                      <a:pt x="3011" y="5444"/>
                    </a:lnTo>
                    <a:lnTo>
                      <a:pt x="3016" y="5436"/>
                    </a:lnTo>
                    <a:lnTo>
                      <a:pt x="3063" y="5371"/>
                    </a:lnTo>
                    <a:lnTo>
                      <a:pt x="3068" y="5363"/>
                    </a:lnTo>
                    <a:lnTo>
                      <a:pt x="3117" y="5300"/>
                    </a:lnTo>
                    <a:lnTo>
                      <a:pt x="3123" y="5292"/>
                    </a:lnTo>
                    <a:lnTo>
                      <a:pt x="3175" y="5230"/>
                    </a:lnTo>
                    <a:lnTo>
                      <a:pt x="3181" y="5223"/>
                    </a:lnTo>
                    <a:lnTo>
                      <a:pt x="3234" y="5163"/>
                    </a:lnTo>
                    <a:lnTo>
                      <a:pt x="3241" y="5157"/>
                    </a:lnTo>
                    <a:lnTo>
                      <a:pt x="3296" y="5099"/>
                    </a:lnTo>
                    <a:lnTo>
                      <a:pt x="3303" y="5092"/>
                    </a:lnTo>
                    <a:lnTo>
                      <a:pt x="3361" y="5036"/>
                    </a:lnTo>
                    <a:lnTo>
                      <a:pt x="3368" y="5030"/>
                    </a:lnTo>
                    <a:lnTo>
                      <a:pt x="3428" y="4977"/>
                    </a:lnTo>
                    <a:lnTo>
                      <a:pt x="3435" y="4970"/>
                    </a:lnTo>
                    <a:lnTo>
                      <a:pt x="3497" y="4919"/>
                    </a:lnTo>
                    <a:lnTo>
                      <a:pt x="3504" y="4913"/>
                    </a:lnTo>
                    <a:lnTo>
                      <a:pt x="3568" y="4864"/>
                    </a:lnTo>
                    <a:lnTo>
                      <a:pt x="3576" y="4859"/>
                    </a:lnTo>
                    <a:lnTo>
                      <a:pt x="3641" y="4812"/>
                    </a:lnTo>
                    <a:lnTo>
                      <a:pt x="3649" y="4807"/>
                    </a:lnTo>
                    <a:lnTo>
                      <a:pt x="3717" y="4763"/>
                    </a:lnTo>
                    <a:lnTo>
                      <a:pt x="3725" y="4758"/>
                    </a:lnTo>
                    <a:lnTo>
                      <a:pt x="3794" y="4716"/>
                    </a:lnTo>
                    <a:lnTo>
                      <a:pt x="3802" y="4711"/>
                    </a:lnTo>
                    <a:lnTo>
                      <a:pt x="3872" y="4672"/>
                    </a:lnTo>
                    <a:lnTo>
                      <a:pt x="3881" y="4668"/>
                    </a:lnTo>
                    <a:lnTo>
                      <a:pt x="3953" y="4631"/>
                    </a:lnTo>
                    <a:lnTo>
                      <a:pt x="3961" y="4627"/>
                    </a:lnTo>
                    <a:lnTo>
                      <a:pt x="4035" y="4593"/>
                    </a:lnTo>
                    <a:lnTo>
                      <a:pt x="4043" y="4590"/>
                    </a:lnTo>
                    <a:lnTo>
                      <a:pt x="4118" y="4559"/>
                    </a:lnTo>
                    <a:lnTo>
                      <a:pt x="4126" y="4555"/>
                    </a:lnTo>
                    <a:lnTo>
                      <a:pt x="4202" y="4527"/>
                    </a:lnTo>
                    <a:lnTo>
                      <a:pt x="4211" y="4524"/>
                    </a:lnTo>
                    <a:lnTo>
                      <a:pt x="4287" y="4499"/>
                    </a:lnTo>
                    <a:lnTo>
                      <a:pt x="4296" y="4496"/>
                    </a:lnTo>
                    <a:lnTo>
                      <a:pt x="4373" y="4474"/>
                    </a:lnTo>
                    <a:lnTo>
                      <a:pt x="4382" y="4472"/>
                    </a:lnTo>
                    <a:lnTo>
                      <a:pt x="4460" y="4452"/>
                    </a:lnTo>
                    <a:lnTo>
                      <a:pt x="4469" y="4450"/>
                    </a:lnTo>
                    <a:lnTo>
                      <a:pt x="4548" y="4434"/>
                    </a:lnTo>
                    <a:lnTo>
                      <a:pt x="4557" y="4432"/>
                    </a:lnTo>
                    <a:lnTo>
                      <a:pt x="4637" y="4419"/>
                    </a:lnTo>
                    <a:lnTo>
                      <a:pt x="4646" y="4417"/>
                    </a:lnTo>
                    <a:lnTo>
                      <a:pt x="4726" y="4407"/>
                    </a:lnTo>
                    <a:lnTo>
                      <a:pt x="4735" y="4406"/>
                    </a:lnTo>
                    <a:lnTo>
                      <a:pt x="4815" y="4398"/>
                    </a:lnTo>
                    <a:lnTo>
                      <a:pt x="4824" y="4397"/>
                    </a:lnTo>
                    <a:lnTo>
                      <a:pt x="4905" y="4393"/>
                    </a:lnTo>
                    <a:lnTo>
                      <a:pt x="4914" y="4393"/>
                    </a:lnTo>
                    <a:lnTo>
                      <a:pt x="4995" y="4391"/>
                    </a:lnTo>
                    <a:lnTo>
                      <a:pt x="5005" y="4391"/>
                    </a:lnTo>
                    <a:lnTo>
                      <a:pt x="5086" y="4393"/>
                    </a:lnTo>
                    <a:lnTo>
                      <a:pt x="5095" y="4393"/>
                    </a:lnTo>
                    <a:lnTo>
                      <a:pt x="5176" y="4397"/>
                    </a:lnTo>
                    <a:lnTo>
                      <a:pt x="5185" y="4398"/>
                    </a:lnTo>
                    <a:lnTo>
                      <a:pt x="5265" y="4406"/>
                    </a:lnTo>
                    <a:lnTo>
                      <a:pt x="5274" y="4407"/>
                    </a:lnTo>
                    <a:lnTo>
                      <a:pt x="5354" y="4417"/>
                    </a:lnTo>
                    <a:lnTo>
                      <a:pt x="5363" y="4419"/>
                    </a:lnTo>
                    <a:lnTo>
                      <a:pt x="5443" y="4432"/>
                    </a:lnTo>
                    <a:lnTo>
                      <a:pt x="5452" y="4434"/>
                    </a:lnTo>
                    <a:lnTo>
                      <a:pt x="5531" y="4450"/>
                    </a:lnTo>
                    <a:lnTo>
                      <a:pt x="5540" y="4452"/>
                    </a:lnTo>
                    <a:lnTo>
                      <a:pt x="5618" y="4472"/>
                    </a:lnTo>
                    <a:lnTo>
                      <a:pt x="5627" y="4474"/>
                    </a:lnTo>
                    <a:lnTo>
                      <a:pt x="5704" y="4496"/>
                    </a:lnTo>
                    <a:lnTo>
                      <a:pt x="5713" y="4499"/>
                    </a:lnTo>
                    <a:lnTo>
                      <a:pt x="5789" y="4524"/>
                    </a:lnTo>
                    <a:lnTo>
                      <a:pt x="5798" y="4527"/>
                    </a:lnTo>
                    <a:lnTo>
                      <a:pt x="5874" y="4555"/>
                    </a:lnTo>
                    <a:lnTo>
                      <a:pt x="5882" y="4559"/>
                    </a:lnTo>
                    <a:lnTo>
                      <a:pt x="5957" y="4590"/>
                    </a:lnTo>
                    <a:lnTo>
                      <a:pt x="5965" y="4593"/>
                    </a:lnTo>
                    <a:lnTo>
                      <a:pt x="6039" y="4627"/>
                    </a:lnTo>
                    <a:lnTo>
                      <a:pt x="6047" y="4631"/>
                    </a:lnTo>
                    <a:lnTo>
                      <a:pt x="6119" y="4668"/>
                    </a:lnTo>
                    <a:lnTo>
                      <a:pt x="6128" y="4672"/>
                    </a:lnTo>
                    <a:lnTo>
                      <a:pt x="6198" y="4711"/>
                    </a:lnTo>
                    <a:lnTo>
                      <a:pt x="6206" y="4716"/>
                    </a:lnTo>
                    <a:lnTo>
                      <a:pt x="6275" y="4758"/>
                    </a:lnTo>
                    <a:lnTo>
                      <a:pt x="6283" y="4763"/>
                    </a:lnTo>
                    <a:lnTo>
                      <a:pt x="6351" y="4807"/>
                    </a:lnTo>
                    <a:lnTo>
                      <a:pt x="6359" y="4812"/>
                    </a:lnTo>
                    <a:lnTo>
                      <a:pt x="6424" y="4859"/>
                    </a:lnTo>
                    <a:lnTo>
                      <a:pt x="6432" y="4864"/>
                    </a:lnTo>
                    <a:lnTo>
                      <a:pt x="6496" y="4913"/>
                    </a:lnTo>
                    <a:lnTo>
                      <a:pt x="6503" y="4919"/>
                    </a:lnTo>
                    <a:lnTo>
                      <a:pt x="6565" y="4970"/>
                    </a:lnTo>
                    <a:lnTo>
                      <a:pt x="6572" y="4977"/>
                    </a:lnTo>
                    <a:lnTo>
                      <a:pt x="6632" y="5030"/>
                    </a:lnTo>
                    <a:lnTo>
                      <a:pt x="6639" y="5036"/>
                    </a:lnTo>
                    <a:lnTo>
                      <a:pt x="6697" y="5092"/>
                    </a:lnTo>
                    <a:lnTo>
                      <a:pt x="6704" y="5099"/>
                    </a:lnTo>
                    <a:lnTo>
                      <a:pt x="6759" y="5157"/>
                    </a:lnTo>
                    <a:lnTo>
                      <a:pt x="6766" y="5163"/>
                    </a:lnTo>
                    <a:lnTo>
                      <a:pt x="6819" y="5223"/>
                    </a:lnTo>
                    <a:lnTo>
                      <a:pt x="6825" y="5230"/>
                    </a:lnTo>
                    <a:lnTo>
                      <a:pt x="6877" y="5292"/>
                    </a:lnTo>
                    <a:lnTo>
                      <a:pt x="6883" y="5300"/>
                    </a:lnTo>
                    <a:lnTo>
                      <a:pt x="6932" y="5363"/>
                    </a:lnTo>
                    <a:lnTo>
                      <a:pt x="6937" y="5371"/>
                    </a:lnTo>
                    <a:lnTo>
                      <a:pt x="6984" y="5436"/>
                    </a:lnTo>
                    <a:lnTo>
                      <a:pt x="6989" y="5444"/>
                    </a:lnTo>
                    <a:lnTo>
                      <a:pt x="7033" y="5512"/>
                    </a:lnTo>
                    <a:lnTo>
                      <a:pt x="7038" y="5520"/>
                    </a:lnTo>
                    <a:lnTo>
                      <a:pt x="7080" y="5589"/>
                    </a:lnTo>
                    <a:lnTo>
                      <a:pt x="7085" y="5597"/>
                    </a:lnTo>
                    <a:lnTo>
                      <a:pt x="7124" y="5668"/>
                    </a:lnTo>
                    <a:lnTo>
                      <a:pt x="7128" y="5676"/>
                    </a:lnTo>
                    <a:lnTo>
                      <a:pt x="7165" y="5749"/>
                    </a:lnTo>
                    <a:lnTo>
                      <a:pt x="7169" y="5757"/>
                    </a:lnTo>
                    <a:lnTo>
                      <a:pt x="7202" y="5830"/>
                    </a:lnTo>
                    <a:lnTo>
                      <a:pt x="7206" y="5839"/>
                    </a:lnTo>
                    <a:lnTo>
                      <a:pt x="7237" y="5913"/>
                    </a:lnTo>
                    <a:lnTo>
                      <a:pt x="7240" y="5922"/>
                    </a:lnTo>
                    <a:lnTo>
                      <a:pt x="7268" y="5997"/>
                    </a:lnTo>
                    <a:lnTo>
                      <a:pt x="7271" y="6006"/>
                    </a:lnTo>
                    <a:lnTo>
                      <a:pt x="7297" y="6082"/>
                    </a:lnTo>
                    <a:lnTo>
                      <a:pt x="7299" y="6091"/>
                    </a:lnTo>
                    <a:lnTo>
                      <a:pt x="7322" y="6168"/>
                    </a:lnTo>
                    <a:lnTo>
                      <a:pt x="7324" y="6177"/>
                    </a:lnTo>
                    <a:lnTo>
                      <a:pt x="7343" y="6255"/>
                    </a:lnTo>
                    <a:lnTo>
                      <a:pt x="7345" y="6264"/>
                    </a:lnTo>
                    <a:lnTo>
                      <a:pt x="7362" y="6343"/>
                    </a:lnTo>
                    <a:lnTo>
                      <a:pt x="7364" y="6352"/>
                    </a:lnTo>
                    <a:lnTo>
                      <a:pt x="7377" y="6431"/>
                    </a:lnTo>
                    <a:lnTo>
                      <a:pt x="7379" y="6441"/>
                    </a:lnTo>
                    <a:lnTo>
                      <a:pt x="7389" y="6520"/>
                    </a:lnTo>
                    <a:lnTo>
                      <a:pt x="7390" y="6530"/>
                    </a:lnTo>
                    <a:lnTo>
                      <a:pt x="7398" y="6610"/>
                    </a:lnTo>
                    <a:lnTo>
                      <a:pt x="7399" y="6619"/>
                    </a:lnTo>
                    <a:lnTo>
                      <a:pt x="7403" y="6700"/>
                    </a:lnTo>
                    <a:lnTo>
                      <a:pt x="7403" y="6709"/>
                    </a:lnTo>
                    <a:close/>
                    <a:moveTo>
                      <a:pt x="6904" y="6867"/>
                    </a:moveTo>
                    <a:lnTo>
                      <a:pt x="6905" y="6795"/>
                    </a:lnTo>
                    <a:lnTo>
                      <a:pt x="6904" y="6724"/>
                    </a:lnTo>
                    <a:lnTo>
                      <a:pt x="6900" y="6652"/>
                    </a:lnTo>
                    <a:lnTo>
                      <a:pt x="6893" y="6581"/>
                    </a:lnTo>
                    <a:lnTo>
                      <a:pt x="6884" y="6511"/>
                    </a:lnTo>
                    <a:lnTo>
                      <a:pt x="6872" y="6441"/>
                    </a:lnTo>
                    <a:lnTo>
                      <a:pt x="6857" y="6372"/>
                    </a:lnTo>
                    <a:lnTo>
                      <a:pt x="6840" y="6303"/>
                    </a:lnTo>
                    <a:lnTo>
                      <a:pt x="6820" y="6234"/>
                    </a:lnTo>
                    <a:lnTo>
                      <a:pt x="6798" y="6167"/>
                    </a:lnTo>
                    <a:lnTo>
                      <a:pt x="6773" y="6100"/>
                    </a:lnTo>
                    <a:lnTo>
                      <a:pt x="6746" y="6034"/>
                    </a:lnTo>
                    <a:lnTo>
                      <a:pt x="6716" y="5969"/>
                    </a:lnTo>
                    <a:lnTo>
                      <a:pt x="6684" y="5906"/>
                    </a:lnTo>
                    <a:lnTo>
                      <a:pt x="6649" y="5843"/>
                    </a:lnTo>
                    <a:lnTo>
                      <a:pt x="6613" y="5782"/>
                    </a:lnTo>
                    <a:lnTo>
                      <a:pt x="6573" y="5722"/>
                    </a:lnTo>
                    <a:lnTo>
                      <a:pt x="6532" y="5664"/>
                    </a:lnTo>
                    <a:lnTo>
                      <a:pt x="6489" y="5608"/>
                    </a:lnTo>
                    <a:lnTo>
                      <a:pt x="6444" y="5553"/>
                    </a:lnTo>
                    <a:lnTo>
                      <a:pt x="6396" y="5500"/>
                    </a:lnTo>
                    <a:lnTo>
                      <a:pt x="6347" y="5449"/>
                    </a:lnTo>
                    <a:lnTo>
                      <a:pt x="6296" y="5400"/>
                    </a:lnTo>
                    <a:lnTo>
                      <a:pt x="6243" y="5353"/>
                    </a:lnTo>
                    <a:lnTo>
                      <a:pt x="6188" y="5307"/>
                    </a:lnTo>
                    <a:lnTo>
                      <a:pt x="6131" y="5264"/>
                    </a:lnTo>
                    <a:lnTo>
                      <a:pt x="6073" y="5223"/>
                    </a:lnTo>
                    <a:lnTo>
                      <a:pt x="6014" y="5184"/>
                    </a:lnTo>
                    <a:lnTo>
                      <a:pt x="5952" y="5146"/>
                    </a:lnTo>
                    <a:lnTo>
                      <a:pt x="5889" y="5112"/>
                    </a:lnTo>
                    <a:lnTo>
                      <a:pt x="5825" y="5079"/>
                    </a:lnTo>
                    <a:lnTo>
                      <a:pt x="5761" y="5050"/>
                    </a:lnTo>
                    <a:lnTo>
                      <a:pt x="5695" y="5022"/>
                    </a:lnTo>
                    <a:lnTo>
                      <a:pt x="5629" y="4998"/>
                    </a:lnTo>
                    <a:lnTo>
                      <a:pt x="5561" y="4975"/>
                    </a:lnTo>
                    <a:lnTo>
                      <a:pt x="5493" y="4956"/>
                    </a:lnTo>
                    <a:lnTo>
                      <a:pt x="5424" y="4939"/>
                    </a:lnTo>
                    <a:lnTo>
                      <a:pt x="5354" y="4924"/>
                    </a:lnTo>
                    <a:lnTo>
                      <a:pt x="5284" y="4912"/>
                    </a:lnTo>
                    <a:lnTo>
                      <a:pt x="5214" y="4903"/>
                    </a:lnTo>
                    <a:lnTo>
                      <a:pt x="5143" y="4896"/>
                    </a:lnTo>
                    <a:lnTo>
                      <a:pt x="5072" y="4892"/>
                    </a:lnTo>
                    <a:lnTo>
                      <a:pt x="5000" y="4891"/>
                    </a:lnTo>
                    <a:lnTo>
                      <a:pt x="4928" y="4892"/>
                    </a:lnTo>
                    <a:lnTo>
                      <a:pt x="4857" y="4896"/>
                    </a:lnTo>
                    <a:lnTo>
                      <a:pt x="4786" y="4903"/>
                    </a:lnTo>
                    <a:lnTo>
                      <a:pt x="4716" y="4912"/>
                    </a:lnTo>
                    <a:lnTo>
                      <a:pt x="4646" y="4924"/>
                    </a:lnTo>
                    <a:lnTo>
                      <a:pt x="4576" y="4939"/>
                    </a:lnTo>
                    <a:lnTo>
                      <a:pt x="4507" y="4956"/>
                    </a:lnTo>
                    <a:lnTo>
                      <a:pt x="4439" y="4975"/>
                    </a:lnTo>
                    <a:lnTo>
                      <a:pt x="4371" y="4998"/>
                    </a:lnTo>
                    <a:lnTo>
                      <a:pt x="4305" y="5022"/>
                    </a:lnTo>
                    <a:lnTo>
                      <a:pt x="4239" y="5050"/>
                    </a:lnTo>
                    <a:lnTo>
                      <a:pt x="4175" y="5079"/>
                    </a:lnTo>
                    <a:lnTo>
                      <a:pt x="4111" y="5112"/>
                    </a:lnTo>
                    <a:lnTo>
                      <a:pt x="4048" y="5146"/>
                    </a:lnTo>
                    <a:lnTo>
                      <a:pt x="3986" y="5184"/>
                    </a:lnTo>
                    <a:lnTo>
                      <a:pt x="3927" y="5223"/>
                    </a:lnTo>
                    <a:lnTo>
                      <a:pt x="3869" y="5264"/>
                    </a:lnTo>
                    <a:lnTo>
                      <a:pt x="3812" y="5307"/>
                    </a:lnTo>
                    <a:lnTo>
                      <a:pt x="3757" y="5353"/>
                    </a:lnTo>
                    <a:lnTo>
                      <a:pt x="3704" y="5400"/>
                    </a:lnTo>
                    <a:lnTo>
                      <a:pt x="3653" y="5449"/>
                    </a:lnTo>
                    <a:lnTo>
                      <a:pt x="3604" y="5500"/>
                    </a:lnTo>
                    <a:lnTo>
                      <a:pt x="3556" y="5553"/>
                    </a:lnTo>
                    <a:lnTo>
                      <a:pt x="3511" y="5608"/>
                    </a:lnTo>
                    <a:lnTo>
                      <a:pt x="3468" y="5664"/>
                    </a:lnTo>
                    <a:lnTo>
                      <a:pt x="3427" y="5722"/>
                    </a:lnTo>
                    <a:lnTo>
                      <a:pt x="3387" y="5782"/>
                    </a:lnTo>
                    <a:lnTo>
                      <a:pt x="3351" y="5843"/>
                    </a:lnTo>
                    <a:lnTo>
                      <a:pt x="3316" y="5906"/>
                    </a:lnTo>
                    <a:lnTo>
                      <a:pt x="3284" y="5969"/>
                    </a:lnTo>
                    <a:lnTo>
                      <a:pt x="3254" y="6034"/>
                    </a:lnTo>
                    <a:lnTo>
                      <a:pt x="3227" y="6100"/>
                    </a:lnTo>
                    <a:lnTo>
                      <a:pt x="3202" y="6167"/>
                    </a:lnTo>
                    <a:lnTo>
                      <a:pt x="3180" y="6234"/>
                    </a:lnTo>
                    <a:lnTo>
                      <a:pt x="3160" y="6303"/>
                    </a:lnTo>
                    <a:lnTo>
                      <a:pt x="3143" y="6372"/>
                    </a:lnTo>
                    <a:lnTo>
                      <a:pt x="3128" y="6441"/>
                    </a:lnTo>
                    <a:lnTo>
                      <a:pt x="3116" y="6511"/>
                    </a:lnTo>
                    <a:lnTo>
                      <a:pt x="3107" y="6581"/>
                    </a:lnTo>
                    <a:lnTo>
                      <a:pt x="3100" y="6652"/>
                    </a:lnTo>
                    <a:lnTo>
                      <a:pt x="3096" y="6724"/>
                    </a:lnTo>
                    <a:lnTo>
                      <a:pt x="3095" y="6795"/>
                    </a:lnTo>
                    <a:lnTo>
                      <a:pt x="3096" y="6867"/>
                    </a:lnTo>
                    <a:lnTo>
                      <a:pt x="3100" y="6938"/>
                    </a:lnTo>
                    <a:lnTo>
                      <a:pt x="3107" y="7009"/>
                    </a:lnTo>
                    <a:lnTo>
                      <a:pt x="3116" y="7080"/>
                    </a:lnTo>
                    <a:lnTo>
                      <a:pt x="3128" y="7150"/>
                    </a:lnTo>
                    <a:lnTo>
                      <a:pt x="3143" y="7219"/>
                    </a:lnTo>
                    <a:lnTo>
                      <a:pt x="3160" y="7288"/>
                    </a:lnTo>
                    <a:lnTo>
                      <a:pt x="3180" y="7357"/>
                    </a:lnTo>
                    <a:lnTo>
                      <a:pt x="3202" y="7424"/>
                    </a:lnTo>
                    <a:lnTo>
                      <a:pt x="3227" y="7491"/>
                    </a:lnTo>
                    <a:lnTo>
                      <a:pt x="3254" y="7557"/>
                    </a:lnTo>
                    <a:lnTo>
                      <a:pt x="3284" y="7622"/>
                    </a:lnTo>
                    <a:lnTo>
                      <a:pt x="3316" y="7685"/>
                    </a:lnTo>
                    <a:lnTo>
                      <a:pt x="3351" y="7748"/>
                    </a:lnTo>
                    <a:lnTo>
                      <a:pt x="3387" y="7809"/>
                    </a:lnTo>
                    <a:lnTo>
                      <a:pt x="3427" y="7869"/>
                    </a:lnTo>
                    <a:lnTo>
                      <a:pt x="3468" y="7927"/>
                    </a:lnTo>
                    <a:lnTo>
                      <a:pt x="3511" y="7983"/>
                    </a:lnTo>
                    <a:lnTo>
                      <a:pt x="3556" y="8038"/>
                    </a:lnTo>
                    <a:lnTo>
                      <a:pt x="3604" y="8091"/>
                    </a:lnTo>
                    <a:lnTo>
                      <a:pt x="3653" y="8142"/>
                    </a:lnTo>
                    <a:lnTo>
                      <a:pt x="3704" y="8191"/>
                    </a:lnTo>
                    <a:lnTo>
                      <a:pt x="3757" y="8238"/>
                    </a:lnTo>
                    <a:lnTo>
                      <a:pt x="3812" y="8284"/>
                    </a:lnTo>
                    <a:lnTo>
                      <a:pt x="3869" y="8327"/>
                    </a:lnTo>
                    <a:lnTo>
                      <a:pt x="3927" y="8368"/>
                    </a:lnTo>
                    <a:lnTo>
                      <a:pt x="3986" y="8407"/>
                    </a:lnTo>
                    <a:lnTo>
                      <a:pt x="4048" y="8444"/>
                    </a:lnTo>
                    <a:lnTo>
                      <a:pt x="4111" y="8479"/>
                    </a:lnTo>
                    <a:lnTo>
                      <a:pt x="4174" y="8511"/>
                    </a:lnTo>
                    <a:lnTo>
                      <a:pt x="4239" y="8541"/>
                    </a:lnTo>
                    <a:lnTo>
                      <a:pt x="4305" y="8568"/>
                    </a:lnTo>
                    <a:lnTo>
                      <a:pt x="4371" y="8593"/>
                    </a:lnTo>
                    <a:lnTo>
                      <a:pt x="4439" y="8615"/>
                    </a:lnTo>
                    <a:lnTo>
                      <a:pt x="4507" y="8635"/>
                    </a:lnTo>
                    <a:lnTo>
                      <a:pt x="4576" y="8652"/>
                    </a:lnTo>
                    <a:lnTo>
                      <a:pt x="4646" y="8667"/>
                    </a:lnTo>
                    <a:lnTo>
                      <a:pt x="4716" y="8679"/>
                    </a:lnTo>
                    <a:lnTo>
                      <a:pt x="4786" y="8688"/>
                    </a:lnTo>
                    <a:lnTo>
                      <a:pt x="4857" y="8695"/>
                    </a:lnTo>
                    <a:lnTo>
                      <a:pt x="4929" y="8699"/>
                    </a:lnTo>
                    <a:lnTo>
                      <a:pt x="5000" y="8700"/>
                    </a:lnTo>
                    <a:lnTo>
                      <a:pt x="5071" y="8699"/>
                    </a:lnTo>
                    <a:lnTo>
                      <a:pt x="5143" y="8695"/>
                    </a:lnTo>
                    <a:lnTo>
                      <a:pt x="5214" y="8688"/>
                    </a:lnTo>
                    <a:lnTo>
                      <a:pt x="5284" y="8679"/>
                    </a:lnTo>
                    <a:lnTo>
                      <a:pt x="5354" y="8667"/>
                    </a:lnTo>
                    <a:lnTo>
                      <a:pt x="5424" y="8652"/>
                    </a:lnTo>
                    <a:lnTo>
                      <a:pt x="5493" y="8635"/>
                    </a:lnTo>
                    <a:lnTo>
                      <a:pt x="5561" y="8615"/>
                    </a:lnTo>
                    <a:lnTo>
                      <a:pt x="5629" y="8593"/>
                    </a:lnTo>
                    <a:lnTo>
                      <a:pt x="5695" y="8568"/>
                    </a:lnTo>
                    <a:lnTo>
                      <a:pt x="5761" y="8541"/>
                    </a:lnTo>
                    <a:lnTo>
                      <a:pt x="5826" y="8511"/>
                    </a:lnTo>
                    <a:lnTo>
                      <a:pt x="5889" y="8479"/>
                    </a:lnTo>
                    <a:lnTo>
                      <a:pt x="5952" y="8444"/>
                    </a:lnTo>
                    <a:lnTo>
                      <a:pt x="6014" y="8407"/>
                    </a:lnTo>
                    <a:lnTo>
                      <a:pt x="6073" y="8368"/>
                    </a:lnTo>
                    <a:lnTo>
                      <a:pt x="6131" y="8327"/>
                    </a:lnTo>
                    <a:lnTo>
                      <a:pt x="6188" y="8284"/>
                    </a:lnTo>
                    <a:lnTo>
                      <a:pt x="6243" y="8238"/>
                    </a:lnTo>
                    <a:lnTo>
                      <a:pt x="6296" y="8191"/>
                    </a:lnTo>
                    <a:lnTo>
                      <a:pt x="6347" y="8142"/>
                    </a:lnTo>
                    <a:lnTo>
                      <a:pt x="6396" y="8091"/>
                    </a:lnTo>
                    <a:lnTo>
                      <a:pt x="6444" y="8038"/>
                    </a:lnTo>
                    <a:lnTo>
                      <a:pt x="6489" y="7983"/>
                    </a:lnTo>
                    <a:lnTo>
                      <a:pt x="6532" y="7927"/>
                    </a:lnTo>
                    <a:lnTo>
                      <a:pt x="6573" y="7869"/>
                    </a:lnTo>
                    <a:lnTo>
                      <a:pt x="6613" y="7809"/>
                    </a:lnTo>
                    <a:lnTo>
                      <a:pt x="6649" y="7748"/>
                    </a:lnTo>
                    <a:lnTo>
                      <a:pt x="6684" y="7685"/>
                    </a:lnTo>
                    <a:lnTo>
                      <a:pt x="6716" y="7622"/>
                    </a:lnTo>
                    <a:lnTo>
                      <a:pt x="6746" y="7557"/>
                    </a:lnTo>
                    <a:lnTo>
                      <a:pt x="6773" y="7491"/>
                    </a:lnTo>
                    <a:lnTo>
                      <a:pt x="6798" y="7424"/>
                    </a:lnTo>
                    <a:lnTo>
                      <a:pt x="6820" y="7357"/>
                    </a:lnTo>
                    <a:lnTo>
                      <a:pt x="6840" y="7288"/>
                    </a:lnTo>
                    <a:lnTo>
                      <a:pt x="6857" y="7219"/>
                    </a:lnTo>
                    <a:lnTo>
                      <a:pt x="6872" y="7150"/>
                    </a:lnTo>
                    <a:lnTo>
                      <a:pt x="6884" y="7080"/>
                    </a:lnTo>
                    <a:lnTo>
                      <a:pt x="6893" y="7009"/>
                    </a:lnTo>
                    <a:lnTo>
                      <a:pt x="6900" y="6938"/>
                    </a:lnTo>
                    <a:lnTo>
                      <a:pt x="6904" y="6867"/>
                    </a:lnTo>
                    <a:close/>
                    <a:moveTo>
                      <a:pt x="5188" y="6857"/>
                    </a:moveTo>
                    <a:lnTo>
                      <a:pt x="5184" y="6858"/>
                    </a:lnTo>
                    <a:lnTo>
                      <a:pt x="5125" y="6874"/>
                    </a:lnTo>
                    <a:lnTo>
                      <a:pt x="5125" y="7276"/>
                    </a:lnTo>
                    <a:lnTo>
                      <a:pt x="5142" y="7275"/>
                    </a:lnTo>
                    <a:lnTo>
                      <a:pt x="5276" y="7257"/>
                    </a:lnTo>
                    <a:lnTo>
                      <a:pt x="5395" y="7228"/>
                    </a:lnTo>
                    <a:lnTo>
                      <a:pt x="5490" y="7189"/>
                    </a:lnTo>
                    <a:lnTo>
                      <a:pt x="5553" y="7148"/>
                    </a:lnTo>
                    <a:lnTo>
                      <a:pt x="5582" y="7112"/>
                    </a:lnTo>
                    <a:lnTo>
                      <a:pt x="5597" y="7053"/>
                    </a:lnTo>
                    <a:lnTo>
                      <a:pt x="5601" y="7038"/>
                    </a:lnTo>
                    <a:lnTo>
                      <a:pt x="5608" y="7023"/>
                    </a:lnTo>
                    <a:lnTo>
                      <a:pt x="5617" y="7009"/>
                    </a:lnTo>
                    <a:lnTo>
                      <a:pt x="5628" y="6997"/>
                    </a:lnTo>
                    <a:lnTo>
                      <a:pt x="5640" y="6986"/>
                    </a:lnTo>
                    <a:lnTo>
                      <a:pt x="5653" y="6976"/>
                    </a:lnTo>
                    <a:lnTo>
                      <a:pt x="5668" y="6969"/>
                    </a:lnTo>
                    <a:lnTo>
                      <a:pt x="5683" y="6963"/>
                    </a:lnTo>
                    <a:lnTo>
                      <a:pt x="5699" y="6959"/>
                    </a:lnTo>
                    <a:lnTo>
                      <a:pt x="5715" y="6958"/>
                    </a:lnTo>
                    <a:lnTo>
                      <a:pt x="5732" y="6959"/>
                    </a:lnTo>
                    <a:lnTo>
                      <a:pt x="5748" y="6962"/>
                    </a:lnTo>
                    <a:lnTo>
                      <a:pt x="5763" y="6966"/>
                    </a:lnTo>
                    <a:lnTo>
                      <a:pt x="5778" y="6973"/>
                    </a:lnTo>
                    <a:lnTo>
                      <a:pt x="5792" y="6982"/>
                    </a:lnTo>
                    <a:lnTo>
                      <a:pt x="5804" y="6993"/>
                    </a:lnTo>
                    <a:lnTo>
                      <a:pt x="5815" y="7005"/>
                    </a:lnTo>
                    <a:lnTo>
                      <a:pt x="5825" y="7018"/>
                    </a:lnTo>
                    <a:lnTo>
                      <a:pt x="5832" y="7033"/>
                    </a:lnTo>
                    <a:lnTo>
                      <a:pt x="5838" y="7048"/>
                    </a:lnTo>
                    <a:lnTo>
                      <a:pt x="5842" y="7064"/>
                    </a:lnTo>
                    <a:lnTo>
                      <a:pt x="5843" y="7080"/>
                    </a:lnTo>
                    <a:lnTo>
                      <a:pt x="5842" y="7097"/>
                    </a:lnTo>
                    <a:lnTo>
                      <a:pt x="5839" y="7113"/>
                    </a:lnTo>
                    <a:lnTo>
                      <a:pt x="5819" y="7198"/>
                    </a:lnTo>
                    <a:lnTo>
                      <a:pt x="5813" y="7216"/>
                    </a:lnTo>
                    <a:lnTo>
                      <a:pt x="5805" y="7232"/>
                    </a:lnTo>
                    <a:lnTo>
                      <a:pt x="5794" y="7247"/>
                    </a:lnTo>
                    <a:lnTo>
                      <a:pt x="5736" y="7320"/>
                    </a:lnTo>
                    <a:lnTo>
                      <a:pt x="5722" y="7334"/>
                    </a:lnTo>
                    <a:lnTo>
                      <a:pt x="5707" y="7346"/>
                    </a:lnTo>
                    <a:lnTo>
                      <a:pt x="5617" y="7405"/>
                    </a:lnTo>
                    <a:lnTo>
                      <a:pt x="5606" y="7411"/>
                    </a:lnTo>
                    <a:lnTo>
                      <a:pt x="5595" y="7417"/>
                    </a:lnTo>
                    <a:lnTo>
                      <a:pt x="5480" y="7463"/>
                    </a:lnTo>
                    <a:lnTo>
                      <a:pt x="5463" y="7468"/>
                    </a:lnTo>
                    <a:lnTo>
                      <a:pt x="5329" y="7501"/>
                    </a:lnTo>
                    <a:lnTo>
                      <a:pt x="5316" y="7504"/>
                    </a:lnTo>
                    <a:lnTo>
                      <a:pt x="5170" y="7524"/>
                    </a:lnTo>
                    <a:lnTo>
                      <a:pt x="5158" y="7525"/>
                    </a:lnTo>
                    <a:lnTo>
                      <a:pt x="5125" y="7526"/>
                    </a:lnTo>
                    <a:lnTo>
                      <a:pt x="5125" y="7801"/>
                    </a:lnTo>
                    <a:lnTo>
                      <a:pt x="5124" y="7817"/>
                    </a:lnTo>
                    <a:lnTo>
                      <a:pt x="5121" y="7833"/>
                    </a:lnTo>
                    <a:lnTo>
                      <a:pt x="5115" y="7849"/>
                    </a:lnTo>
                    <a:lnTo>
                      <a:pt x="5108" y="7864"/>
                    </a:lnTo>
                    <a:lnTo>
                      <a:pt x="5099" y="7877"/>
                    </a:lnTo>
                    <a:lnTo>
                      <a:pt x="5088" y="7889"/>
                    </a:lnTo>
                    <a:lnTo>
                      <a:pt x="5076" y="7900"/>
                    </a:lnTo>
                    <a:lnTo>
                      <a:pt x="5062" y="7909"/>
                    </a:lnTo>
                    <a:lnTo>
                      <a:pt x="5048" y="7916"/>
                    </a:lnTo>
                    <a:lnTo>
                      <a:pt x="5032" y="7922"/>
                    </a:lnTo>
                    <a:lnTo>
                      <a:pt x="5016" y="7925"/>
                    </a:lnTo>
                    <a:lnTo>
                      <a:pt x="5000" y="7926"/>
                    </a:lnTo>
                    <a:lnTo>
                      <a:pt x="4984" y="7925"/>
                    </a:lnTo>
                    <a:lnTo>
                      <a:pt x="4968" y="7922"/>
                    </a:lnTo>
                    <a:lnTo>
                      <a:pt x="4952" y="7916"/>
                    </a:lnTo>
                    <a:lnTo>
                      <a:pt x="4938" y="7909"/>
                    </a:lnTo>
                    <a:lnTo>
                      <a:pt x="4924" y="7900"/>
                    </a:lnTo>
                    <a:lnTo>
                      <a:pt x="4912" y="7889"/>
                    </a:lnTo>
                    <a:lnTo>
                      <a:pt x="4901" y="7877"/>
                    </a:lnTo>
                    <a:lnTo>
                      <a:pt x="4892" y="7864"/>
                    </a:lnTo>
                    <a:lnTo>
                      <a:pt x="4885" y="7849"/>
                    </a:lnTo>
                    <a:lnTo>
                      <a:pt x="4879" y="7833"/>
                    </a:lnTo>
                    <a:lnTo>
                      <a:pt x="4876" y="7817"/>
                    </a:lnTo>
                    <a:lnTo>
                      <a:pt x="4875" y="7801"/>
                    </a:lnTo>
                    <a:lnTo>
                      <a:pt x="4875" y="7526"/>
                    </a:lnTo>
                    <a:lnTo>
                      <a:pt x="4842" y="7525"/>
                    </a:lnTo>
                    <a:lnTo>
                      <a:pt x="4830" y="7524"/>
                    </a:lnTo>
                    <a:lnTo>
                      <a:pt x="4684" y="7504"/>
                    </a:lnTo>
                    <a:lnTo>
                      <a:pt x="4671" y="7501"/>
                    </a:lnTo>
                    <a:lnTo>
                      <a:pt x="4537" y="7468"/>
                    </a:lnTo>
                    <a:lnTo>
                      <a:pt x="4520" y="7463"/>
                    </a:lnTo>
                    <a:lnTo>
                      <a:pt x="4405" y="7417"/>
                    </a:lnTo>
                    <a:lnTo>
                      <a:pt x="4394" y="7411"/>
                    </a:lnTo>
                    <a:lnTo>
                      <a:pt x="4383" y="7405"/>
                    </a:lnTo>
                    <a:lnTo>
                      <a:pt x="4293" y="7346"/>
                    </a:lnTo>
                    <a:lnTo>
                      <a:pt x="4278" y="7334"/>
                    </a:lnTo>
                    <a:lnTo>
                      <a:pt x="4264" y="7320"/>
                    </a:lnTo>
                    <a:lnTo>
                      <a:pt x="4206" y="7247"/>
                    </a:lnTo>
                    <a:lnTo>
                      <a:pt x="4195" y="7232"/>
                    </a:lnTo>
                    <a:lnTo>
                      <a:pt x="4187" y="7216"/>
                    </a:lnTo>
                    <a:lnTo>
                      <a:pt x="4181" y="7198"/>
                    </a:lnTo>
                    <a:lnTo>
                      <a:pt x="4161" y="7113"/>
                    </a:lnTo>
                    <a:lnTo>
                      <a:pt x="4158" y="7095"/>
                    </a:lnTo>
                    <a:lnTo>
                      <a:pt x="4157" y="7076"/>
                    </a:lnTo>
                    <a:lnTo>
                      <a:pt x="4160" y="7058"/>
                    </a:lnTo>
                    <a:lnTo>
                      <a:pt x="4165" y="7040"/>
                    </a:lnTo>
                    <a:lnTo>
                      <a:pt x="4185" y="6983"/>
                    </a:lnTo>
                    <a:lnTo>
                      <a:pt x="4192" y="6968"/>
                    </a:lnTo>
                    <a:lnTo>
                      <a:pt x="4200" y="6954"/>
                    </a:lnTo>
                    <a:lnTo>
                      <a:pt x="4210" y="6942"/>
                    </a:lnTo>
                    <a:lnTo>
                      <a:pt x="4222" y="6931"/>
                    </a:lnTo>
                    <a:lnTo>
                      <a:pt x="4280" y="6880"/>
                    </a:lnTo>
                    <a:lnTo>
                      <a:pt x="4293" y="6871"/>
                    </a:lnTo>
                    <a:lnTo>
                      <a:pt x="4306" y="6863"/>
                    </a:lnTo>
                    <a:lnTo>
                      <a:pt x="4396" y="6818"/>
                    </a:lnTo>
                    <a:lnTo>
                      <a:pt x="4410" y="6813"/>
                    </a:lnTo>
                    <a:lnTo>
                      <a:pt x="4525" y="6772"/>
                    </a:lnTo>
                    <a:lnTo>
                      <a:pt x="4533" y="6770"/>
                    </a:lnTo>
                    <a:lnTo>
                      <a:pt x="4667" y="6732"/>
                    </a:lnTo>
                    <a:lnTo>
                      <a:pt x="4670" y="6731"/>
                    </a:lnTo>
                    <a:lnTo>
                      <a:pt x="4817" y="6694"/>
                    </a:lnTo>
                    <a:lnTo>
                      <a:pt x="4817" y="6694"/>
                    </a:lnTo>
                    <a:lnTo>
                      <a:pt x="4875" y="6679"/>
                    </a:lnTo>
                    <a:lnTo>
                      <a:pt x="4875" y="5935"/>
                    </a:lnTo>
                    <a:lnTo>
                      <a:pt x="4857" y="5935"/>
                    </a:lnTo>
                    <a:lnTo>
                      <a:pt x="4728" y="5954"/>
                    </a:lnTo>
                    <a:lnTo>
                      <a:pt x="4614" y="5989"/>
                    </a:lnTo>
                    <a:lnTo>
                      <a:pt x="4522" y="6036"/>
                    </a:lnTo>
                    <a:lnTo>
                      <a:pt x="4458" y="6092"/>
                    </a:lnTo>
                    <a:lnTo>
                      <a:pt x="4422" y="6152"/>
                    </a:lnTo>
                    <a:lnTo>
                      <a:pt x="4405" y="6244"/>
                    </a:lnTo>
                    <a:lnTo>
                      <a:pt x="4401" y="6259"/>
                    </a:lnTo>
                    <a:lnTo>
                      <a:pt x="4395" y="6275"/>
                    </a:lnTo>
                    <a:lnTo>
                      <a:pt x="4387" y="6289"/>
                    </a:lnTo>
                    <a:lnTo>
                      <a:pt x="4377" y="6302"/>
                    </a:lnTo>
                    <a:lnTo>
                      <a:pt x="4366" y="6314"/>
                    </a:lnTo>
                    <a:lnTo>
                      <a:pt x="4353" y="6324"/>
                    </a:lnTo>
                    <a:lnTo>
                      <a:pt x="4339" y="6332"/>
                    </a:lnTo>
                    <a:lnTo>
                      <a:pt x="4324" y="6339"/>
                    </a:lnTo>
                    <a:lnTo>
                      <a:pt x="4308" y="6343"/>
                    </a:lnTo>
                    <a:lnTo>
                      <a:pt x="4292" y="6346"/>
                    </a:lnTo>
                    <a:lnTo>
                      <a:pt x="4276" y="6346"/>
                    </a:lnTo>
                    <a:lnTo>
                      <a:pt x="4259" y="6344"/>
                    </a:lnTo>
                    <a:lnTo>
                      <a:pt x="4244" y="6340"/>
                    </a:lnTo>
                    <a:lnTo>
                      <a:pt x="4228" y="6334"/>
                    </a:lnTo>
                    <a:lnTo>
                      <a:pt x="4214" y="6326"/>
                    </a:lnTo>
                    <a:lnTo>
                      <a:pt x="4201" y="6316"/>
                    </a:lnTo>
                    <a:lnTo>
                      <a:pt x="4189" y="6305"/>
                    </a:lnTo>
                    <a:lnTo>
                      <a:pt x="4179" y="6292"/>
                    </a:lnTo>
                    <a:lnTo>
                      <a:pt x="4171" y="6278"/>
                    </a:lnTo>
                    <a:lnTo>
                      <a:pt x="4164" y="6263"/>
                    </a:lnTo>
                    <a:lnTo>
                      <a:pt x="4160" y="6247"/>
                    </a:lnTo>
                    <a:lnTo>
                      <a:pt x="4157" y="6231"/>
                    </a:lnTo>
                    <a:lnTo>
                      <a:pt x="4157" y="6215"/>
                    </a:lnTo>
                    <a:lnTo>
                      <a:pt x="4159" y="6198"/>
                    </a:lnTo>
                    <a:lnTo>
                      <a:pt x="4180" y="6084"/>
                    </a:lnTo>
                    <a:lnTo>
                      <a:pt x="4184" y="6069"/>
                    </a:lnTo>
                    <a:lnTo>
                      <a:pt x="4189" y="6055"/>
                    </a:lnTo>
                    <a:lnTo>
                      <a:pt x="4196" y="6042"/>
                    </a:lnTo>
                    <a:lnTo>
                      <a:pt x="4255" y="5945"/>
                    </a:lnTo>
                    <a:lnTo>
                      <a:pt x="4266" y="5930"/>
                    </a:lnTo>
                    <a:lnTo>
                      <a:pt x="4280" y="5916"/>
                    </a:lnTo>
                    <a:lnTo>
                      <a:pt x="4370" y="5838"/>
                    </a:lnTo>
                    <a:lnTo>
                      <a:pt x="4381" y="5829"/>
                    </a:lnTo>
                    <a:lnTo>
                      <a:pt x="4394" y="5821"/>
                    </a:lnTo>
                    <a:lnTo>
                      <a:pt x="4509" y="5761"/>
                    </a:lnTo>
                    <a:lnTo>
                      <a:pt x="4530" y="5753"/>
                    </a:lnTo>
                    <a:lnTo>
                      <a:pt x="4664" y="5712"/>
                    </a:lnTo>
                    <a:lnTo>
                      <a:pt x="4682" y="5708"/>
                    </a:lnTo>
                    <a:lnTo>
                      <a:pt x="4829" y="5686"/>
                    </a:lnTo>
                    <a:lnTo>
                      <a:pt x="4845" y="5685"/>
                    </a:lnTo>
                    <a:lnTo>
                      <a:pt x="4935" y="5684"/>
                    </a:lnTo>
                    <a:lnTo>
                      <a:pt x="4938" y="5682"/>
                    </a:lnTo>
                    <a:lnTo>
                      <a:pt x="4952" y="5675"/>
                    </a:lnTo>
                    <a:lnTo>
                      <a:pt x="4968" y="5669"/>
                    </a:lnTo>
                    <a:lnTo>
                      <a:pt x="4984" y="5666"/>
                    </a:lnTo>
                    <a:lnTo>
                      <a:pt x="5000" y="5665"/>
                    </a:lnTo>
                    <a:lnTo>
                      <a:pt x="5016" y="5666"/>
                    </a:lnTo>
                    <a:lnTo>
                      <a:pt x="5032" y="5669"/>
                    </a:lnTo>
                    <a:lnTo>
                      <a:pt x="5048" y="5675"/>
                    </a:lnTo>
                    <a:lnTo>
                      <a:pt x="5062" y="5682"/>
                    </a:lnTo>
                    <a:lnTo>
                      <a:pt x="5076" y="5691"/>
                    </a:lnTo>
                    <a:lnTo>
                      <a:pt x="5167" y="5701"/>
                    </a:lnTo>
                    <a:lnTo>
                      <a:pt x="5184" y="5704"/>
                    </a:lnTo>
                    <a:lnTo>
                      <a:pt x="5331" y="5742"/>
                    </a:lnTo>
                    <a:lnTo>
                      <a:pt x="5349" y="5749"/>
                    </a:lnTo>
                    <a:lnTo>
                      <a:pt x="5483" y="5807"/>
                    </a:lnTo>
                    <a:lnTo>
                      <a:pt x="5504" y="5818"/>
                    </a:lnTo>
                    <a:lnTo>
                      <a:pt x="5619" y="5897"/>
                    </a:lnTo>
                    <a:lnTo>
                      <a:pt x="5631" y="5906"/>
                    </a:lnTo>
                    <a:lnTo>
                      <a:pt x="5641" y="5917"/>
                    </a:lnTo>
                    <a:lnTo>
                      <a:pt x="5731" y="6017"/>
                    </a:lnTo>
                    <a:lnTo>
                      <a:pt x="5742" y="6031"/>
                    </a:lnTo>
                    <a:lnTo>
                      <a:pt x="5751" y="6046"/>
                    </a:lnTo>
                    <a:lnTo>
                      <a:pt x="5810" y="6168"/>
                    </a:lnTo>
                    <a:lnTo>
                      <a:pt x="5817" y="6185"/>
                    </a:lnTo>
                    <a:lnTo>
                      <a:pt x="5821" y="6204"/>
                    </a:lnTo>
                    <a:lnTo>
                      <a:pt x="5842" y="6347"/>
                    </a:lnTo>
                    <a:lnTo>
                      <a:pt x="5843" y="6363"/>
                    </a:lnTo>
                    <a:lnTo>
                      <a:pt x="5842" y="6379"/>
                    </a:lnTo>
                    <a:lnTo>
                      <a:pt x="5839" y="6395"/>
                    </a:lnTo>
                    <a:lnTo>
                      <a:pt x="5819" y="6480"/>
                    </a:lnTo>
                    <a:lnTo>
                      <a:pt x="5813" y="6497"/>
                    </a:lnTo>
                    <a:lnTo>
                      <a:pt x="5805" y="6514"/>
                    </a:lnTo>
                    <a:lnTo>
                      <a:pt x="5795" y="6528"/>
                    </a:lnTo>
                    <a:lnTo>
                      <a:pt x="5737" y="6603"/>
                    </a:lnTo>
                    <a:lnTo>
                      <a:pt x="5725" y="6616"/>
                    </a:lnTo>
                    <a:lnTo>
                      <a:pt x="5711" y="6627"/>
                    </a:lnTo>
                    <a:lnTo>
                      <a:pt x="5621" y="6691"/>
                    </a:lnTo>
                    <a:lnTo>
                      <a:pt x="5603" y="6702"/>
                    </a:lnTo>
                    <a:lnTo>
                      <a:pt x="5488" y="6758"/>
                    </a:lnTo>
                    <a:lnTo>
                      <a:pt x="5476" y="6762"/>
                    </a:lnTo>
                    <a:lnTo>
                      <a:pt x="5342" y="6811"/>
                    </a:lnTo>
                    <a:lnTo>
                      <a:pt x="5335" y="6814"/>
                    </a:lnTo>
                    <a:lnTo>
                      <a:pt x="5188" y="6857"/>
                    </a:lnTo>
                    <a:close/>
                    <a:moveTo>
                      <a:pt x="5259" y="5982"/>
                    </a:moveTo>
                    <a:lnTo>
                      <a:pt x="5130" y="5949"/>
                    </a:lnTo>
                    <a:lnTo>
                      <a:pt x="5125" y="5948"/>
                    </a:lnTo>
                    <a:lnTo>
                      <a:pt x="5125" y="6615"/>
                    </a:lnTo>
                    <a:lnTo>
                      <a:pt x="5260" y="6575"/>
                    </a:lnTo>
                    <a:lnTo>
                      <a:pt x="5385" y="6530"/>
                    </a:lnTo>
                    <a:lnTo>
                      <a:pt x="5484" y="6481"/>
                    </a:lnTo>
                    <a:lnTo>
                      <a:pt x="5551" y="6434"/>
                    </a:lnTo>
                    <a:lnTo>
                      <a:pt x="5582" y="6395"/>
                    </a:lnTo>
                    <a:lnTo>
                      <a:pt x="5591" y="6359"/>
                    </a:lnTo>
                    <a:lnTo>
                      <a:pt x="5576" y="6259"/>
                    </a:lnTo>
                    <a:lnTo>
                      <a:pt x="5534" y="6171"/>
                    </a:lnTo>
                    <a:lnTo>
                      <a:pt x="5465" y="6095"/>
                    </a:lnTo>
                    <a:lnTo>
                      <a:pt x="5372" y="6031"/>
                    </a:lnTo>
                    <a:lnTo>
                      <a:pt x="5259" y="5982"/>
                    </a:lnTo>
                    <a:close/>
                    <a:moveTo>
                      <a:pt x="4500" y="7046"/>
                    </a:moveTo>
                    <a:lnTo>
                      <a:pt x="4431" y="7080"/>
                    </a:lnTo>
                    <a:lnTo>
                      <a:pt x="4414" y="7095"/>
                    </a:lnTo>
                    <a:lnTo>
                      <a:pt x="4418" y="7112"/>
                    </a:lnTo>
                    <a:lnTo>
                      <a:pt x="4447" y="7148"/>
                    </a:lnTo>
                    <a:lnTo>
                      <a:pt x="4510" y="7189"/>
                    </a:lnTo>
                    <a:lnTo>
                      <a:pt x="4605" y="7228"/>
                    </a:lnTo>
                    <a:lnTo>
                      <a:pt x="4724" y="7257"/>
                    </a:lnTo>
                    <a:lnTo>
                      <a:pt x="4858" y="7275"/>
                    </a:lnTo>
                    <a:lnTo>
                      <a:pt x="4875" y="7276"/>
                    </a:lnTo>
                    <a:lnTo>
                      <a:pt x="4875" y="6937"/>
                    </a:lnTo>
                    <a:lnTo>
                      <a:pt x="4733" y="6973"/>
                    </a:lnTo>
                    <a:lnTo>
                      <a:pt x="4605" y="7009"/>
                    </a:lnTo>
                    <a:lnTo>
                      <a:pt x="4500" y="70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CEE1BAD-5619-49A8-B808-22542AC66E24}"/>
              </a:ext>
            </a:extLst>
          </p:cNvPr>
          <p:cNvGrpSpPr/>
          <p:nvPr/>
        </p:nvGrpSpPr>
        <p:grpSpPr>
          <a:xfrm>
            <a:off x="571018" y="4119992"/>
            <a:ext cx="478724" cy="478724"/>
            <a:chOff x="721966" y="1986158"/>
            <a:chExt cx="674902" cy="674902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4CB5A71-11B8-468C-AFE5-55C9B4D4B056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73" name="Group 44"/>
            <p:cNvGrpSpPr/>
            <p:nvPr/>
          </p:nvGrpSpPr>
          <p:grpSpPr>
            <a:xfrm>
              <a:off x="808583" y="2072775"/>
              <a:ext cx="501668" cy="501668"/>
              <a:chOff x="697932" y="4463816"/>
              <a:chExt cx="633600" cy="633600"/>
            </a:xfrm>
          </p:grpSpPr>
          <p:sp>
            <p:nvSpPr>
              <p:cNvPr id="74" name="Accent"/>
              <p:cNvSpPr/>
              <p:nvPr/>
            </p:nvSpPr>
            <p:spPr>
              <a:xfrm>
                <a:off x="697932" y="4463816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992" y="3758"/>
                    </a:moveTo>
                    <a:lnTo>
                      <a:pt x="7000" y="3778"/>
                    </a:lnTo>
                    <a:lnTo>
                      <a:pt x="7025" y="3865"/>
                    </a:lnTo>
                    <a:lnTo>
                      <a:pt x="7030" y="3887"/>
                    </a:lnTo>
                    <a:lnTo>
                      <a:pt x="7032" y="3910"/>
                    </a:lnTo>
                    <a:lnTo>
                      <a:pt x="7031" y="3933"/>
                    </a:lnTo>
                    <a:lnTo>
                      <a:pt x="7027" y="3955"/>
                    </a:lnTo>
                    <a:lnTo>
                      <a:pt x="7020" y="3977"/>
                    </a:lnTo>
                    <a:lnTo>
                      <a:pt x="7011" y="3998"/>
                    </a:lnTo>
                    <a:lnTo>
                      <a:pt x="6998" y="4017"/>
                    </a:lnTo>
                    <a:lnTo>
                      <a:pt x="6984" y="4035"/>
                    </a:lnTo>
                    <a:lnTo>
                      <a:pt x="6967" y="4050"/>
                    </a:lnTo>
                    <a:lnTo>
                      <a:pt x="6948" y="4063"/>
                    </a:lnTo>
                    <a:lnTo>
                      <a:pt x="6928" y="4074"/>
                    </a:lnTo>
                    <a:lnTo>
                      <a:pt x="6906" y="4082"/>
                    </a:lnTo>
                    <a:lnTo>
                      <a:pt x="6884" y="4087"/>
                    </a:lnTo>
                    <a:lnTo>
                      <a:pt x="6861" y="4089"/>
                    </a:lnTo>
                    <a:lnTo>
                      <a:pt x="6838" y="4088"/>
                    </a:lnTo>
                    <a:lnTo>
                      <a:pt x="6816" y="4084"/>
                    </a:lnTo>
                    <a:lnTo>
                      <a:pt x="6794" y="4077"/>
                    </a:lnTo>
                    <a:lnTo>
                      <a:pt x="6773" y="4068"/>
                    </a:lnTo>
                    <a:lnTo>
                      <a:pt x="6754" y="4055"/>
                    </a:lnTo>
                    <a:lnTo>
                      <a:pt x="6736" y="4041"/>
                    </a:lnTo>
                    <a:lnTo>
                      <a:pt x="6721" y="4024"/>
                    </a:lnTo>
                    <a:lnTo>
                      <a:pt x="6708" y="4005"/>
                    </a:lnTo>
                    <a:lnTo>
                      <a:pt x="6697" y="3985"/>
                    </a:lnTo>
                    <a:lnTo>
                      <a:pt x="6689" y="3963"/>
                    </a:lnTo>
                    <a:lnTo>
                      <a:pt x="6676" y="3919"/>
                    </a:lnTo>
                    <a:lnTo>
                      <a:pt x="6655" y="3897"/>
                    </a:lnTo>
                    <a:lnTo>
                      <a:pt x="6585" y="3860"/>
                    </a:lnTo>
                    <a:lnTo>
                      <a:pt x="6472" y="3826"/>
                    </a:lnTo>
                    <a:lnTo>
                      <a:pt x="6331" y="3802"/>
                    </a:lnTo>
                    <a:lnTo>
                      <a:pt x="6171" y="3793"/>
                    </a:lnTo>
                    <a:lnTo>
                      <a:pt x="6163" y="3793"/>
                    </a:lnTo>
                    <a:lnTo>
                      <a:pt x="6163" y="4813"/>
                    </a:lnTo>
                    <a:lnTo>
                      <a:pt x="6241" y="4846"/>
                    </a:lnTo>
                    <a:lnTo>
                      <a:pt x="6246" y="4848"/>
                    </a:lnTo>
                    <a:lnTo>
                      <a:pt x="6423" y="4930"/>
                    </a:lnTo>
                    <a:lnTo>
                      <a:pt x="6433" y="4935"/>
                    </a:lnTo>
                    <a:lnTo>
                      <a:pt x="6595" y="5022"/>
                    </a:lnTo>
                    <a:lnTo>
                      <a:pt x="6612" y="5033"/>
                    </a:lnTo>
                    <a:lnTo>
                      <a:pt x="6752" y="5130"/>
                    </a:lnTo>
                    <a:lnTo>
                      <a:pt x="6776" y="5150"/>
                    </a:lnTo>
                    <a:lnTo>
                      <a:pt x="6885" y="5260"/>
                    </a:lnTo>
                    <a:lnTo>
                      <a:pt x="6900" y="5278"/>
                    </a:lnTo>
                    <a:lnTo>
                      <a:pt x="6913" y="5297"/>
                    </a:lnTo>
                    <a:lnTo>
                      <a:pt x="6984" y="5423"/>
                    </a:lnTo>
                    <a:lnTo>
                      <a:pt x="6993" y="5441"/>
                    </a:lnTo>
                    <a:lnTo>
                      <a:pt x="7000" y="5460"/>
                    </a:lnTo>
                    <a:lnTo>
                      <a:pt x="7004" y="5479"/>
                    </a:lnTo>
                    <a:lnTo>
                      <a:pt x="7029" y="5624"/>
                    </a:lnTo>
                    <a:lnTo>
                      <a:pt x="7032" y="5644"/>
                    </a:lnTo>
                    <a:lnTo>
                      <a:pt x="7032" y="5664"/>
                    </a:lnTo>
                    <a:lnTo>
                      <a:pt x="7029" y="5684"/>
                    </a:lnTo>
                    <a:lnTo>
                      <a:pt x="7004" y="5828"/>
                    </a:lnTo>
                    <a:lnTo>
                      <a:pt x="6999" y="5848"/>
                    </a:lnTo>
                    <a:lnTo>
                      <a:pt x="6992" y="5868"/>
                    </a:lnTo>
                    <a:lnTo>
                      <a:pt x="6983" y="5886"/>
                    </a:lnTo>
                    <a:lnTo>
                      <a:pt x="6912" y="6008"/>
                    </a:lnTo>
                    <a:lnTo>
                      <a:pt x="6898" y="6030"/>
                    </a:lnTo>
                    <a:lnTo>
                      <a:pt x="6880" y="6049"/>
                    </a:lnTo>
                    <a:lnTo>
                      <a:pt x="6771" y="6150"/>
                    </a:lnTo>
                    <a:lnTo>
                      <a:pt x="6756" y="6163"/>
                    </a:lnTo>
                    <a:lnTo>
                      <a:pt x="6740" y="6174"/>
                    </a:lnTo>
                    <a:lnTo>
                      <a:pt x="6601" y="6255"/>
                    </a:lnTo>
                    <a:lnTo>
                      <a:pt x="6575" y="6268"/>
                    </a:lnTo>
                    <a:lnTo>
                      <a:pt x="6412" y="6329"/>
                    </a:lnTo>
                    <a:lnTo>
                      <a:pt x="6391" y="6336"/>
                    </a:lnTo>
                    <a:lnTo>
                      <a:pt x="6214" y="6379"/>
                    </a:lnTo>
                    <a:lnTo>
                      <a:pt x="6195" y="6382"/>
                    </a:lnTo>
                    <a:lnTo>
                      <a:pt x="6163" y="6386"/>
                    </a:lnTo>
                    <a:lnTo>
                      <a:pt x="6163" y="6668"/>
                    </a:lnTo>
                    <a:lnTo>
                      <a:pt x="6162" y="6691"/>
                    </a:lnTo>
                    <a:lnTo>
                      <a:pt x="6157" y="6713"/>
                    </a:lnTo>
                    <a:lnTo>
                      <a:pt x="6150" y="6735"/>
                    </a:lnTo>
                    <a:lnTo>
                      <a:pt x="6140" y="6756"/>
                    </a:lnTo>
                    <a:lnTo>
                      <a:pt x="6127" y="6775"/>
                    </a:lnTo>
                    <a:lnTo>
                      <a:pt x="6112" y="6792"/>
                    </a:lnTo>
                    <a:lnTo>
                      <a:pt x="6095" y="6807"/>
                    </a:lnTo>
                    <a:lnTo>
                      <a:pt x="6076" y="6820"/>
                    </a:lnTo>
                    <a:lnTo>
                      <a:pt x="6055" y="6830"/>
                    </a:lnTo>
                    <a:lnTo>
                      <a:pt x="6033" y="6837"/>
                    </a:lnTo>
                    <a:lnTo>
                      <a:pt x="6011" y="6842"/>
                    </a:lnTo>
                    <a:lnTo>
                      <a:pt x="5988" y="6843"/>
                    </a:lnTo>
                    <a:lnTo>
                      <a:pt x="5965" y="6842"/>
                    </a:lnTo>
                    <a:lnTo>
                      <a:pt x="5943" y="6837"/>
                    </a:lnTo>
                    <a:lnTo>
                      <a:pt x="5921" y="6830"/>
                    </a:lnTo>
                    <a:lnTo>
                      <a:pt x="5900" y="6820"/>
                    </a:lnTo>
                    <a:lnTo>
                      <a:pt x="5881" y="6807"/>
                    </a:lnTo>
                    <a:lnTo>
                      <a:pt x="5864" y="6792"/>
                    </a:lnTo>
                    <a:lnTo>
                      <a:pt x="5849" y="6775"/>
                    </a:lnTo>
                    <a:lnTo>
                      <a:pt x="5836" y="6756"/>
                    </a:lnTo>
                    <a:lnTo>
                      <a:pt x="5826" y="6735"/>
                    </a:lnTo>
                    <a:lnTo>
                      <a:pt x="5819" y="6713"/>
                    </a:lnTo>
                    <a:lnTo>
                      <a:pt x="5814" y="6691"/>
                    </a:lnTo>
                    <a:lnTo>
                      <a:pt x="5813" y="6668"/>
                    </a:lnTo>
                    <a:lnTo>
                      <a:pt x="5813" y="6415"/>
                    </a:lnTo>
                    <a:lnTo>
                      <a:pt x="5809" y="6415"/>
                    </a:lnTo>
                    <a:lnTo>
                      <a:pt x="5792" y="6415"/>
                    </a:lnTo>
                    <a:lnTo>
                      <a:pt x="5615" y="6404"/>
                    </a:lnTo>
                    <a:lnTo>
                      <a:pt x="5596" y="6402"/>
                    </a:lnTo>
                    <a:lnTo>
                      <a:pt x="5434" y="6375"/>
                    </a:lnTo>
                    <a:lnTo>
                      <a:pt x="5412" y="6370"/>
                    </a:lnTo>
                    <a:lnTo>
                      <a:pt x="5272" y="6327"/>
                    </a:lnTo>
                    <a:lnTo>
                      <a:pt x="5241" y="6314"/>
                    </a:lnTo>
                    <a:lnTo>
                      <a:pt x="5132" y="6256"/>
                    </a:lnTo>
                    <a:lnTo>
                      <a:pt x="5110" y="6242"/>
                    </a:lnTo>
                    <a:lnTo>
                      <a:pt x="5089" y="6224"/>
                    </a:lnTo>
                    <a:lnTo>
                      <a:pt x="5018" y="6152"/>
                    </a:lnTo>
                    <a:lnTo>
                      <a:pt x="5004" y="6136"/>
                    </a:lnTo>
                    <a:lnTo>
                      <a:pt x="4992" y="6118"/>
                    </a:lnTo>
                    <a:lnTo>
                      <a:pt x="4983" y="6099"/>
                    </a:lnTo>
                    <a:lnTo>
                      <a:pt x="4975" y="6079"/>
                    </a:lnTo>
                    <a:lnTo>
                      <a:pt x="4950" y="5992"/>
                    </a:lnTo>
                    <a:lnTo>
                      <a:pt x="4945" y="5970"/>
                    </a:lnTo>
                    <a:lnTo>
                      <a:pt x="4943" y="5947"/>
                    </a:lnTo>
                    <a:lnTo>
                      <a:pt x="4944" y="5924"/>
                    </a:lnTo>
                    <a:lnTo>
                      <a:pt x="4948" y="5902"/>
                    </a:lnTo>
                    <a:lnTo>
                      <a:pt x="4955" y="5880"/>
                    </a:lnTo>
                    <a:lnTo>
                      <a:pt x="4964" y="5859"/>
                    </a:lnTo>
                    <a:lnTo>
                      <a:pt x="4977" y="5840"/>
                    </a:lnTo>
                    <a:lnTo>
                      <a:pt x="4991" y="5822"/>
                    </a:lnTo>
                    <a:lnTo>
                      <a:pt x="5008" y="5807"/>
                    </a:lnTo>
                    <a:lnTo>
                      <a:pt x="5027" y="5794"/>
                    </a:lnTo>
                    <a:lnTo>
                      <a:pt x="5047" y="5783"/>
                    </a:lnTo>
                    <a:lnTo>
                      <a:pt x="5069" y="5775"/>
                    </a:lnTo>
                    <a:lnTo>
                      <a:pt x="5091" y="5770"/>
                    </a:lnTo>
                    <a:lnTo>
                      <a:pt x="5114" y="5768"/>
                    </a:lnTo>
                    <a:lnTo>
                      <a:pt x="5137" y="5769"/>
                    </a:lnTo>
                    <a:lnTo>
                      <a:pt x="5159" y="5773"/>
                    </a:lnTo>
                    <a:lnTo>
                      <a:pt x="5181" y="5780"/>
                    </a:lnTo>
                    <a:lnTo>
                      <a:pt x="5202" y="5789"/>
                    </a:lnTo>
                    <a:lnTo>
                      <a:pt x="5221" y="5802"/>
                    </a:lnTo>
                    <a:lnTo>
                      <a:pt x="5239" y="5816"/>
                    </a:lnTo>
                    <a:lnTo>
                      <a:pt x="5254" y="5833"/>
                    </a:lnTo>
                    <a:lnTo>
                      <a:pt x="5267" y="5852"/>
                    </a:lnTo>
                    <a:lnTo>
                      <a:pt x="5278" y="5872"/>
                    </a:lnTo>
                    <a:lnTo>
                      <a:pt x="5286" y="5894"/>
                    </a:lnTo>
                    <a:lnTo>
                      <a:pt x="5299" y="5938"/>
                    </a:lnTo>
                    <a:lnTo>
                      <a:pt x="5320" y="5960"/>
                    </a:lnTo>
                    <a:lnTo>
                      <a:pt x="5391" y="5997"/>
                    </a:lnTo>
                    <a:lnTo>
                      <a:pt x="5503" y="6032"/>
                    </a:lnTo>
                    <a:lnTo>
                      <a:pt x="5644" y="6055"/>
                    </a:lnTo>
                    <a:lnTo>
                      <a:pt x="5804" y="6065"/>
                    </a:lnTo>
                    <a:lnTo>
                      <a:pt x="5813" y="6064"/>
                    </a:lnTo>
                    <a:lnTo>
                      <a:pt x="5813" y="5045"/>
                    </a:lnTo>
                    <a:lnTo>
                      <a:pt x="5734" y="5012"/>
                    </a:lnTo>
                    <a:lnTo>
                      <a:pt x="5729" y="5010"/>
                    </a:lnTo>
                    <a:lnTo>
                      <a:pt x="5552" y="4928"/>
                    </a:lnTo>
                    <a:lnTo>
                      <a:pt x="5542" y="4923"/>
                    </a:lnTo>
                    <a:lnTo>
                      <a:pt x="5380" y="4836"/>
                    </a:lnTo>
                    <a:lnTo>
                      <a:pt x="5363" y="4825"/>
                    </a:lnTo>
                    <a:lnTo>
                      <a:pt x="5223" y="4728"/>
                    </a:lnTo>
                    <a:lnTo>
                      <a:pt x="5199" y="4708"/>
                    </a:lnTo>
                    <a:lnTo>
                      <a:pt x="5090" y="4598"/>
                    </a:lnTo>
                    <a:lnTo>
                      <a:pt x="5075" y="4580"/>
                    </a:lnTo>
                    <a:lnTo>
                      <a:pt x="5062" y="4561"/>
                    </a:lnTo>
                    <a:lnTo>
                      <a:pt x="4991" y="4435"/>
                    </a:lnTo>
                    <a:lnTo>
                      <a:pt x="4982" y="4417"/>
                    </a:lnTo>
                    <a:lnTo>
                      <a:pt x="4975" y="4398"/>
                    </a:lnTo>
                    <a:lnTo>
                      <a:pt x="4971" y="4379"/>
                    </a:lnTo>
                    <a:lnTo>
                      <a:pt x="4946" y="4234"/>
                    </a:lnTo>
                    <a:lnTo>
                      <a:pt x="4943" y="4214"/>
                    </a:lnTo>
                    <a:lnTo>
                      <a:pt x="4943" y="4194"/>
                    </a:lnTo>
                    <a:lnTo>
                      <a:pt x="4946" y="4174"/>
                    </a:lnTo>
                    <a:lnTo>
                      <a:pt x="4971" y="4030"/>
                    </a:lnTo>
                    <a:lnTo>
                      <a:pt x="4976" y="4010"/>
                    </a:lnTo>
                    <a:lnTo>
                      <a:pt x="4983" y="3990"/>
                    </a:lnTo>
                    <a:lnTo>
                      <a:pt x="4992" y="3972"/>
                    </a:lnTo>
                    <a:lnTo>
                      <a:pt x="5063" y="3850"/>
                    </a:lnTo>
                    <a:lnTo>
                      <a:pt x="5077" y="3828"/>
                    </a:lnTo>
                    <a:lnTo>
                      <a:pt x="5095" y="3809"/>
                    </a:lnTo>
                    <a:lnTo>
                      <a:pt x="5204" y="3708"/>
                    </a:lnTo>
                    <a:lnTo>
                      <a:pt x="5219" y="3695"/>
                    </a:lnTo>
                    <a:lnTo>
                      <a:pt x="5235" y="3684"/>
                    </a:lnTo>
                    <a:lnTo>
                      <a:pt x="5374" y="3603"/>
                    </a:lnTo>
                    <a:lnTo>
                      <a:pt x="5400" y="3590"/>
                    </a:lnTo>
                    <a:lnTo>
                      <a:pt x="5563" y="3529"/>
                    </a:lnTo>
                    <a:lnTo>
                      <a:pt x="5584" y="3522"/>
                    </a:lnTo>
                    <a:lnTo>
                      <a:pt x="5761" y="3479"/>
                    </a:lnTo>
                    <a:lnTo>
                      <a:pt x="5779" y="3476"/>
                    </a:lnTo>
                    <a:lnTo>
                      <a:pt x="5813" y="3471"/>
                    </a:lnTo>
                    <a:lnTo>
                      <a:pt x="5813" y="3190"/>
                    </a:lnTo>
                    <a:lnTo>
                      <a:pt x="5814" y="3167"/>
                    </a:lnTo>
                    <a:lnTo>
                      <a:pt x="5819" y="3145"/>
                    </a:lnTo>
                    <a:lnTo>
                      <a:pt x="5826" y="3123"/>
                    </a:lnTo>
                    <a:lnTo>
                      <a:pt x="5836" y="3102"/>
                    </a:lnTo>
                    <a:lnTo>
                      <a:pt x="5849" y="3083"/>
                    </a:lnTo>
                    <a:lnTo>
                      <a:pt x="5864" y="3066"/>
                    </a:lnTo>
                    <a:lnTo>
                      <a:pt x="5881" y="3051"/>
                    </a:lnTo>
                    <a:lnTo>
                      <a:pt x="5900" y="3038"/>
                    </a:lnTo>
                    <a:lnTo>
                      <a:pt x="5921" y="3028"/>
                    </a:lnTo>
                    <a:lnTo>
                      <a:pt x="5943" y="3021"/>
                    </a:lnTo>
                    <a:lnTo>
                      <a:pt x="5965" y="3016"/>
                    </a:lnTo>
                    <a:lnTo>
                      <a:pt x="5988" y="3015"/>
                    </a:lnTo>
                    <a:lnTo>
                      <a:pt x="6011" y="3016"/>
                    </a:lnTo>
                    <a:lnTo>
                      <a:pt x="6033" y="3021"/>
                    </a:lnTo>
                    <a:lnTo>
                      <a:pt x="6055" y="3028"/>
                    </a:lnTo>
                    <a:lnTo>
                      <a:pt x="6076" y="3038"/>
                    </a:lnTo>
                    <a:lnTo>
                      <a:pt x="6095" y="3051"/>
                    </a:lnTo>
                    <a:lnTo>
                      <a:pt x="6112" y="3066"/>
                    </a:lnTo>
                    <a:lnTo>
                      <a:pt x="6127" y="3083"/>
                    </a:lnTo>
                    <a:lnTo>
                      <a:pt x="6140" y="3102"/>
                    </a:lnTo>
                    <a:lnTo>
                      <a:pt x="6150" y="3123"/>
                    </a:lnTo>
                    <a:lnTo>
                      <a:pt x="6157" y="3145"/>
                    </a:lnTo>
                    <a:lnTo>
                      <a:pt x="6162" y="3167"/>
                    </a:lnTo>
                    <a:lnTo>
                      <a:pt x="6163" y="3190"/>
                    </a:lnTo>
                    <a:lnTo>
                      <a:pt x="6163" y="3443"/>
                    </a:lnTo>
                    <a:lnTo>
                      <a:pt x="6166" y="3443"/>
                    </a:lnTo>
                    <a:lnTo>
                      <a:pt x="6183" y="3443"/>
                    </a:lnTo>
                    <a:lnTo>
                      <a:pt x="6360" y="3454"/>
                    </a:lnTo>
                    <a:lnTo>
                      <a:pt x="6378" y="3456"/>
                    </a:lnTo>
                    <a:lnTo>
                      <a:pt x="6541" y="3482"/>
                    </a:lnTo>
                    <a:lnTo>
                      <a:pt x="6563" y="3488"/>
                    </a:lnTo>
                    <a:lnTo>
                      <a:pt x="6703" y="3530"/>
                    </a:lnTo>
                    <a:lnTo>
                      <a:pt x="6734" y="3543"/>
                    </a:lnTo>
                    <a:lnTo>
                      <a:pt x="6843" y="3601"/>
                    </a:lnTo>
                    <a:lnTo>
                      <a:pt x="6865" y="3615"/>
                    </a:lnTo>
                    <a:lnTo>
                      <a:pt x="6886" y="3633"/>
                    </a:lnTo>
                    <a:lnTo>
                      <a:pt x="6957" y="3705"/>
                    </a:lnTo>
                    <a:lnTo>
                      <a:pt x="6971" y="3721"/>
                    </a:lnTo>
                    <a:lnTo>
                      <a:pt x="6983" y="3739"/>
                    </a:lnTo>
                    <a:lnTo>
                      <a:pt x="6992" y="3758"/>
                    </a:lnTo>
                    <a:close/>
                    <a:moveTo>
                      <a:pt x="6272" y="5245"/>
                    </a:moveTo>
                    <a:lnTo>
                      <a:pt x="6163" y="5195"/>
                    </a:lnTo>
                    <a:lnTo>
                      <a:pt x="6163" y="6031"/>
                    </a:lnTo>
                    <a:lnTo>
                      <a:pt x="6298" y="5998"/>
                    </a:lnTo>
                    <a:lnTo>
                      <a:pt x="6436" y="5946"/>
                    </a:lnTo>
                    <a:lnTo>
                      <a:pt x="6547" y="5881"/>
                    </a:lnTo>
                    <a:lnTo>
                      <a:pt x="6622" y="5811"/>
                    </a:lnTo>
                    <a:lnTo>
                      <a:pt x="6665" y="5737"/>
                    </a:lnTo>
                    <a:lnTo>
                      <a:pt x="6679" y="5654"/>
                    </a:lnTo>
                    <a:lnTo>
                      <a:pt x="6664" y="5569"/>
                    </a:lnTo>
                    <a:lnTo>
                      <a:pt x="6620" y="5490"/>
                    </a:lnTo>
                    <a:lnTo>
                      <a:pt x="6539" y="5408"/>
                    </a:lnTo>
                    <a:lnTo>
                      <a:pt x="6420" y="5326"/>
                    </a:lnTo>
                    <a:lnTo>
                      <a:pt x="6272" y="5245"/>
                    </a:lnTo>
                    <a:close/>
                    <a:moveTo>
                      <a:pt x="5703" y="4613"/>
                    </a:moveTo>
                    <a:lnTo>
                      <a:pt x="5813" y="4663"/>
                    </a:lnTo>
                    <a:lnTo>
                      <a:pt x="5813" y="3827"/>
                    </a:lnTo>
                    <a:lnTo>
                      <a:pt x="5677" y="3860"/>
                    </a:lnTo>
                    <a:lnTo>
                      <a:pt x="5539" y="3912"/>
                    </a:lnTo>
                    <a:lnTo>
                      <a:pt x="5428" y="3977"/>
                    </a:lnTo>
                    <a:lnTo>
                      <a:pt x="5353" y="4047"/>
                    </a:lnTo>
                    <a:lnTo>
                      <a:pt x="5310" y="4121"/>
                    </a:lnTo>
                    <a:lnTo>
                      <a:pt x="5296" y="4204"/>
                    </a:lnTo>
                    <a:lnTo>
                      <a:pt x="5311" y="4289"/>
                    </a:lnTo>
                    <a:lnTo>
                      <a:pt x="5355" y="4368"/>
                    </a:lnTo>
                    <a:lnTo>
                      <a:pt x="5436" y="4450"/>
                    </a:lnTo>
                    <a:lnTo>
                      <a:pt x="5555" y="4532"/>
                    </a:lnTo>
                    <a:lnTo>
                      <a:pt x="5703" y="46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5" name="Outline"/>
              <p:cNvSpPr/>
              <p:nvPr/>
            </p:nvSpPr>
            <p:spPr>
              <a:xfrm>
                <a:off x="697932" y="4463816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552" y="4018"/>
                    </a:moveTo>
                    <a:lnTo>
                      <a:pt x="2807" y="2490"/>
                    </a:lnTo>
                    <a:lnTo>
                      <a:pt x="1271" y="1977"/>
                    </a:lnTo>
                    <a:lnTo>
                      <a:pt x="1241" y="1965"/>
                    </a:lnTo>
                    <a:lnTo>
                      <a:pt x="1212" y="1949"/>
                    </a:lnTo>
                    <a:lnTo>
                      <a:pt x="1186" y="1929"/>
                    </a:lnTo>
                    <a:lnTo>
                      <a:pt x="1163" y="1906"/>
                    </a:lnTo>
                    <a:lnTo>
                      <a:pt x="1143" y="1880"/>
                    </a:lnTo>
                    <a:lnTo>
                      <a:pt x="1126" y="1852"/>
                    </a:lnTo>
                    <a:lnTo>
                      <a:pt x="1114" y="1822"/>
                    </a:lnTo>
                    <a:lnTo>
                      <a:pt x="1105" y="1790"/>
                    </a:lnTo>
                    <a:lnTo>
                      <a:pt x="1101" y="1758"/>
                    </a:lnTo>
                    <a:lnTo>
                      <a:pt x="1100" y="1725"/>
                    </a:lnTo>
                    <a:lnTo>
                      <a:pt x="1105" y="1693"/>
                    </a:lnTo>
                    <a:lnTo>
                      <a:pt x="1113" y="1661"/>
                    </a:lnTo>
                    <a:lnTo>
                      <a:pt x="1125" y="1631"/>
                    </a:lnTo>
                    <a:lnTo>
                      <a:pt x="1141" y="1602"/>
                    </a:lnTo>
                    <a:lnTo>
                      <a:pt x="1161" y="1576"/>
                    </a:lnTo>
                    <a:lnTo>
                      <a:pt x="1184" y="1553"/>
                    </a:lnTo>
                    <a:lnTo>
                      <a:pt x="1210" y="1533"/>
                    </a:lnTo>
                    <a:lnTo>
                      <a:pt x="1238" y="1516"/>
                    </a:lnTo>
                    <a:lnTo>
                      <a:pt x="1268" y="1504"/>
                    </a:lnTo>
                    <a:lnTo>
                      <a:pt x="1300" y="1495"/>
                    </a:lnTo>
                    <a:lnTo>
                      <a:pt x="1332" y="1491"/>
                    </a:lnTo>
                    <a:lnTo>
                      <a:pt x="1365" y="1490"/>
                    </a:lnTo>
                    <a:lnTo>
                      <a:pt x="1397" y="1495"/>
                    </a:lnTo>
                    <a:lnTo>
                      <a:pt x="1429" y="1503"/>
                    </a:lnTo>
                    <a:lnTo>
                      <a:pt x="3168" y="2083"/>
                    </a:lnTo>
                    <a:lnTo>
                      <a:pt x="3198" y="2095"/>
                    </a:lnTo>
                    <a:lnTo>
                      <a:pt x="3226" y="2111"/>
                    </a:lnTo>
                    <a:lnTo>
                      <a:pt x="3252" y="2130"/>
                    </a:lnTo>
                    <a:lnTo>
                      <a:pt x="3275" y="2152"/>
                    </a:lnTo>
                    <a:lnTo>
                      <a:pt x="3294" y="2178"/>
                    </a:lnTo>
                    <a:lnTo>
                      <a:pt x="3311" y="2205"/>
                    </a:lnTo>
                    <a:lnTo>
                      <a:pt x="3324" y="2235"/>
                    </a:lnTo>
                    <a:lnTo>
                      <a:pt x="3333" y="2265"/>
                    </a:lnTo>
                    <a:lnTo>
                      <a:pt x="3338" y="2297"/>
                    </a:lnTo>
                    <a:lnTo>
                      <a:pt x="3339" y="2326"/>
                    </a:lnTo>
                    <a:lnTo>
                      <a:pt x="3339" y="2326"/>
                    </a:lnTo>
                    <a:lnTo>
                      <a:pt x="3427" y="2259"/>
                    </a:lnTo>
                    <a:lnTo>
                      <a:pt x="3434" y="2254"/>
                    </a:lnTo>
                    <a:lnTo>
                      <a:pt x="3523" y="2191"/>
                    </a:lnTo>
                    <a:lnTo>
                      <a:pt x="3530" y="2186"/>
                    </a:lnTo>
                    <a:lnTo>
                      <a:pt x="3622" y="2126"/>
                    </a:lnTo>
                    <a:lnTo>
                      <a:pt x="3629" y="2122"/>
                    </a:lnTo>
                    <a:lnTo>
                      <a:pt x="3723" y="2065"/>
                    </a:lnTo>
                    <a:lnTo>
                      <a:pt x="3730" y="2060"/>
                    </a:lnTo>
                    <a:lnTo>
                      <a:pt x="3826" y="2007"/>
                    </a:lnTo>
                    <a:lnTo>
                      <a:pt x="3833" y="2003"/>
                    </a:lnTo>
                    <a:lnTo>
                      <a:pt x="3931" y="1952"/>
                    </a:lnTo>
                    <a:lnTo>
                      <a:pt x="3939" y="1948"/>
                    </a:lnTo>
                    <a:lnTo>
                      <a:pt x="4038" y="1901"/>
                    </a:lnTo>
                    <a:lnTo>
                      <a:pt x="4046" y="1898"/>
                    </a:lnTo>
                    <a:lnTo>
                      <a:pt x="4147" y="1854"/>
                    </a:lnTo>
                    <a:lnTo>
                      <a:pt x="4155" y="1851"/>
                    </a:lnTo>
                    <a:lnTo>
                      <a:pt x="4258" y="1810"/>
                    </a:lnTo>
                    <a:lnTo>
                      <a:pt x="4266" y="1807"/>
                    </a:lnTo>
                    <a:lnTo>
                      <a:pt x="4370" y="1771"/>
                    </a:lnTo>
                    <a:lnTo>
                      <a:pt x="4378" y="1768"/>
                    </a:lnTo>
                    <a:lnTo>
                      <a:pt x="4483" y="1735"/>
                    </a:lnTo>
                    <a:lnTo>
                      <a:pt x="4492" y="1733"/>
                    </a:lnTo>
                    <a:lnTo>
                      <a:pt x="4598" y="1703"/>
                    </a:lnTo>
                    <a:lnTo>
                      <a:pt x="4606" y="1701"/>
                    </a:lnTo>
                    <a:lnTo>
                      <a:pt x="4713" y="1676"/>
                    </a:lnTo>
                    <a:lnTo>
                      <a:pt x="4721" y="1674"/>
                    </a:lnTo>
                    <a:lnTo>
                      <a:pt x="4829" y="1652"/>
                    </a:lnTo>
                    <a:lnTo>
                      <a:pt x="4837" y="1650"/>
                    </a:lnTo>
                    <a:lnTo>
                      <a:pt x="4946" y="1632"/>
                    </a:lnTo>
                    <a:lnTo>
                      <a:pt x="4954" y="1631"/>
                    </a:lnTo>
                    <a:lnTo>
                      <a:pt x="5063" y="1617"/>
                    </a:lnTo>
                    <a:lnTo>
                      <a:pt x="5071" y="1616"/>
                    </a:lnTo>
                    <a:lnTo>
                      <a:pt x="5180" y="1605"/>
                    </a:lnTo>
                    <a:lnTo>
                      <a:pt x="5189" y="1605"/>
                    </a:lnTo>
                    <a:lnTo>
                      <a:pt x="5299" y="1598"/>
                    </a:lnTo>
                    <a:lnTo>
                      <a:pt x="5307" y="1597"/>
                    </a:lnTo>
                    <a:lnTo>
                      <a:pt x="5417" y="1594"/>
                    </a:lnTo>
                    <a:lnTo>
                      <a:pt x="5426" y="1594"/>
                    </a:lnTo>
                    <a:lnTo>
                      <a:pt x="5535" y="1595"/>
                    </a:lnTo>
                    <a:lnTo>
                      <a:pt x="5544" y="1595"/>
                    </a:lnTo>
                    <a:lnTo>
                      <a:pt x="5654" y="1600"/>
                    </a:lnTo>
                    <a:lnTo>
                      <a:pt x="5663" y="1600"/>
                    </a:lnTo>
                    <a:lnTo>
                      <a:pt x="5772" y="1609"/>
                    </a:lnTo>
                    <a:lnTo>
                      <a:pt x="5781" y="1609"/>
                    </a:lnTo>
                    <a:lnTo>
                      <a:pt x="5891" y="1622"/>
                    </a:lnTo>
                    <a:lnTo>
                      <a:pt x="5899" y="1623"/>
                    </a:lnTo>
                    <a:lnTo>
                      <a:pt x="6008" y="1638"/>
                    </a:lnTo>
                    <a:lnTo>
                      <a:pt x="6016" y="1640"/>
                    </a:lnTo>
                    <a:lnTo>
                      <a:pt x="6125" y="1659"/>
                    </a:lnTo>
                    <a:lnTo>
                      <a:pt x="6133" y="1661"/>
                    </a:lnTo>
                    <a:lnTo>
                      <a:pt x="6241" y="1684"/>
                    </a:lnTo>
                    <a:lnTo>
                      <a:pt x="6249" y="1686"/>
                    </a:lnTo>
                    <a:lnTo>
                      <a:pt x="6356" y="1713"/>
                    </a:lnTo>
                    <a:lnTo>
                      <a:pt x="6364" y="1715"/>
                    </a:lnTo>
                    <a:lnTo>
                      <a:pt x="6469" y="1746"/>
                    </a:lnTo>
                    <a:lnTo>
                      <a:pt x="6478" y="1748"/>
                    </a:lnTo>
                    <a:lnTo>
                      <a:pt x="6582" y="1782"/>
                    </a:lnTo>
                    <a:lnTo>
                      <a:pt x="6590" y="1785"/>
                    </a:lnTo>
                    <a:lnTo>
                      <a:pt x="6693" y="1823"/>
                    </a:lnTo>
                    <a:lnTo>
                      <a:pt x="6701" y="1826"/>
                    </a:lnTo>
                    <a:lnTo>
                      <a:pt x="6803" y="1867"/>
                    </a:lnTo>
                    <a:lnTo>
                      <a:pt x="6810" y="1871"/>
                    </a:lnTo>
                    <a:lnTo>
                      <a:pt x="6911" y="1915"/>
                    </a:lnTo>
                    <a:lnTo>
                      <a:pt x="6918" y="1919"/>
                    </a:lnTo>
                    <a:lnTo>
                      <a:pt x="7017" y="1967"/>
                    </a:lnTo>
                    <a:lnTo>
                      <a:pt x="7025" y="1971"/>
                    </a:lnTo>
                    <a:lnTo>
                      <a:pt x="7122" y="2022"/>
                    </a:lnTo>
                    <a:lnTo>
                      <a:pt x="7129" y="2027"/>
                    </a:lnTo>
                    <a:lnTo>
                      <a:pt x="7225" y="2082"/>
                    </a:lnTo>
                    <a:lnTo>
                      <a:pt x="7232" y="2086"/>
                    </a:lnTo>
                    <a:lnTo>
                      <a:pt x="7326" y="2144"/>
                    </a:lnTo>
                    <a:lnTo>
                      <a:pt x="7333" y="2149"/>
                    </a:lnTo>
                    <a:lnTo>
                      <a:pt x="7424" y="2211"/>
                    </a:lnTo>
                    <a:lnTo>
                      <a:pt x="7432" y="2216"/>
                    </a:lnTo>
                    <a:lnTo>
                      <a:pt x="7521" y="2280"/>
                    </a:lnTo>
                    <a:lnTo>
                      <a:pt x="7528" y="2285"/>
                    </a:lnTo>
                    <a:lnTo>
                      <a:pt x="7615" y="2353"/>
                    </a:lnTo>
                    <a:lnTo>
                      <a:pt x="7621" y="2359"/>
                    </a:lnTo>
                    <a:lnTo>
                      <a:pt x="7706" y="2429"/>
                    </a:lnTo>
                    <a:lnTo>
                      <a:pt x="7712" y="2435"/>
                    </a:lnTo>
                    <a:lnTo>
                      <a:pt x="7794" y="2508"/>
                    </a:lnTo>
                    <a:lnTo>
                      <a:pt x="7800" y="2514"/>
                    </a:lnTo>
                    <a:lnTo>
                      <a:pt x="7879" y="2590"/>
                    </a:lnTo>
                    <a:lnTo>
                      <a:pt x="7885" y="2596"/>
                    </a:lnTo>
                    <a:lnTo>
                      <a:pt x="7962" y="2674"/>
                    </a:lnTo>
                    <a:lnTo>
                      <a:pt x="7968" y="2680"/>
                    </a:lnTo>
                    <a:lnTo>
                      <a:pt x="8042" y="2762"/>
                    </a:lnTo>
                    <a:lnTo>
                      <a:pt x="8047" y="2768"/>
                    </a:lnTo>
                    <a:lnTo>
                      <a:pt x="8118" y="2852"/>
                    </a:lnTo>
                    <a:lnTo>
                      <a:pt x="8124" y="2858"/>
                    </a:lnTo>
                    <a:lnTo>
                      <a:pt x="8192" y="2944"/>
                    </a:lnTo>
                    <a:lnTo>
                      <a:pt x="8197" y="2951"/>
                    </a:lnTo>
                    <a:lnTo>
                      <a:pt x="8262" y="3039"/>
                    </a:lnTo>
                    <a:lnTo>
                      <a:pt x="8267" y="3046"/>
                    </a:lnTo>
                    <a:lnTo>
                      <a:pt x="8329" y="3137"/>
                    </a:lnTo>
                    <a:lnTo>
                      <a:pt x="8334" y="3144"/>
                    </a:lnTo>
                    <a:lnTo>
                      <a:pt x="8393" y="3237"/>
                    </a:lnTo>
                    <a:lnTo>
                      <a:pt x="8397" y="3244"/>
                    </a:lnTo>
                    <a:lnTo>
                      <a:pt x="8453" y="3339"/>
                    </a:lnTo>
                    <a:lnTo>
                      <a:pt x="8457" y="3347"/>
                    </a:lnTo>
                    <a:lnTo>
                      <a:pt x="8510" y="3444"/>
                    </a:lnTo>
                    <a:lnTo>
                      <a:pt x="8514" y="3452"/>
                    </a:lnTo>
                    <a:lnTo>
                      <a:pt x="8563" y="3551"/>
                    </a:lnTo>
                    <a:lnTo>
                      <a:pt x="8567" y="3559"/>
                    </a:lnTo>
                    <a:lnTo>
                      <a:pt x="8612" y="3659"/>
                    </a:lnTo>
                    <a:lnTo>
                      <a:pt x="8616" y="3667"/>
                    </a:lnTo>
                    <a:lnTo>
                      <a:pt x="8658" y="3768"/>
                    </a:lnTo>
                    <a:lnTo>
                      <a:pt x="8661" y="3776"/>
                    </a:lnTo>
                    <a:lnTo>
                      <a:pt x="8699" y="3879"/>
                    </a:lnTo>
                    <a:lnTo>
                      <a:pt x="8702" y="3887"/>
                    </a:lnTo>
                    <a:lnTo>
                      <a:pt x="8737" y="3992"/>
                    </a:lnTo>
                    <a:lnTo>
                      <a:pt x="8739" y="4000"/>
                    </a:lnTo>
                    <a:lnTo>
                      <a:pt x="8771" y="4105"/>
                    </a:lnTo>
                    <a:lnTo>
                      <a:pt x="8773" y="4113"/>
                    </a:lnTo>
                    <a:lnTo>
                      <a:pt x="8801" y="4219"/>
                    </a:lnTo>
                    <a:lnTo>
                      <a:pt x="8803" y="4228"/>
                    </a:lnTo>
                    <a:lnTo>
                      <a:pt x="8827" y="4335"/>
                    </a:lnTo>
                    <a:lnTo>
                      <a:pt x="8828" y="4343"/>
                    </a:lnTo>
                    <a:lnTo>
                      <a:pt x="8849" y="4451"/>
                    </a:lnTo>
                    <a:lnTo>
                      <a:pt x="8850" y="4459"/>
                    </a:lnTo>
                    <a:lnTo>
                      <a:pt x="8866" y="4568"/>
                    </a:lnTo>
                    <a:lnTo>
                      <a:pt x="8868" y="4576"/>
                    </a:lnTo>
                    <a:lnTo>
                      <a:pt x="8880" y="4685"/>
                    </a:lnTo>
                    <a:lnTo>
                      <a:pt x="8881" y="4694"/>
                    </a:lnTo>
                    <a:lnTo>
                      <a:pt x="8890" y="4803"/>
                    </a:lnTo>
                    <a:lnTo>
                      <a:pt x="8891" y="4812"/>
                    </a:lnTo>
                    <a:lnTo>
                      <a:pt x="8896" y="4922"/>
                    </a:lnTo>
                    <a:lnTo>
                      <a:pt x="8896" y="4930"/>
                    </a:lnTo>
                    <a:lnTo>
                      <a:pt x="8898" y="5041"/>
                    </a:lnTo>
                    <a:lnTo>
                      <a:pt x="8898" y="5049"/>
                    </a:lnTo>
                    <a:lnTo>
                      <a:pt x="8896" y="5160"/>
                    </a:lnTo>
                    <a:lnTo>
                      <a:pt x="8895" y="5168"/>
                    </a:lnTo>
                    <a:lnTo>
                      <a:pt x="8889" y="5278"/>
                    </a:lnTo>
                    <a:lnTo>
                      <a:pt x="8889" y="5287"/>
                    </a:lnTo>
                    <a:lnTo>
                      <a:pt x="8879" y="5397"/>
                    </a:lnTo>
                    <a:lnTo>
                      <a:pt x="8878" y="5405"/>
                    </a:lnTo>
                    <a:lnTo>
                      <a:pt x="8864" y="5514"/>
                    </a:lnTo>
                    <a:lnTo>
                      <a:pt x="8863" y="5523"/>
                    </a:lnTo>
                    <a:lnTo>
                      <a:pt x="8845" y="5631"/>
                    </a:lnTo>
                    <a:lnTo>
                      <a:pt x="8844" y="5639"/>
                    </a:lnTo>
                    <a:lnTo>
                      <a:pt x="8823" y="5747"/>
                    </a:lnTo>
                    <a:lnTo>
                      <a:pt x="8821" y="5756"/>
                    </a:lnTo>
                    <a:lnTo>
                      <a:pt x="8796" y="5862"/>
                    </a:lnTo>
                    <a:lnTo>
                      <a:pt x="8794" y="5871"/>
                    </a:lnTo>
                    <a:lnTo>
                      <a:pt x="8766" y="5976"/>
                    </a:lnTo>
                    <a:lnTo>
                      <a:pt x="8763" y="5985"/>
                    </a:lnTo>
                    <a:lnTo>
                      <a:pt x="8731" y="6090"/>
                    </a:lnTo>
                    <a:lnTo>
                      <a:pt x="8729" y="6098"/>
                    </a:lnTo>
                    <a:lnTo>
                      <a:pt x="8693" y="6201"/>
                    </a:lnTo>
                    <a:lnTo>
                      <a:pt x="8690" y="6209"/>
                    </a:lnTo>
                    <a:lnTo>
                      <a:pt x="8651" y="6312"/>
                    </a:lnTo>
                    <a:lnTo>
                      <a:pt x="8648" y="6320"/>
                    </a:lnTo>
                    <a:lnTo>
                      <a:pt x="8605" y="6421"/>
                    </a:lnTo>
                    <a:lnTo>
                      <a:pt x="8602" y="6429"/>
                    </a:lnTo>
                    <a:lnTo>
                      <a:pt x="8556" y="6529"/>
                    </a:lnTo>
                    <a:lnTo>
                      <a:pt x="8552" y="6537"/>
                    </a:lnTo>
                    <a:lnTo>
                      <a:pt x="8502" y="6635"/>
                    </a:lnTo>
                    <a:lnTo>
                      <a:pt x="8498" y="6643"/>
                    </a:lnTo>
                    <a:lnTo>
                      <a:pt x="8445" y="6739"/>
                    </a:lnTo>
                    <a:lnTo>
                      <a:pt x="8440" y="6747"/>
                    </a:lnTo>
                    <a:lnTo>
                      <a:pt x="8384" y="6841"/>
                    </a:lnTo>
                    <a:lnTo>
                      <a:pt x="8379" y="6849"/>
                    </a:lnTo>
                    <a:lnTo>
                      <a:pt x="8320" y="6941"/>
                    </a:lnTo>
                    <a:lnTo>
                      <a:pt x="8315" y="6948"/>
                    </a:lnTo>
                    <a:lnTo>
                      <a:pt x="8252" y="7039"/>
                    </a:lnTo>
                    <a:lnTo>
                      <a:pt x="8247" y="7046"/>
                    </a:lnTo>
                    <a:lnTo>
                      <a:pt x="8182" y="7134"/>
                    </a:lnTo>
                    <a:lnTo>
                      <a:pt x="8176" y="7141"/>
                    </a:lnTo>
                    <a:lnTo>
                      <a:pt x="8108" y="7226"/>
                    </a:lnTo>
                    <a:lnTo>
                      <a:pt x="8102" y="7233"/>
                    </a:lnTo>
                    <a:lnTo>
                      <a:pt x="8031" y="7316"/>
                    </a:lnTo>
                    <a:lnTo>
                      <a:pt x="8025" y="7322"/>
                    </a:lnTo>
                    <a:lnTo>
                      <a:pt x="7950" y="7403"/>
                    </a:lnTo>
                    <a:lnTo>
                      <a:pt x="7944" y="7409"/>
                    </a:lnTo>
                    <a:lnTo>
                      <a:pt x="7867" y="7487"/>
                    </a:lnTo>
                    <a:lnTo>
                      <a:pt x="7861" y="7493"/>
                    </a:lnTo>
                    <a:lnTo>
                      <a:pt x="7781" y="7569"/>
                    </a:lnTo>
                    <a:lnTo>
                      <a:pt x="7775" y="7574"/>
                    </a:lnTo>
                    <a:lnTo>
                      <a:pt x="7693" y="7647"/>
                    </a:lnTo>
                    <a:lnTo>
                      <a:pt x="7686" y="7653"/>
                    </a:lnTo>
                    <a:lnTo>
                      <a:pt x="7601" y="7722"/>
                    </a:lnTo>
                    <a:lnTo>
                      <a:pt x="7594" y="7728"/>
                    </a:lnTo>
                    <a:lnTo>
                      <a:pt x="7507" y="7795"/>
                    </a:lnTo>
                    <a:lnTo>
                      <a:pt x="7500" y="7800"/>
                    </a:lnTo>
                    <a:lnTo>
                      <a:pt x="7410" y="7864"/>
                    </a:lnTo>
                    <a:lnTo>
                      <a:pt x="7403" y="7868"/>
                    </a:lnTo>
                    <a:lnTo>
                      <a:pt x="7311" y="7929"/>
                    </a:lnTo>
                    <a:lnTo>
                      <a:pt x="7304" y="7934"/>
                    </a:lnTo>
                    <a:lnTo>
                      <a:pt x="7210" y="7992"/>
                    </a:lnTo>
                    <a:lnTo>
                      <a:pt x="7203" y="7996"/>
                    </a:lnTo>
                    <a:lnTo>
                      <a:pt x="7107" y="8050"/>
                    </a:lnTo>
                    <a:lnTo>
                      <a:pt x="7100" y="8054"/>
                    </a:lnTo>
                    <a:lnTo>
                      <a:pt x="7002" y="8105"/>
                    </a:lnTo>
                    <a:lnTo>
                      <a:pt x="6995" y="8109"/>
                    </a:lnTo>
                    <a:lnTo>
                      <a:pt x="6896" y="8157"/>
                    </a:lnTo>
                    <a:lnTo>
                      <a:pt x="6888" y="8160"/>
                    </a:lnTo>
                    <a:lnTo>
                      <a:pt x="6787" y="8204"/>
                    </a:lnTo>
                    <a:lnTo>
                      <a:pt x="6779" y="8207"/>
                    </a:lnTo>
                    <a:lnTo>
                      <a:pt x="6677" y="8248"/>
                    </a:lnTo>
                    <a:lnTo>
                      <a:pt x="6669" y="8251"/>
                    </a:lnTo>
                    <a:lnTo>
                      <a:pt x="6566" y="8288"/>
                    </a:lnTo>
                    <a:lnTo>
                      <a:pt x="6558" y="8291"/>
                    </a:lnTo>
                    <a:lnTo>
                      <a:pt x="6454" y="8324"/>
                    </a:lnTo>
                    <a:lnTo>
                      <a:pt x="6445" y="8327"/>
                    </a:lnTo>
                    <a:lnTo>
                      <a:pt x="6340" y="8356"/>
                    </a:lnTo>
                    <a:lnTo>
                      <a:pt x="6331" y="8359"/>
                    </a:lnTo>
                    <a:lnTo>
                      <a:pt x="6225" y="8385"/>
                    </a:lnTo>
                    <a:lnTo>
                      <a:pt x="6216" y="8387"/>
                    </a:lnTo>
                    <a:lnTo>
                      <a:pt x="6109" y="8409"/>
                    </a:lnTo>
                    <a:lnTo>
                      <a:pt x="6100" y="8411"/>
                    </a:lnTo>
                    <a:lnTo>
                      <a:pt x="5992" y="8429"/>
                    </a:lnTo>
                    <a:lnTo>
                      <a:pt x="5983" y="8431"/>
                    </a:lnTo>
                    <a:lnTo>
                      <a:pt x="5874" y="8446"/>
                    </a:lnTo>
                    <a:lnTo>
                      <a:pt x="5866" y="8447"/>
                    </a:lnTo>
                    <a:lnTo>
                      <a:pt x="5756" y="8458"/>
                    </a:lnTo>
                    <a:lnTo>
                      <a:pt x="5747" y="8459"/>
                    </a:lnTo>
                    <a:lnTo>
                      <a:pt x="5637" y="8466"/>
                    </a:lnTo>
                    <a:lnTo>
                      <a:pt x="5629" y="8467"/>
                    </a:lnTo>
                    <a:lnTo>
                      <a:pt x="5519" y="8470"/>
                    </a:lnTo>
                    <a:lnTo>
                      <a:pt x="5510" y="8471"/>
                    </a:lnTo>
                    <a:lnTo>
                      <a:pt x="5400" y="8470"/>
                    </a:lnTo>
                    <a:lnTo>
                      <a:pt x="5392" y="8470"/>
                    </a:lnTo>
                    <a:lnTo>
                      <a:pt x="5282" y="8466"/>
                    </a:lnTo>
                    <a:lnTo>
                      <a:pt x="5273" y="8466"/>
                    </a:lnTo>
                    <a:lnTo>
                      <a:pt x="5164" y="8458"/>
                    </a:lnTo>
                    <a:lnTo>
                      <a:pt x="5155" y="8457"/>
                    </a:lnTo>
                    <a:lnTo>
                      <a:pt x="5046" y="8446"/>
                    </a:lnTo>
                    <a:lnTo>
                      <a:pt x="5038" y="8445"/>
                    </a:lnTo>
                    <a:lnTo>
                      <a:pt x="4929" y="8430"/>
                    </a:lnTo>
                    <a:lnTo>
                      <a:pt x="4920" y="8428"/>
                    </a:lnTo>
                    <a:lnTo>
                      <a:pt x="4812" y="8409"/>
                    </a:lnTo>
                    <a:lnTo>
                      <a:pt x="4804" y="8408"/>
                    </a:lnTo>
                    <a:lnTo>
                      <a:pt x="4697" y="8385"/>
                    </a:lnTo>
                    <a:lnTo>
                      <a:pt x="4688" y="8383"/>
                    </a:lnTo>
                    <a:lnTo>
                      <a:pt x="4582" y="8357"/>
                    </a:lnTo>
                    <a:lnTo>
                      <a:pt x="4573" y="8355"/>
                    </a:lnTo>
                    <a:lnTo>
                      <a:pt x="4467" y="8325"/>
                    </a:lnTo>
                    <a:lnTo>
                      <a:pt x="4459" y="8322"/>
                    </a:lnTo>
                    <a:lnTo>
                      <a:pt x="4354" y="8288"/>
                    </a:lnTo>
                    <a:lnTo>
                      <a:pt x="4346" y="8286"/>
                    </a:lnTo>
                    <a:lnTo>
                      <a:pt x="4242" y="8248"/>
                    </a:lnTo>
                    <a:lnTo>
                      <a:pt x="4234" y="8245"/>
                    </a:lnTo>
                    <a:lnTo>
                      <a:pt x="4132" y="8204"/>
                    </a:lnTo>
                    <a:lnTo>
                      <a:pt x="4124" y="8201"/>
                    </a:lnTo>
                    <a:lnTo>
                      <a:pt x="4023" y="8156"/>
                    </a:lnTo>
                    <a:lnTo>
                      <a:pt x="4015" y="8153"/>
                    </a:lnTo>
                    <a:lnTo>
                      <a:pt x="3916" y="8105"/>
                    </a:lnTo>
                    <a:lnTo>
                      <a:pt x="3908" y="8101"/>
                    </a:lnTo>
                    <a:lnTo>
                      <a:pt x="3811" y="8050"/>
                    </a:lnTo>
                    <a:lnTo>
                      <a:pt x="3804" y="8046"/>
                    </a:lnTo>
                    <a:lnTo>
                      <a:pt x="3708" y="7992"/>
                    </a:lnTo>
                    <a:lnTo>
                      <a:pt x="3701" y="7987"/>
                    </a:lnTo>
                    <a:lnTo>
                      <a:pt x="3608" y="7930"/>
                    </a:lnTo>
                    <a:lnTo>
                      <a:pt x="3600" y="7925"/>
                    </a:lnTo>
                    <a:lnTo>
                      <a:pt x="3509" y="7864"/>
                    </a:lnTo>
                    <a:lnTo>
                      <a:pt x="3502" y="7859"/>
                    </a:lnTo>
                    <a:lnTo>
                      <a:pt x="3413" y="7796"/>
                    </a:lnTo>
                    <a:lnTo>
                      <a:pt x="3406" y="7790"/>
                    </a:lnTo>
                    <a:lnTo>
                      <a:pt x="3319" y="7723"/>
                    </a:lnTo>
                    <a:lnTo>
                      <a:pt x="3312" y="7718"/>
                    </a:lnTo>
                    <a:lnTo>
                      <a:pt x="3228" y="7648"/>
                    </a:lnTo>
                    <a:lnTo>
                      <a:pt x="3221" y="7643"/>
                    </a:lnTo>
                    <a:lnTo>
                      <a:pt x="3139" y="7570"/>
                    </a:lnTo>
                    <a:lnTo>
                      <a:pt x="3133" y="7564"/>
                    </a:lnTo>
                    <a:lnTo>
                      <a:pt x="3053" y="7488"/>
                    </a:lnTo>
                    <a:lnTo>
                      <a:pt x="3047" y="7482"/>
                    </a:lnTo>
                    <a:lnTo>
                      <a:pt x="2969" y="7404"/>
                    </a:lnTo>
                    <a:lnTo>
                      <a:pt x="2963" y="7397"/>
                    </a:lnTo>
                    <a:lnTo>
                      <a:pt x="2889" y="7316"/>
                    </a:lnTo>
                    <a:lnTo>
                      <a:pt x="2883" y="7310"/>
                    </a:lnTo>
                    <a:lnTo>
                      <a:pt x="2811" y="7226"/>
                    </a:lnTo>
                    <a:lnTo>
                      <a:pt x="2806" y="7219"/>
                    </a:lnTo>
                    <a:lnTo>
                      <a:pt x="2737" y="7133"/>
                    </a:lnTo>
                    <a:lnTo>
                      <a:pt x="2732" y="7126"/>
                    </a:lnTo>
                    <a:lnTo>
                      <a:pt x="2667" y="7038"/>
                    </a:lnTo>
                    <a:lnTo>
                      <a:pt x="2662" y="7031"/>
                    </a:lnTo>
                    <a:lnTo>
                      <a:pt x="2599" y="6941"/>
                    </a:lnTo>
                    <a:lnTo>
                      <a:pt x="2595" y="6934"/>
                    </a:lnTo>
                    <a:lnTo>
                      <a:pt x="2535" y="6841"/>
                    </a:lnTo>
                    <a:lnTo>
                      <a:pt x="2531" y="6834"/>
                    </a:lnTo>
                    <a:lnTo>
                      <a:pt x="2475" y="6740"/>
                    </a:lnTo>
                    <a:lnTo>
                      <a:pt x="2471" y="6732"/>
                    </a:lnTo>
                    <a:lnTo>
                      <a:pt x="2418" y="6636"/>
                    </a:lnTo>
                    <a:lnTo>
                      <a:pt x="2414" y="6629"/>
                    </a:lnTo>
                    <a:lnTo>
                      <a:pt x="2365" y="6531"/>
                    </a:lnTo>
                    <a:lnTo>
                      <a:pt x="2361" y="6523"/>
                    </a:lnTo>
                    <a:lnTo>
                      <a:pt x="2315" y="6423"/>
                    </a:lnTo>
                    <a:lnTo>
                      <a:pt x="2312" y="6416"/>
                    </a:lnTo>
                    <a:lnTo>
                      <a:pt x="2269" y="6314"/>
                    </a:lnTo>
                    <a:lnTo>
                      <a:pt x="2266" y="6306"/>
                    </a:lnTo>
                    <a:lnTo>
                      <a:pt x="2227" y="6204"/>
                    </a:lnTo>
                    <a:lnTo>
                      <a:pt x="2224" y="6196"/>
                    </a:lnTo>
                    <a:lnTo>
                      <a:pt x="2188" y="6092"/>
                    </a:lnTo>
                    <a:lnTo>
                      <a:pt x="2186" y="6083"/>
                    </a:lnTo>
                    <a:lnTo>
                      <a:pt x="2154" y="5978"/>
                    </a:lnTo>
                    <a:lnTo>
                      <a:pt x="2152" y="5970"/>
                    </a:lnTo>
                    <a:lnTo>
                      <a:pt x="2123" y="5863"/>
                    </a:lnTo>
                    <a:lnTo>
                      <a:pt x="2117" y="5831"/>
                    </a:lnTo>
                    <a:lnTo>
                      <a:pt x="2115" y="5798"/>
                    </a:lnTo>
                    <a:lnTo>
                      <a:pt x="2117" y="5766"/>
                    </a:lnTo>
                    <a:lnTo>
                      <a:pt x="2124" y="5734"/>
                    </a:lnTo>
                    <a:lnTo>
                      <a:pt x="2134" y="5703"/>
                    </a:lnTo>
                    <a:lnTo>
                      <a:pt x="2149" y="5673"/>
                    </a:lnTo>
                    <a:lnTo>
                      <a:pt x="2167" y="5646"/>
                    </a:lnTo>
                    <a:lnTo>
                      <a:pt x="2189" y="5622"/>
                    </a:lnTo>
                    <a:lnTo>
                      <a:pt x="2213" y="5600"/>
                    </a:lnTo>
                    <a:lnTo>
                      <a:pt x="2241" y="5582"/>
                    </a:lnTo>
                    <a:lnTo>
                      <a:pt x="2270" y="5568"/>
                    </a:lnTo>
                    <a:lnTo>
                      <a:pt x="2301" y="5557"/>
                    </a:lnTo>
                    <a:lnTo>
                      <a:pt x="2333" y="5551"/>
                    </a:lnTo>
                    <a:lnTo>
                      <a:pt x="2366" y="5549"/>
                    </a:lnTo>
                    <a:lnTo>
                      <a:pt x="2398" y="5551"/>
                    </a:lnTo>
                    <a:lnTo>
                      <a:pt x="2430" y="5558"/>
                    </a:lnTo>
                    <a:lnTo>
                      <a:pt x="2461" y="5568"/>
                    </a:lnTo>
                    <a:lnTo>
                      <a:pt x="2491" y="5583"/>
                    </a:lnTo>
                    <a:lnTo>
                      <a:pt x="2518" y="5601"/>
                    </a:lnTo>
                    <a:lnTo>
                      <a:pt x="2542" y="5623"/>
                    </a:lnTo>
                    <a:lnTo>
                      <a:pt x="2564" y="5647"/>
                    </a:lnTo>
                    <a:lnTo>
                      <a:pt x="2582" y="5675"/>
                    </a:lnTo>
                    <a:lnTo>
                      <a:pt x="2596" y="5704"/>
                    </a:lnTo>
                    <a:lnTo>
                      <a:pt x="2607" y="5735"/>
                    </a:lnTo>
                    <a:lnTo>
                      <a:pt x="2634" y="5837"/>
                    </a:lnTo>
                    <a:lnTo>
                      <a:pt x="2663" y="5934"/>
                    </a:lnTo>
                    <a:lnTo>
                      <a:pt x="2696" y="6030"/>
                    </a:lnTo>
                    <a:lnTo>
                      <a:pt x="2732" y="6125"/>
                    </a:lnTo>
                    <a:lnTo>
                      <a:pt x="2771" y="6218"/>
                    </a:lnTo>
                    <a:lnTo>
                      <a:pt x="2813" y="6310"/>
                    </a:lnTo>
                    <a:lnTo>
                      <a:pt x="2859" y="6400"/>
                    </a:lnTo>
                    <a:lnTo>
                      <a:pt x="2907" y="6488"/>
                    </a:lnTo>
                    <a:lnTo>
                      <a:pt x="2959" y="6575"/>
                    </a:lnTo>
                    <a:lnTo>
                      <a:pt x="3013" y="6660"/>
                    </a:lnTo>
                    <a:lnTo>
                      <a:pt x="3071" y="6744"/>
                    </a:lnTo>
                    <a:lnTo>
                      <a:pt x="3131" y="6825"/>
                    </a:lnTo>
                    <a:lnTo>
                      <a:pt x="3194" y="6904"/>
                    </a:lnTo>
                    <a:lnTo>
                      <a:pt x="3260" y="6981"/>
                    </a:lnTo>
                    <a:lnTo>
                      <a:pt x="3329" y="7056"/>
                    </a:lnTo>
                    <a:lnTo>
                      <a:pt x="3400" y="7129"/>
                    </a:lnTo>
                    <a:lnTo>
                      <a:pt x="3474" y="7198"/>
                    </a:lnTo>
                    <a:lnTo>
                      <a:pt x="3549" y="7265"/>
                    </a:lnTo>
                    <a:lnTo>
                      <a:pt x="3627" y="7330"/>
                    </a:lnTo>
                    <a:lnTo>
                      <a:pt x="3707" y="7392"/>
                    </a:lnTo>
                    <a:lnTo>
                      <a:pt x="3790" y="7450"/>
                    </a:lnTo>
                    <a:lnTo>
                      <a:pt x="3874" y="7506"/>
                    </a:lnTo>
                    <a:lnTo>
                      <a:pt x="3960" y="7559"/>
                    </a:lnTo>
                    <a:lnTo>
                      <a:pt x="4048" y="7610"/>
                    </a:lnTo>
                    <a:lnTo>
                      <a:pt x="4137" y="7657"/>
                    </a:lnTo>
                    <a:lnTo>
                      <a:pt x="4228" y="7701"/>
                    </a:lnTo>
                    <a:lnTo>
                      <a:pt x="4321" y="7742"/>
                    </a:lnTo>
                    <a:lnTo>
                      <a:pt x="4416" y="7779"/>
                    </a:lnTo>
                    <a:lnTo>
                      <a:pt x="4511" y="7814"/>
                    </a:lnTo>
                    <a:lnTo>
                      <a:pt x="4608" y="7845"/>
                    </a:lnTo>
                    <a:lnTo>
                      <a:pt x="4706" y="7873"/>
                    </a:lnTo>
                    <a:lnTo>
                      <a:pt x="4804" y="7897"/>
                    </a:lnTo>
                    <a:lnTo>
                      <a:pt x="4903" y="7918"/>
                    </a:lnTo>
                    <a:lnTo>
                      <a:pt x="5003" y="7935"/>
                    </a:lnTo>
                    <a:lnTo>
                      <a:pt x="5103" y="7949"/>
                    </a:lnTo>
                    <a:lnTo>
                      <a:pt x="5203" y="7960"/>
                    </a:lnTo>
                    <a:lnTo>
                      <a:pt x="5304" y="7967"/>
                    </a:lnTo>
                    <a:lnTo>
                      <a:pt x="5405" y="7970"/>
                    </a:lnTo>
                    <a:lnTo>
                      <a:pt x="5506" y="7971"/>
                    </a:lnTo>
                    <a:lnTo>
                      <a:pt x="5608" y="7967"/>
                    </a:lnTo>
                    <a:lnTo>
                      <a:pt x="5709" y="7960"/>
                    </a:lnTo>
                    <a:lnTo>
                      <a:pt x="5810" y="7950"/>
                    </a:lnTo>
                    <a:lnTo>
                      <a:pt x="5911" y="7936"/>
                    </a:lnTo>
                    <a:lnTo>
                      <a:pt x="6011" y="7919"/>
                    </a:lnTo>
                    <a:lnTo>
                      <a:pt x="6110" y="7898"/>
                    </a:lnTo>
                    <a:lnTo>
                      <a:pt x="6208" y="7874"/>
                    </a:lnTo>
                    <a:lnTo>
                      <a:pt x="6305" y="7847"/>
                    </a:lnTo>
                    <a:lnTo>
                      <a:pt x="6402" y="7816"/>
                    </a:lnTo>
                    <a:lnTo>
                      <a:pt x="6497" y="7782"/>
                    </a:lnTo>
                    <a:lnTo>
                      <a:pt x="6591" y="7744"/>
                    </a:lnTo>
                    <a:lnTo>
                      <a:pt x="6683" y="7704"/>
                    </a:lnTo>
                    <a:lnTo>
                      <a:pt x="6774" y="7660"/>
                    </a:lnTo>
                    <a:lnTo>
                      <a:pt x="6864" y="7613"/>
                    </a:lnTo>
                    <a:lnTo>
                      <a:pt x="6952" y="7563"/>
                    </a:lnTo>
                    <a:lnTo>
                      <a:pt x="7039" y="7510"/>
                    </a:lnTo>
                    <a:lnTo>
                      <a:pt x="7123" y="7454"/>
                    </a:lnTo>
                    <a:lnTo>
                      <a:pt x="7207" y="7395"/>
                    </a:lnTo>
                    <a:lnTo>
                      <a:pt x="7287" y="7333"/>
                    </a:lnTo>
                    <a:lnTo>
                      <a:pt x="7365" y="7269"/>
                    </a:lnTo>
                    <a:lnTo>
                      <a:pt x="7441" y="7202"/>
                    </a:lnTo>
                    <a:lnTo>
                      <a:pt x="7515" y="7133"/>
                    </a:lnTo>
                    <a:lnTo>
                      <a:pt x="7586" y="7061"/>
                    </a:lnTo>
                    <a:lnTo>
                      <a:pt x="7654" y="6987"/>
                    </a:lnTo>
                    <a:lnTo>
                      <a:pt x="7720" y="6910"/>
                    </a:lnTo>
                    <a:lnTo>
                      <a:pt x="7783" y="6831"/>
                    </a:lnTo>
                    <a:lnTo>
                      <a:pt x="7844" y="6750"/>
                    </a:lnTo>
                    <a:lnTo>
                      <a:pt x="7902" y="6667"/>
                    </a:lnTo>
                    <a:lnTo>
                      <a:pt x="7957" y="6582"/>
                    </a:lnTo>
                    <a:lnTo>
                      <a:pt x="8009" y="6494"/>
                    </a:lnTo>
                    <a:lnTo>
                      <a:pt x="8058" y="6405"/>
                    </a:lnTo>
                    <a:lnTo>
                      <a:pt x="8104" y="6315"/>
                    </a:lnTo>
                    <a:lnTo>
                      <a:pt x="8146" y="6223"/>
                    </a:lnTo>
                    <a:lnTo>
                      <a:pt x="8186" y="6130"/>
                    </a:lnTo>
                    <a:lnTo>
                      <a:pt x="8222" y="6035"/>
                    </a:lnTo>
                    <a:lnTo>
                      <a:pt x="8255" y="5939"/>
                    </a:lnTo>
                    <a:lnTo>
                      <a:pt x="8284" y="5843"/>
                    </a:lnTo>
                    <a:lnTo>
                      <a:pt x="8310" y="5745"/>
                    </a:lnTo>
                    <a:lnTo>
                      <a:pt x="8333" y="5647"/>
                    </a:lnTo>
                    <a:lnTo>
                      <a:pt x="8352" y="5548"/>
                    </a:lnTo>
                    <a:lnTo>
                      <a:pt x="8368" y="5448"/>
                    </a:lnTo>
                    <a:lnTo>
                      <a:pt x="8381" y="5347"/>
                    </a:lnTo>
                    <a:lnTo>
                      <a:pt x="8390" y="5246"/>
                    </a:lnTo>
                    <a:lnTo>
                      <a:pt x="8396" y="5145"/>
                    </a:lnTo>
                    <a:lnTo>
                      <a:pt x="8398" y="5043"/>
                    </a:lnTo>
                    <a:lnTo>
                      <a:pt x="8397" y="4941"/>
                    </a:lnTo>
                    <a:lnTo>
                      <a:pt x="8392" y="4840"/>
                    </a:lnTo>
                    <a:lnTo>
                      <a:pt x="8383" y="4739"/>
                    </a:lnTo>
                    <a:lnTo>
                      <a:pt x="8372" y="4639"/>
                    </a:lnTo>
                    <a:lnTo>
                      <a:pt x="8356" y="4539"/>
                    </a:lnTo>
                    <a:lnTo>
                      <a:pt x="8338" y="4439"/>
                    </a:lnTo>
                    <a:lnTo>
                      <a:pt x="8316" y="4341"/>
                    </a:lnTo>
                    <a:lnTo>
                      <a:pt x="8290" y="4243"/>
                    </a:lnTo>
                    <a:lnTo>
                      <a:pt x="8261" y="4146"/>
                    </a:lnTo>
                    <a:lnTo>
                      <a:pt x="8229" y="4050"/>
                    </a:lnTo>
                    <a:lnTo>
                      <a:pt x="8194" y="3955"/>
                    </a:lnTo>
                    <a:lnTo>
                      <a:pt x="8155" y="3862"/>
                    </a:lnTo>
                    <a:lnTo>
                      <a:pt x="8113" y="3769"/>
                    </a:lnTo>
                    <a:lnTo>
                      <a:pt x="8068" y="3678"/>
                    </a:lnTo>
                    <a:lnTo>
                      <a:pt x="8020" y="3589"/>
                    </a:lnTo>
                    <a:lnTo>
                      <a:pt x="7968" y="3502"/>
                    </a:lnTo>
                    <a:lnTo>
                      <a:pt x="7914" y="3416"/>
                    </a:lnTo>
                    <a:lnTo>
                      <a:pt x="7857" y="3333"/>
                    </a:lnTo>
                    <a:lnTo>
                      <a:pt x="7797" y="3251"/>
                    </a:lnTo>
                    <a:lnTo>
                      <a:pt x="7734" y="3172"/>
                    </a:lnTo>
                    <a:lnTo>
                      <a:pt x="7669" y="3095"/>
                    </a:lnTo>
                    <a:lnTo>
                      <a:pt x="7601" y="3020"/>
                    </a:lnTo>
                    <a:lnTo>
                      <a:pt x="7530" y="2947"/>
                    </a:lnTo>
                    <a:lnTo>
                      <a:pt x="7457" y="2877"/>
                    </a:lnTo>
                    <a:lnTo>
                      <a:pt x="7382" y="2810"/>
                    </a:lnTo>
                    <a:lnTo>
                      <a:pt x="7304" y="2745"/>
                    </a:lnTo>
                    <a:lnTo>
                      <a:pt x="7224" y="2683"/>
                    </a:lnTo>
                    <a:lnTo>
                      <a:pt x="7142" y="2623"/>
                    </a:lnTo>
                    <a:lnTo>
                      <a:pt x="7058" y="2566"/>
                    </a:lnTo>
                    <a:lnTo>
                      <a:pt x="6971" y="2513"/>
                    </a:lnTo>
                    <a:lnTo>
                      <a:pt x="6883" y="2462"/>
                    </a:lnTo>
                    <a:lnTo>
                      <a:pt x="6794" y="2415"/>
                    </a:lnTo>
                    <a:lnTo>
                      <a:pt x="6703" y="2370"/>
                    </a:lnTo>
                    <a:lnTo>
                      <a:pt x="6611" y="2329"/>
                    </a:lnTo>
                    <a:lnTo>
                      <a:pt x="6517" y="2291"/>
                    </a:lnTo>
                    <a:lnTo>
                      <a:pt x="6422" y="2256"/>
                    </a:lnTo>
                    <a:lnTo>
                      <a:pt x="6326" y="2225"/>
                    </a:lnTo>
                    <a:lnTo>
                      <a:pt x="6229" y="2197"/>
                    </a:lnTo>
                    <a:lnTo>
                      <a:pt x="6131" y="2172"/>
                    </a:lnTo>
                    <a:lnTo>
                      <a:pt x="6032" y="2151"/>
                    </a:lnTo>
                    <a:lnTo>
                      <a:pt x="5932" y="2133"/>
                    </a:lnTo>
                    <a:lnTo>
                      <a:pt x="5831" y="2118"/>
                    </a:lnTo>
                    <a:lnTo>
                      <a:pt x="5730" y="2107"/>
                    </a:lnTo>
                    <a:lnTo>
                      <a:pt x="5629" y="2099"/>
                    </a:lnTo>
                    <a:lnTo>
                      <a:pt x="5528" y="2095"/>
                    </a:lnTo>
                    <a:lnTo>
                      <a:pt x="5427" y="2094"/>
                    </a:lnTo>
                    <a:lnTo>
                      <a:pt x="5325" y="2097"/>
                    </a:lnTo>
                    <a:lnTo>
                      <a:pt x="5225" y="2103"/>
                    </a:lnTo>
                    <a:lnTo>
                      <a:pt x="5124" y="2113"/>
                    </a:lnTo>
                    <a:lnTo>
                      <a:pt x="5024" y="2126"/>
                    </a:lnTo>
                    <a:lnTo>
                      <a:pt x="4924" y="2143"/>
                    </a:lnTo>
                    <a:lnTo>
                      <a:pt x="4825" y="2163"/>
                    </a:lnTo>
                    <a:lnTo>
                      <a:pt x="4726" y="2187"/>
                    </a:lnTo>
                    <a:lnTo>
                      <a:pt x="4629" y="2213"/>
                    </a:lnTo>
                    <a:lnTo>
                      <a:pt x="4532" y="2244"/>
                    </a:lnTo>
                    <a:lnTo>
                      <a:pt x="4436" y="2277"/>
                    </a:lnTo>
                    <a:lnTo>
                      <a:pt x="4342" y="2314"/>
                    </a:lnTo>
                    <a:lnTo>
                      <a:pt x="4248" y="2355"/>
                    </a:lnTo>
                    <a:lnTo>
                      <a:pt x="4157" y="2398"/>
                    </a:lnTo>
                    <a:lnTo>
                      <a:pt x="4067" y="2445"/>
                    </a:lnTo>
                    <a:lnTo>
                      <a:pt x="3979" y="2494"/>
                    </a:lnTo>
                    <a:lnTo>
                      <a:pt x="3892" y="2547"/>
                    </a:lnTo>
                    <a:lnTo>
                      <a:pt x="3808" y="2602"/>
                    </a:lnTo>
                    <a:lnTo>
                      <a:pt x="3725" y="2660"/>
                    </a:lnTo>
                    <a:lnTo>
                      <a:pt x="3645" y="2721"/>
                    </a:lnTo>
                    <a:lnTo>
                      <a:pt x="3566" y="2785"/>
                    </a:lnTo>
                    <a:lnTo>
                      <a:pt x="3490" y="2852"/>
                    </a:lnTo>
                    <a:lnTo>
                      <a:pt x="3416" y="2921"/>
                    </a:lnTo>
                    <a:lnTo>
                      <a:pt x="3344" y="2993"/>
                    </a:lnTo>
                    <a:lnTo>
                      <a:pt x="3272" y="3070"/>
                    </a:lnTo>
                    <a:lnTo>
                      <a:pt x="3248" y="3093"/>
                    </a:lnTo>
                    <a:lnTo>
                      <a:pt x="3221" y="3112"/>
                    </a:lnTo>
                    <a:lnTo>
                      <a:pt x="3209" y="3119"/>
                    </a:lnTo>
                    <a:lnTo>
                      <a:pt x="3046" y="4100"/>
                    </a:lnTo>
                    <a:lnTo>
                      <a:pt x="3038" y="4132"/>
                    </a:lnTo>
                    <a:lnTo>
                      <a:pt x="3027" y="4163"/>
                    </a:lnTo>
                    <a:lnTo>
                      <a:pt x="3011" y="4191"/>
                    </a:lnTo>
                    <a:lnTo>
                      <a:pt x="2992" y="4218"/>
                    </a:lnTo>
                    <a:lnTo>
                      <a:pt x="2970" y="4242"/>
                    </a:lnTo>
                    <a:lnTo>
                      <a:pt x="2944" y="4262"/>
                    </a:lnTo>
                    <a:lnTo>
                      <a:pt x="2916" y="4280"/>
                    </a:lnTo>
                    <a:lnTo>
                      <a:pt x="2887" y="4293"/>
                    </a:lnTo>
                    <a:lnTo>
                      <a:pt x="2855" y="4303"/>
                    </a:lnTo>
                    <a:lnTo>
                      <a:pt x="2823" y="4308"/>
                    </a:lnTo>
                    <a:lnTo>
                      <a:pt x="2790" y="4309"/>
                    </a:lnTo>
                    <a:lnTo>
                      <a:pt x="2758" y="4306"/>
                    </a:lnTo>
                    <a:lnTo>
                      <a:pt x="2726" y="4298"/>
                    </a:lnTo>
                    <a:lnTo>
                      <a:pt x="2695" y="4287"/>
                    </a:lnTo>
                    <a:lnTo>
                      <a:pt x="2667" y="4271"/>
                    </a:lnTo>
                    <a:lnTo>
                      <a:pt x="2640" y="4252"/>
                    </a:lnTo>
                    <a:lnTo>
                      <a:pt x="2616" y="4230"/>
                    </a:lnTo>
                    <a:lnTo>
                      <a:pt x="2596" y="4204"/>
                    </a:lnTo>
                    <a:lnTo>
                      <a:pt x="2578" y="4176"/>
                    </a:lnTo>
                    <a:lnTo>
                      <a:pt x="2565" y="4147"/>
                    </a:lnTo>
                    <a:lnTo>
                      <a:pt x="2555" y="4115"/>
                    </a:lnTo>
                    <a:lnTo>
                      <a:pt x="2550" y="4083"/>
                    </a:lnTo>
                    <a:lnTo>
                      <a:pt x="2549" y="4050"/>
                    </a:lnTo>
                    <a:lnTo>
                      <a:pt x="2552" y="401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882C2F6-AF21-4A64-9B70-0B8C4D12376F}"/>
              </a:ext>
            </a:extLst>
          </p:cNvPr>
          <p:cNvGrpSpPr/>
          <p:nvPr/>
        </p:nvGrpSpPr>
        <p:grpSpPr>
          <a:xfrm>
            <a:off x="571018" y="5171552"/>
            <a:ext cx="478724" cy="478724"/>
            <a:chOff x="721966" y="1986158"/>
            <a:chExt cx="674902" cy="674902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A95DBED-6DE0-4E20-93EE-0FFB94DCE562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76" name="Group 49"/>
            <p:cNvGrpSpPr/>
            <p:nvPr/>
          </p:nvGrpSpPr>
          <p:grpSpPr>
            <a:xfrm>
              <a:off x="808583" y="2072775"/>
              <a:ext cx="501668" cy="501668"/>
              <a:chOff x="5227152" y="3558673"/>
              <a:chExt cx="633600" cy="633600"/>
            </a:xfrm>
          </p:grpSpPr>
          <p:sp>
            <p:nvSpPr>
              <p:cNvPr id="77" name="Accent"/>
              <p:cNvSpPr/>
              <p:nvPr/>
            </p:nvSpPr>
            <p:spPr>
              <a:xfrm>
                <a:off x="522715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589" y="4436"/>
                    </a:moveTo>
                    <a:lnTo>
                      <a:pt x="3589" y="3025"/>
                    </a:lnTo>
                    <a:lnTo>
                      <a:pt x="5000" y="2461"/>
                    </a:lnTo>
                    <a:lnTo>
                      <a:pt x="6411" y="3025"/>
                    </a:lnTo>
                    <a:lnTo>
                      <a:pt x="6411" y="4436"/>
                    </a:lnTo>
                    <a:lnTo>
                      <a:pt x="5150" y="4940"/>
                    </a:lnTo>
                    <a:lnTo>
                      <a:pt x="5150" y="5282"/>
                    </a:lnTo>
                    <a:lnTo>
                      <a:pt x="5149" y="5302"/>
                    </a:lnTo>
                    <a:lnTo>
                      <a:pt x="5145" y="5321"/>
                    </a:lnTo>
                    <a:lnTo>
                      <a:pt x="5139" y="5339"/>
                    </a:lnTo>
                    <a:lnTo>
                      <a:pt x="5130" y="5357"/>
                    </a:lnTo>
                    <a:lnTo>
                      <a:pt x="5119" y="5373"/>
                    </a:lnTo>
                    <a:lnTo>
                      <a:pt x="5106" y="5388"/>
                    </a:lnTo>
                    <a:lnTo>
                      <a:pt x="5091" y="5401"/>
                    </a:lnTo>
                    <a:lnTo>
                      <a:pt x="5075" y="5412"/>
                    </a:lnTo>
                    <a:lnTo>
                      <a:pt x="5057" y="5421"/>
                    </a:lnTo>
                    <a:lnTo>
                      <a:pt x="5039" y="5427"/>
                    </a:lnTo>
                    <a:lnTo>
                      <a:pt x="5020" y="5431"/>
                    </a:lnTo>
                    <a:lnTo>
                      <a:pt x="5000" y="5432"/>
                    </a:lnTo>
                    <a:lnTo>
                      <a:pt x="4980" y="5431"/>
                    </a:lnTo>
                    <a:lnTo>
                      <a:pt x="4961" y="5427"/>
                    </a:lnTo>
                    <a:lnTo>
                      <a:pt x="4943" y="5421"/>
                    </a:lnTo>
                    <a:lnTo>
                      <a:pt x="4925" y="5412"/>
                    </a:lnTo>
                    <a:lnTo>
                      <a:pt x="4909" y="5401"/>
                    </a:lnTo>
                    <a:lnTo>
                      <a:pt x="4894" y="5388"/>
                    </a:lnTo>
                    <a:lnTo>
                      <a:pt x="4881" y="5373"/>
                    </a:lnTo>
                    <a:lnTo>
                      <a:pt x="4870" y="5357"/>
                    </a:lnTo>
                    <a:lnTo>
                      <a:pt x="4861" y="5339"/>
                    </a:lnTo>
                    <a:lnTo>
                      <a:pt x="4855" y="5321"/>
                    </a:lnTo>
                    <a:lnTo>
                      <a:pt x="4851" y="5302"/>
                    </a:lnTo>
                    <a:lnTo>
                      <a:pt x="4850" y="5282"/>
                    </a:lnTo>
                    <a:lnTo>
                      <a:pt x="4850" y="4940"/>
                    </a:lnTo>
                    <a:lnTo>
                      <a:pt x="3589" y="44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8" name="Outline"/>
              <p:cNvSpPr/>
              <p:nvPr/>
            </p:nvSpPr>
            <p:spPr>
              <a:xfrm>
                <a:off x="522715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86" y="9191"/>
                    </a:moveTo>
                    <a:lnTo>
                      <a:pt x="7854" y="9198"/>
                    </a:lnTo>
                    <a:lnTo>
                      <a:pt x="7821" y="9200"/>
                    </a:lnTo>
                    <a:lnTo>
                      <a:pt x="2179" y="9200"/>
                    </a:lnTo>
                    <a:lnTo>
                      <a:pt x="2146" y="9198"/>
                    </a:lnTo>
                    <a:lnTo>
                      <a:pt x="2114" y="9191"/>
                    </a:lnTo>
                    <a:lnTo>
                      <a:pt x="2083" y="9181"/>
                    </a:lnTo>
                    <a:lnTo>
                      <a:pt x="2054" y="9167"/>
                    </a:lnTo>
                    <a:lnTo>
                      <a:pt x="2027" y="9148"/>
                    </a:lnTo>
                    <a:lnTo>
                      <a:pt x="2002" y="9127"/>
                    </a:lnTo>
                    <a:lnTo>
                      <a:pt x="1981" y="9102"/>
                    </a:lnTo>
                    <a:lnTo>
                      <a:pt x="1962" y="9075"/>
                    </a:lnTo>
                    <a:lnTo>
                      <a:pt x="1948" y="9046"/>
                    </a:lnTo>
                    <a:lnTo>
                      <a:pt x="1938" y="9015"/>
                    </a:lnTo>
                    <a:lnTo>
                      <a:pt x="1931" y="8983"/>
                    </a:lnTo>
                    <a:lnTo>
                      <a:pt x="1929" y="8950"/>
                    </a:lnTo>
                    <a:lnTo>
                      <a:pt x="1931" y="8917"/>
                    </a:lnTo>
                    <a:lnTo>
                      <a:pt x="1938" y="8885"/>
                    </a:lnTo>
                    <a:lnTo>
                      <a:pt x="1948" y="8854"/>
                    </a:lnTo>
                    <a:lnTo>
                      <a:pt x="1962" y="8825"/>
                    </a:lnTo>
                    <a:lnTo>
                      <a:pt x="1981" y="8798"/>
                    </a:lnTo>
                    <a:lnTo>
                      <a:pt x="2002" y="8773"/>
                    </a:lnTo>
                    <a:lnTo>
                      <a:pt x="2027" y="8752"/>
                    </a:lnTo>
                    <a:lnTo>
                      <a:pt x="2054" y="8733"/>
                    </a:lnTo>
                    <a:lnTo>
                      <a:pt x="2083" y="8719"/>
                    </a:lnTo>
                    <a:lnTo>
                      <a:pt x="2114" y="8709"/>
                    </a:lnTo>
                    <a:lnTo>
                      <a:pt x="2146" y="8702"/>
                    </a:lnTo>
                    <a:lnTo>
                      <a:pt x="2179" y="8700"/>
                    </a:lnTo>
                    <a:lnTo>
                      <a:pt x="7821" y="8700"/>
                    </a:lnTo>
                    <a:lnTo>
                      <a:pt x="7854" y="8702"/>
                    </a:lnTo>
                    <a:lnTo>
                      <a:pt x="7886" y="8709"/>
                    </a:lnTo>
                    <a:lnTo>
                      <a:pt x="7917" y="8719"/>
                    </a:lnTo>
                    <a:lnTo>
                      <a:pt x="7946" y="8733"/>
                    </a:lnTo>
                    <a:lnTo>
                      <a:pt x="7973" y="8752"/>
                    </a:lnTo>
                    <a:lnTo>
                      <a:pt x="7998" y="8773"/>
                    </a:lnTo>
                    <a:lnTo>
                      <a:pt x="8019" y="8798"/>
                    </a:lnTo>
                    <a:lnTo>
                      <a:pt x="8038" y="8825"/>
                    </a:lnTo>
                    <a:lnTo>
                      <a:pt x="8052" y="8854"/>
                    </a:lnTo>
                    <a:lnTo>
                      <a:pt x="8062" y="8885"/>
                    </a:lnTo>
                    <a:lnTo>
                      <a:pt x="8069" y="8917"/>
                    </a:lnTo>
                    <a:lnTo>
                      <a:pt x="8071" y="8950"/>
                    </a:lnTo>
                    <a:lnTo>
                      <a:pt x="8069" y="8983"/>
                    </a:lnTo>
                    <a:lnTo>
                      <a:pt x="8062" y="9015"/>
                    </a:lnTo>
                    <a:lnTo>
                      <a:pt x="8052" y="9046"/>
                    </a:lnTo>
                    <a:lnTo>
                      <a:pt x="8038" y="9075"/>
                    </a:lnTo>
                    <a:lnTo>
                      <a:pt x="8019" y="9102"/>
                    </a:lnTo>
                    <a:lnTo>
                      <a:pt x="7998" y="9127"/>
                    </a:lnTo>
                    <a:lnTo>
                      <a:pt x="7973" y="9148"/>
                    </a:lnTo>
                    <a:lnTo>
                      <a:pt x="7946" y="9167"/>
                    </a:lnTo>
                    <a:lnTo>
                      <a:pt x="7917" y="9181"/>
                    </a:lnTo>
                    <a:lnTo>
                      <a:pt x="7886" y="9191"/>
                    </a:lnTo>
                    <a:close/>
                    <a:moveTo>
                      <a:pt x="4891" y="802"/>
                    </a:moveTo>
                    <a:lnTo>
                      <a:pt x="4900" y="802"/>
                    </a:lnTo>
                    <a:lnTo>
                      <a:pt x="4995" y="800"/>
                    </a:lnTo>
                    <a:lnTo>
                      <a:pt x="5005" y="800"/>
                    </a:lnTo>
                    <a:lnTo>
                      <a:pt x="5100" y="802"/>
                    </a:lnTo>
                    <a:lnTo>
                      <a:pt x="5109" y="802"/>
                    </a:lnTo>
                    <a:lnTo>
                      <a:pt x="5205" y="808"/>
                    </a:lnTo>
                    <a:lnTo>
                      <a:pt x="5214" y="808"/>
                    </a:lnTo>
                    <a:lnTo>
                      <a:pt x="5309" y="817"/>
                    </a:lnTo>
                    <a:lnTo>
                      <a:pt x="5318" y="818"/>
                    </a:lnTo>
                    <a:lnTo>
                      <a:pt x="5412" y="831"/>
                    </a:lnTo>
                    <a:lnTo>
                      <a:pt x="5421" y="832"/>
                    </a:lnTo>
                    <a:lnTo>
                      <a:pt x="5515" y="848"/>
                    </a:lnTo>
                    <a:lnTo>
                      <a:pt x="5524" y="850"/>
                    </a:lnTo>
                    <a:lnTo>
                      <a:pt x="5617" y="869"/>
                    </a:lnTo>
                    <a:lnTo>
                      <a:pt x="5626" y="871"/>
                    </a:lnTo>
                    <a:lnTo>
                      <a:pt x="5718" y="894"/>
                    </a:lnTo>
                    <a:lnTo>
                      <a:pt x="5727" y="896"/>
                    </a:lnTo>
                    <a:lnTo>
                      <a:pt x="5818" y="922"/>
                    </a:lnTo>
                    <a:lnTo>
                      <a:pt x="5827" y="925"/>
                    </a:lnTo>
                    <a:lnTo>
                      <a:pt x="5917" y="955"/>
                    </a:lnTo>
                    <a:lnTo>
                      <a:pt x="5925" y="958"/>
                    </a:lnTo>
                    <a:lnTo>
                      <a:pt x="6014" y="991"/>
                    </a:lnTo>
                    <a:lnTo>
                      <a:pt x="6023" y="994"/>
                    </a:lnTo>
                    <a:lnTo>
                      <a:pt x="6111" y="1030"/>
                    </a:lnTo>
                    <a:lnTo>
                      <a:pt x="6119" y="1034"/>
                    </a:lnTo>
                    <a:lnTo>
                      <a:pt x="6206" y="1074"/>
                    </a:lnTo>
                    <a:lnTo>
                      <a:pt x="6214" y="1078"/>
                    </a:lnTo>
                    <a:lnTo>
                      <a:pt x="6299" y="1121"/>
                    </a:lnTo>
                    <a:lnTo>
                      <a:pt x="6307" y="1125"/>
                    </a:lnTo>
                    <a:lnTo>
                      <a:pt x="6391" y="1171"/>
                    </a:lnTo>
                    <a:lnTo>
                      <a:pt x="6399" y="1176"/>
                    </a:lnTo>
                    <a:lnTo>
                      <a:pt x="6481" y="1225"/>
                    </a:lnTo>
                    <a:lnTo>
                      <a:pt x="6489" y="1230"/>
                    </a:lnTo>
                    <a:lnTo>
                      <a:pt x="6568" y="1282"/>
                    </a:lnTo>
                    <a:lnTo>
                      <a:pt x="6576" y="1288"/>
                    </a:lnTo>
                    <a:lnTo>
                      <a:pt x="6654" y="1343"/>
                    </a:lnTo>
                    <a:lnTo>
                      <a:pt x="6661" y="1348"/>
                    </a:lnTo>
                    <a:lnTo>
                      <a:pt x="6736" y="1406"/>
                    </a:lnTo>
                    <a:lnTo>
                      <a:pt x="6744" y="1412"/>
                    </a:lnTo>
                    <a:lnTo>
                      <a:pt x="6817" y="1473"/>
                    </a:lnTo>
                    <a:lnTo>
                      <a:pt x="6824" y="1479"/>
                    </a:lnTo>
                    <a:lnTo>
                      <a:pt x="6894" y="1542"/>
                    </a:lnTo>
                    <a:lnTo>
                      <a:pt x="6901" y="1548"/>
                    </a:lnTo>
                    <a:lnTo>
                      <a:pt x="6969" y="1614"/>
                    </a:lnTo>
                    <a:lnTo>
                      <a:pt x="6976" y="1621"/>
                    </a:lnTo>
                    <a:lnTo>
                      <a:pt x="7041" y="1689"/>
                    </a:lnTo>
                    <a:lnTo>
                      <a:pt x="7048" y="1696"/>
                    </a:lnTo>
                    <a:lnTo>
                      <a:pt x="7111" y="1766"/>
                    </a:lnTo>
                    <a:lnTo>
                      <a:pt x="7117" y="1773"/>
                    </a:lnTo>
                    <a:lnTo>
                      <a:pt x="7177" y="1846"/>
                    </a:lnTo>
                    <a:lnTo>
                      <a:pt x="7183" y="1854"/>
                    </a:lnTo>
                    <a:lnTo>
                      <a:pt x="7241" y="1929"/>
                    </a:lnTo>
                    <a:lnTo>
                      <a:pt x="7246" y="1936"/>
                    </a:lnTo>
                    <a:lnTo>
                      <a:pt x="7301" y="2014"/>
                    </a:lnTo>
                    <a:lnTo>
                      <a:pt x="7307" y="2022"/>
                    </a:lnTo>
                    <a:lnTo>
                      <a:pt x="7359" y="2101"/>
                    </a:lnTo>
                    <a:lnTo>
                      <a:pt x="7364" y="2109"/>
                    </a:lnTo>
                    <a:lnTo>
                      <a:pt x="7413" y="2191"/>
                    </a:lnTo>
                    <a:lnTo>
                      <a:pt x="7418" y="2199"/>
                    </a:lnTo>
                    <a:lnTo>
                      <a:pt x="7464" y="2283"/>
                    </a:lnTo>
                    <a:lnTo>
                      <a:pt x="7468" y="2291"/>
                    </a:lnTo>
                    <a:lnTo>
                      <a:pt x="7511" y="2376"/>
                    </a:lnTo>
                    <a:lnTo>
                      <a:pt x="7515" y="2384"/>
                    </a:lnTo>
                    <a:lnTo>
                      <a:pt x="7555" y="2471"/>
                    </a:lnTo>
                    <a:lnTo>
                      <a:pt x="7559" y="2479"/>
                    </a:lnTo>
                    <a:lnTo>
                      <a:pt x="7595" y="2567"/>
                    </a:lnTo>
                    <a:lnTo>
                      <a:pt x="7598" y="2576"/>
                    </a:lnTo>
                    <a:lnTo>
                      <a:pt x="7631" y="2665"/>
                    </a:lnTo>
                    <a:lnTo>
                      <a:pt x="7634" y="2673"/>
                    </a:lnTo>
                    <a:lnTo>
                      <a:pt x="7664" y="2763"/>
                    </a:lnTo>
                    <a:lnTo>
                      <a:pt x="7667" y="2772"/>
                    </a:lnTo>
                    <a:lnTo>
                      <a:pt x="7693" y="2863"/>
                    </a:lnTo>
                    <a:lnTo>
                      <a:pt x="7695" y="2872"/>
                    </a:lnTo>
                    <a:lnTo>
                      <a:pt x="7718" y="2964"/>
                    </a:lnTo>
                    <a:lnTo>
                      <a:pt x="7720" y="2973"/>
                    </a:lnTo>
                    <a:lnTo>
                      <a:pt x="7739" y="3066"/>
                    </a:lnTo>
                    <a:lnTo>
                      <a:pt x="7741" y="3075"/>
                    </a:lnTo>
                    <a:lnTo>
                      <a:pt x="7757" y="3168"/>
                    </a:lnTo>
                    <a:lnTo>
                      <a:pt x="7758" y="3178"/>
                    </a:lnTo>
                    <a:lnTo>
                      <a:pt x="7771" y="3272"/>
                    </a:lnTo>
                    <a:lnTo>
                      <a:pt x="7772" y="3281"/>
                    </a:lnTo>
                    <a:lnTo>
                      <a:pt x="7781" y="3375"/>
                    </a:lnTo>
                    <a:lnTo>
                      <a:pt x="7781" y="3385"/>
                    </a:lnTo>
                    <a:lnTo>
                      <a:pt x="7787" y="3480"/>
                    </a:lnTo>
                    <a:lnTo>
                      <a:pt x="7787" y="3489"/>
                    </a:lnTo>
                    <a:lnTo>
                      <a:pt x="7789" y="3584"/>
                    </a:lnTo>
                    <a:lnTo>
                      <a:pt x="7788" y="3612"/>
                    </a:lnTo>
                    <a:lnTo>
                      <a:pt x="7751" y="4013"/>
                    </a:lnTo>
                    <a:lnTo>
                      <a:pt x="7744" y="4051"/>
                    </a:lnTo>
                    <a:lnTo>
                      <a:pt x="7641" y="4462"/>
                    </a:lnTo>
                    <a:lnTo>
                      <a:pt x="7632" y="4490"/>
                    </a:lnTo>
                    <a:lnTo>
                      <a:pt x="7473" y="4906"/>
                    </a:lnTo>
                    <a:lnTo>
                      <a:pt x="7463" y="4927"/>
                    </a:lnTo>
                    <a:lnTo>
                      <a:pt x="7260" y="5340"/>
                    </a:lnTo>
                    <a:lnTo>
                      <a:pt x="7251" y="5356"/>
                    </a:lnTo>
                    <a:lnTo>
                      <a:pt x="7015" y="5761"/>
                    </a:lnTo>
                    <a:lnTo>
                      <a:pt x="7007" y="5773"/>
                    </a:lnTo>
                    <a:lnTo>
                      <a:pt x="6748" y="6163"/>
                    </a:lnTo>
                    <a:lnTo>
                      <a:pt x="6741" y="6173"/>
                    </a:lnTo>
                    <a:lnTo>
                      <a:pt x="6471" y="6541"/>
                    </a:lnTo>
                    <a:lnTo>
                      <a:pt x="6465" y="6548"/>
                    </a:lnTo>
                    <a:lnTo>
                      <a:pt x="6195" y="6888"/>
                    </a:lnTo>
                    <a:lnTo>
                      <a:pt x="6190" y="6895"/>
                    </a:lnTo>
                    <a:lnTo>
                      <a:pt x="5931" y="7200"/>
                    </a:lnTo>
                    <a:lnTo>
                      <a:pt x="5926" y="7205"/>
                    </a:lnTo>
                    <a:lnTo>
                      <a:pt x="5690" y="7470"/>
                    </a:lnTo>
                    <a:lnTo>
                      <a:pt x="5686" y="7474"/>
                    </a:lnTo>
                    <a:lnTo>
                      <a:pt x="5482" y="7691"/>
                    </a:lnTo>
                    <a:lnTo>
                      <a:pt x="5479" y="7694"/>
                    </a:lnTo>
                    <a:lnTo>
                      <a:pt x="5320" y="7857"/>
                    </a:lnTo>
                    <a:lnTo>
                      <a:pt x="5316" y="7861"/>
                    </a:lnTo>
                    <a:lnTo>
                      <a:pt x="5213" y="7963"/>
                    </a:lnTo>
                    <a:lnTo>
                      <a:pt x="5210" y="7965"/>
                    </a:lnTo>
                    <a:lnTo>
                      <a:pt x="5173" y="8001"/>
                    </a:lnTo>
                    <a:lnTo>
                      <a:pt x="5149" y="8022"/>
                    </a:lnTo>
                    <a:lnTo>
                      <a:pt x="5122" y="8039"/>
                    </a:lnTo>
                    <a:lnTo>
                      <a:pt x="5093" y="8053"/>
                    </a:lnTo>
                    <a:lnTo>
                      <a:pt x="5063" y="8063"/>
                    </a:lnTo>
                    <a:lnTo>
                      <a:pt x="5032" y="8069"/>
                    </a:lnTo>
                    <a:lnTo>
                      <a:pt x="5000" y="8071"/>
                    </a:lnTo>
                    <a:lnTo>
                      <a:pt x="4968" y="8069"/>
                    </a:lnTo>
                    <a:lnTo>
                      <a:pt x="4937" y="8063"/>
                    </a:lnTo>
                    <a:lnTo>
                      <a:pt x="4907" y="8053"/>
                    </a:lnTo>
                    <a:lnTo>
                      <a:pt x="4878" y="8039"/>
                    </a:lnTo>
                    <a:lnTo>
                      <a:pt x="4851" y="8022"/>
                    </a:lnTo>
                    <a:lnTo>
                      <a:pt x="4827" y="8001"/>
                    </a:lnTo>
                    <a:lnTo>
                      <a:pt x="4790" y="7965"/>
                    </a:lnTo>
                    <a:lnTo>
                      <a:pt x="4787" y="7963"/>
                    </a:lnTo>
                    <a:lnTo>
                      <a:pt x="4684" y="7861"/>
                    </a:lnTo>
                    <a:lnTo>
                      <a:pt x="4680" y="7857"/>
                    </a:lnTo>
                    <a:lnTo>
                      <a:pt x="4521" y="7694"/>
                    </a:lnTo>
                    <a:lnTo>
                      <a:pt x="4518" y="7691"/>
                    </a:lnTo>
                    <a:lnTo>
                      <a:pt x="4314" y="7474"/>
                    </a:lnTo>
                    <a:lnTo>
                      <a:pt x="4310" y="7470"/>
                    </a:lnTo>
                    <a:lnTo>
                      <a:pt x="4074" y="7205"/>
                    </a:lnTo>
                    <a:lnTo>
                      <a:pt x="4069" y="7200"/>
                    </a:lnTo>
                    <a:lnTo>
                      <a:pt x="3810" y="6895"/>
                    </a:lnTo>
                    <a:lnTo>
                      <a:pt x="3805" y="6888"/>
                    </a:lnTo>
                    <a:lnTo>
                      <a:pt x="3535" y="6548"/>
                    </a:lnTo>
                    <a:lnTo>
                      <a:pt x="3529" y="6541"/>
                    </a:lnTo>
                    <a:lnTo>
                      <a:pt x="3259" y="6173"/>
                    </a:lnTo>
                    <a:lnTo>
                      <a:pt x="3252" y="6163"/>
                    </a:lnTo>
                    <a:lnTo>
                      <a:pt x="2993" y="5773"/>
                    </a:lnTo>
                    <a:lnTo>
                      <a:pt x="2985" y="5761"/>
                    </a:lnTo>
                    <a:lnTo>
                      <a:pt x="2749" y="5356"/>
                    </a:lnTo>
                    <a:lnTo>
                      <a:pt x="2740" y="5340"/>
                    </a:lnTo>
                    <a:lnTo>
                      <a:pt x="2537" y="4927"/>
                    </a:lnTo>
                    <a:lnTo>
                      <a:pt x="2527" y="4906"/>
                    </a:lnTo>
                    <a:lnTo>
                      <a:pt x="2368" y="4490"/>
                    </a:lnTo>
                    <a:lnTo>
                      <a:pt x="2359" y="4462"/>
                    </a:lnTo>
                    <a:lnTo>
                      <a:pt x="2256" y="4051"/>
                    </a:lnTo>
                    <a:lnTo>
                      <a:pt x="2249" y="4013"/>
                    </a:lnTo>
                    <a:lnTo>
                      <a:pt x="2212" y="3612"/>
                    </a:lnTo>
                    <a:lnTo>
                      <a:pt x="2211" y="3584"/>
                    </a:lnTo>
                    <a:lnTo>
                      <a:pt x="2213" y="3489"/>
                    </a:lnTo>
                    <a:lnTo>
                      <a:pt x="2213" y="3480"/>
                    </a:lnTo>
                    <a:lnTo>
                      <a:pt x="2219" y="3385"/>
                    </a:lnTo>
                    <a:lnTo>
                      <a:pt x="2219" y="3375"/>
                    </a:lnTo>
                    <a:lnTo>
                      <a:pt x="2228" y="3281"/>
                    </a:lnTo>
                    <a:lnTo>
                      <a:pt x="2229" y="3272"/>
                    </a:lnTo>
                    <a:lnTo>
                      <a:pt x="2242" y="3178"/>
                    </a:lnTo>
                    <a:lnTo>
                      <a:pt x="2243" y="3168"/>
                    </a:lnTo>
                    <a:lnTo>
                      <a:pt x="2259" y="3075"/>
                    </a:lnTo>
                    <a:lnTo>
                      <a:pt x="2261" y="3066"/>
                    </a:lnTo>
                    <a:lnTo>
                      <a:pt x="2280" y="2973"/>
                    </a:lnTo>
                    <a:lnTo>
                      <a:pt x="2282" y="2964"/>
                    </a:lnTo>
                    <a:lnTo>
                      <a:pt x="2305" y="2872"/>
                    </a:lnTo>
                    <a:lnTo>
                      <a:pt x="2307" y="2863"/>
                    </a:lnTo>
                    <a:lnTo>
                      <a:pt x="2333" y="2772"/>
                    </a:lnTo>
                    <a:lnTo>
                      <a:pt x="2336" y="2763"/>
                    </a:lnTo>
                    <a:lnTo>
                      <a:pt x="2366" y="2673"/>
                    </a:lnTo>
                    <a:lnTo>
                      <a:pt x="2369" y="2665"/>
                    </a:lnTo>
                    <a:lnTo>
                      <a:pt x="2402" y="2576"/>
                    </a:lnTo>
                    <a:lnTo>
                      <a:pt x="2405" y="2567"/>
                    </a:lnTo>
                    <a:lnTo>
                      <a:pt x="2441" y="2479"/>
                    </a:lnTo>
                    <a:lnTo>
                      <a:pt x="2445" y="2471"/>
                    </a:lnTo>
                    <a:lnTo>
                      <a:pt x="2485" y="2384"/>
                    </a:lnTo>
                    <a:lnTo>
                      <a:pt x="2489" y="2376"/>
                    </a:lnTo>
                    <a:lnTo>
                      <a:pt x="2532" y="2291"/>
                    </a:lnTo>
                    <a:lnTo>
                      <a:pt x="2536" y="2283"/>
                    </a:lnTo>
                    <a:lnTo>
                      <a:pt x="2582" y="2199"/>
                    </a:lnTo>
                    <a:lnTo>
                      <a:pt x="2587" y="2191"/>
                    </a:lnTo>
                    <a:lnTo>
                      <a:pt x="2636" y="2109"/>
                    </a:lnTo>
                    <a:lnTo>
                      <a:pt x="2641" y="2101"/>
                    </a:lnTo>
                    <a:lnTo>
                      <a:pt x="2693" y="2022"/>
                    </a:lnTo>
                    <a:lnTo>
                      <a:pt x="2699" y="2014"/>
                    </a:lnTo>
                    <a:lnTo>
                      <a:pt x="2754" y="1936"/>
                    </a:lnTo>
                    <a:lnTo>
                      <a:pt x="2759" y="1929"/>
                    </a:lnTo>
                    <a:lnTo>
                      <a:pt x="2817" y="1854"/>
                    </a:lnTo>
                    <a:lnTo>
                      <a:pt x="2823" y="1846"/>
                    </a:lnTo>
                    <a:lnTo>
                      <a:pt x="2883" y="1773"/>
                    </a:lnTo>
                    <a:lnTo>
                      <a:pt x="2889" y="1766"/>
                    </a:lnTo>
                    <a:lnTo>
                      <a:pt x="2952" y="1696"/>
                    </a:lnTo>
                    <a:lnTo>
                      <a:pt x="2959" y="1689"/>
                    </a:lnTo>
                    <a:lnTo>
                      <a:pt x="3024" y="1621"/>
                    </a:lnTo>
                    <a:lnTo>
                      <a:pt x="3031" y="1614"/>
                    </a:lnTo>
                    <a:lnTo>
                      <a:pt x="3099" y="1548"/>
                    </a:lnTo>
                    <a:lnTo>
                      <a:pt x="3106" y="1542"/>
                    </a:lnTo>
                    <a:lnTo>
                      <a:pt x="3176" y="1479"/>
                    </a:lnTo>
                    <a:lnTo>
                      <a:pt x="3183" y="1473"/>
                    </a:lnTo>
                    <a:lnTo>
                      <a:pt x="3256" y="1412"/>
                    </a:lnTo>
                    <a:lnTo>
                      <a:pt x="3264" y="1406"/>
                    </a:lnTo>
                    <a:lnTo>
                      <a:pt x="3339" y="1348"/>
                    </a:lnTo>
                    <a:lnTo>
                      <a:pt x="3346" y="1343"/>
                    </a:lnTo>
                    <a:lnTo>
                      <a:pt x="3424" y="1288"/>
                    </a:lnTo>
                    <a:lnTo>
                      <a:pt x="3432" y="1282"/>
                    </a:lnTo>
                    <a:lnTo>
                      <a:pt x="3511" y="1230"/>
                    </a:lnTo>
                    <a:lnTo>
                      <a:pt x="3519" y="1225"/>
                    </a:lnTo>
                    <a:lnTo>
                      <a:pt x="3601" y="1176"/>
                    </a:lnTo>
                    <a:lnTo>
                      <a:pt x="3609" y="1171"/>
                    </a:lnTo>
                    <a:lnTo>
                      <a:pt x="3693" y="1125"/>
                    </a:lnTo>
                    <a:lnTo>
                      <a:pt x="3701" y="1121"/>
                    </a:lnTo>
                    <a:lnTo>
                      <a:pt x="3786" y="1078"/>
                    </a:lnTo>
                    <a:lnTo>
                      <a:pt x="3794" y="1074"/>
                    </a:lnTo>
                    <a:lnTo>
                      <a:pt x="3881" y="1034"/>
                    </a:lnTo>
                    <a:lnTo>
                      <a:pt x="3889" y="1030"/>
                    </a:lnTo>
                    <a:lnTo>
                      <a:pt x="3977" y="994"/>
                    </a:lnTo>
                    <a:lnTo>
                      <a:pt x="3986" y="991"/>
                    </a:lnTo>
                    <a:lnTo>
                      <a:pt x="4075" y="958"/>
                    </a:lnTo>
                    <a:lnTo>
                      <a:pt x="4083" y="955"/>
                    </a:lnTo>
                    <a:lnTo>
                      <a:pt x="4173" y="925"/>
                    </a:lnTo>
                    <a:lnTo>
                      <a:pt x="4182" y="922"/>
                    </a:lnTo>
                    <a:lnTo>
                      <a:pt x="4273" y="896"/>
                    </a:lnTo>
                    <a:lnTo>
                      <a:pt x="4282" y="894"/>
                    </a:lnTo>
                    <a:lnTo>
                      <a:pt x="4374" y="871"/>
                    </a:lnTo>
                    <a:lnTo>
                      <a:pt x="4383" y="869"/>
                    </a:lnTo>
                    <a:lnTo>
                      <a:pt x="4476" y="850"/>
                    </a:lnTo>
                    <a:lnTo>
                      <a:pt x="4485" y="848"/>
                    </a:lnTo>
                    <a:lnTo>
                      <a:pt x="4579" y="832"/>
                    </a:lnTo>
                    <a:lnTo>
                      <a:pt x="4588" y="831"/>
                    </a:lnTo>
                    <a:lnTo>
                      <a:pt x="4682" y="818"/>
                    </a:lnTo>
                    <a:lnTo>
                      <a:pt x="4691" y="817"/>
                    </a:lnTo>
                    <a:lnTo>
                      <a:pt x="4786" y="808"/>
                    </a:lnTo>
                    <a:lnTo>
                      <a:pt x="4795" y="808"/>
                    </a:lnTo>
                    <a:lnTo>
                      <a:pt x="4891" y="802"/>
                    </a:lnTo>
                    <a:close/>
                    <a:moveTo>
                      <a:pt x="5172" y="1306"/>
                    </a:moveTo>
                    <a:lnTo>
                      <a:pt x="5086" y="1302"/>
                    </a:lnTo>
                    <a:lnTo>
                      <a:pt x="5000" y="1300"/>
                    </a:lnTo>
                    <a:lnTo>
                      <a:pt x="4914" y="1302"/>
                    </a:lnTo>
                    <a:lnTo>
                      <a:pt x="4828" y="1306"/>
                    </a:lnTo>
                    <a:lnTo>
                      <a:pt x="4743" y="1314"/>
                    </a:lnTo>
                    <a:lnTo>
                      <a:pt x="4658" y="1326"/>
                    </a:lnTo>
                    <a:lnTo>
                      <a:pt x="4574" y="1340"/>
                    </a:lnTo>
                    <a:lnTo>
                      <a:pt x="4490" y="1357"/>
                    </a:lnTo>
                    <a:lnTo>
                      <a:pt x="4407" y="1378"/>
                    </a:lnTo>
                    <a:lnTo>
                      <a:pt x="4325" y="1402"/>
                    </a:lnTo>
                    <a:lnTo>
                      <a:pt x="4244" y="1428"/>
                    </a:lnTo>
                    <a:lnTo>
                      <a:pt x="4164" y="1458"/>
                    </a:lnTo>
                    <a:lnTo>
                      <a:pt x="4085" y="1491"/>
                    </a:lnTo>
                    <a:lnTo>
                      <a:pt x="4007" y="1526"/>
                    </a:lnTo>
                    <a:lnTo>
                      <a:pt x="3930" y="1565"/>
                    </a:lnTo>
                    <a:lnTo>
                      <a:pt x="3855" y="1607"/>
                    </a:lnTo>
                    <a:lnTo>
                      <a:pt x="3781" y="1651"/>
                    </a:lnTo>
                    <a:lnTo>
                      <a:pt x="3710" y="1698"/>
                    </a:lnTo>
                    <a:lnTo>
                      <a:pt x="3640" y="1748"/>
                    </a:lnTo>
                    <a:lnTo>
                      <a:pt x="3572" y="1800"/>
                    </a:lnTo>
                    <a:lnTo>
                      <a:pt x="3506" y="1854"/>
                    </a:lnTo>
                    <a:lnTo>
                      <a:pt x="3443" y="1911"/>
                    </a:lnTo>
                    <a:lnTo>
                      <a:pt x="3381" y="1971"/>
                    </a:lnTo>
                    <a:lnTo>
                      <a:pt x="3322" y="2032"/>
                    </a:lnTo>
                    <a:lnTo>
                      <a:pt x="3265" y="2096"/>
                    </a:lnTo>
                    <a:lnTo>
                      <a:pt x="3211" y="2162"/>
                    </a:lnTo>
                    <a:lnTo>
                      <a:pt x="3159" y="2230"/>
                    </a:lnTo>
                    <a:lnTo>
                      <a:pt x="3109" y="2300"/>
                    </a:lnTo>
                    <a:lnTo>
                      <a:pt x="3062" y="2371"/>
                    </a:lnTo>
                    <a:lnTo>
                      <a:pt x="3018" y="2445"/>
                    </a:lnTo>
                    <a:lnTo>
                      <a:pt x="2976" y="2520"/>
                    </a:lnTo>
                    <a:lnTo>
                      <a:pt x="2937" y="2597"/>
                    </a:lnTo>
                    <a:lnTo>
                      <a:pt x="2902" y="2675"/>
                    </a:lnTo>
                    <a:lnTo>
                      <a:pt x="2869" y="2754"/>
                    </a:lnTo>
                    <a:lnTo>
                      <a:pt x="2839" y="2834"/>
                    </a:lnTo>
                    <a:lnTo>
                      <a:pt x="2813" y="2915"/>
                    </a:lnTo>
                    <a:lnTo>
                      <a:pt x="2789" y="2997"/>
                    </a:lnTo>
                    <a:lnTo>
                      <a:pt x="2768" y="3080"/>
                    </a:lnTo>
                    <a:lnTo>
                      <a:pt x="2751" y="3163"/>
                    </a:lnTo>
                    <a:lnTo>
                      <a:pt x="2737" y="3248"/>
                    </a:lnTo>
                    <a:lnTo>
                      <a:pt x="2725" y="3332"/>
                    </a:lnTo>
                    <a:lnTo>
                      <a:pt x="2717" y="3418"/>
                    </a:lnTo>
                    <a:lnTo>
                      <a:pt x="2713" y="3503"/>
                    </a:lnTo>
                    <a:lnTo>
                      <a:pt x="2711" y="3580"/>
                    </a:lnTo>
                    <a:lnTo>
                      <a:pt x="2745" y="3947"/>
                    </a:lnTo>
                    <a:lnTo>
                      <a:pt x="2840" y="4325"/>
                    </a:lnTo>
                    <a:lnTo>
                      <a:pt x="2990" y="4716"/>
                    </a:lnTo>
                    <a:lnTo>
                      <a:pt x="3185" y="5112"/>
                    </a:lnTo>
                    <a:lnTo>
                      <a:pt x="3413" y="5502"/>
                    </a:lnTo>
                    <a:lnTo>
                      <a:pt x="3665" y="5881"/>
                    </a:lnTo>
                    <a:lnTo>
                      <a:pt x="3929" y="6241"/>
                    </a:lnTo>
                    <a:lnTo>
                      <a:pt x="4194" y="6574"/>
                    </a:lnTo>
                    <a:lnTo>
                      <a:pt x="4448" y="6874"/>
                    </a:lnTo>
                    <a:lnTo>
                      <a:pt x="4681" y="7134"/>
                    </a:lnTo>
                    <a:lnTo>
                      <a:pt x="4881" y="7347"/>
                    </a:lnTo>
                    <a:lnTo>
                      <a:pt x="5000" y="7469"/>
                    </a:lnTo>
                    <a:lnTo>
                      <a:pt x="5119" y="7347"/>
                    </a:lnTo>
                    <a:lnTo>
                      <a:pt x="5319" y="7134"/>
                    </a:lnTo>
                    <a:lnTo>
                      <a:pt x="5552" y="6874"/>
                    </a:lnTo>
                    <a:lnTo>
                      <a:pt x="5806" y="6574"/>
                    </a:lnTo>
                    <a:lnTo>
                      <a:pt x="6071" y="6241"/>
                    </a:lnTo>
                    <a:lnTo>
                      <a:pt x="6335" y="5881"/>
                    </a:lnTo>
                    <a:lnTo>
                      <a:pt x="6587" y="5502"/>
                    </a:lnTo>
                    <a:lnTo>
                      <a:pt x="6815" y="5112"/>
                    </a:lnTo>
                    <a:lnTo>
                      <a:pt x="7010" y="4716"/>
                    </a:lnTo>
                    <a:lnTo>
                      <a:pt x="7160" y="4325"/>
                    </a:lnTo>
                    <a:lnTo>
                      <a:pt x="7255" y="3947"/>
                    </a:lnTo>
                    <a:lnTo>
                      <a:pt x="7289" y="3580"/>
                    </a:lnTo>
                    <a:lnTo>
                      <a:pt x="7287" y="3503"/>
                    </a:lnTo>
                    <a:lnTo>
                      <a:pt x="7283" y="3418"/>
                    </a:lnTo>
                    <a:lnTo>
                      <a:pt x="7275" y="3332"/>
                    </a:lnTo>
                    <a:lnTo>
                      <a:pt x="7263" y="3248"/>
                    </a:lnTo>
                    <a:lnTo>
                      <a:pt x="7249" y="3163"/>
                    </a:lnTo>
                    <a:lnTo>
                      <a:pt x="7232" y="3080"/>
                    </a:lnTo>
                    <a:lnTo>
                      <a:pt x="7211" y="2997"/>
                    </a:lnTo>
                    <a:lnTo>
                      <a:pt x="7187" y="2915"/>
                    </a:lnTo>
                    <a:lnTo>
                      <a:pt x="7161" y="2834"/>
                    </a:lnTo>
                    <a:lnTo>
                      <a:pt x="7131" y="2754"/>
                    </a:lnTo>
                    <a:lnTo>
                      <a:pt x="7098" y="2675"/>
                    </a:lnTo>
                    <a:lnTo>
                      <a:pt x="7063" y="2597"/>
                    </a:lnTo>
                    <a:lnTo>
                      <a:pt x="7024" y="2520"/>
                    </a:lnTo>
                    <a:lnTo>
                      <a:pt x="6982" y="2445"/>
                    </a:lnTo>
                    <a:lnTo>
                      <a:pt x="6938" y="2371"/>
                    </a:lnTo>
                    <a:lnTo>
                      <a:pt x="6891" y="2300"/>
                    </a:lnTo>
                    <a:lnTo>
                      <a:pt x="6841" y="2230"/>
                    </a:lnTo>
                    <a:lnTo>
                      <a:pt x="6789" y="2162"/>
                    </a:lnTo>
                    <a:lnTo>
                      <a:pt x="6735" y="2096"/>
                    </a:lnTo>
                    <a:lnTo>
                      <a:pt x="6678" y="2032"/>
                    </a:lnTo>
                    <a:lnTo>
                      <a:pt x="6619" y="1971"/>
                    </a:lnTo>
                    <a:lnTo>
                      <a:pt x="6557" y="1911"/>
                    </a:lnTo>
                    <a:lnTo>
                      <a:pt x="6494" y="1854"/>
                    </a:lnTo>
                    <a:lnTo>
                      <a:pt x="6428" y="1800"/>
                    </a:lnTo>
                    <a:lnTo>
                      <a:pt x="6360" y="1748"/>
                    </a:lnTo>
                    <a:lnTo>
                      <a:pt x="6290" y="1698"/>
                    </a:lnTo>
                    <a:lnTo>
                      <a:pt x="6219" y="1651"/>
                    </a:lnTo>
                    <a:lnTo>
                      <a:pt x="6145" y="1607"/>
                    </a:lnTo>
                    <a:lnTo>
                      <a:pt x="6070" y="1565"/>
                    </a:lnTo>
                    <a:lnTo>
                      <a:pt x="5993" y="1526"/>
                    </a:lnTo>
                    <a:lnTo>
                      <a:pt x="5915" y="1491"/>
                    </a:lnTo>
                    <a:lnTo>
                      <a:pt x="5836" y="1458"/>
                    </a:lnTo>
                    <a:lnTo>
                      <a:pt x="5756" y="1428"/>
                    </a:lnTo>
                    <a:lnTo>
                      <a:pt x="5675" y="1402"/>
                    </a:lnTo>
                    <a:lnTo>
                      <a:pt x="5593" y="1378"/>
                    </a:lnTo>
                    <a:lnTo>
                      <a:pt x="5510" y="1357"/>
                    </a:lnTo>
                    <a:lnTo>
                      <a:pt x="5426" y="1340"/>
                    </a:lnTo>
                    <a:lnTo>
                      <a:pt x="5342" y="1326"/>
                    </a:lnTo>
                    <a:lnTo>
                      <a:pt x="5257" y="1314"/>
                    </a:lnTo>
                    <a:lnTo>
                      <a:pt x="5172" y="1306"/>
                    </a:lnTo>
                    <a:close/>
                    <a:moveTo>
                      <a:pt x="3439" y="4436"/>
                    </a:moveTo>
                    <a:lnTo>
                      <a:pt x="3439" y="3025"/>
                    </a:lnTo>
                    <a:lnTo>
                      <a:pt x="3440" y="3005"/>
                    </a:lnTo>
                    <a:lnTo>
                      <a:pt x="3444" y="2986"/>
                    </a:lnTo>
                    <a:lnTo>
                      <a:pt x="3451" y="2967"/>
                    </a:lnTo>
                    <a:lnTo>
                      <a:pt x="3460" y="2949"/>
                    </a:lnTo>
                    <a:lnTo>
                      <a:pt x="3471" y="2933"/>
                    </a:lnTo>
                    <a:lnTo>
                      <a:pt x="3484" y="2918"/>
                    </a:lnTo>
                    <a:lnTo>
                      <a:pt x="3499" y="2905"/>
                    </a:lnTo>
                    <a:lnTo>
                      <a:pt x="3515" y="2894"/>
                    </a:lnTo>
                    <a:lnTo>
                      <a:pt x="3533" y="2886"/>
                    </a:lnTo>
                    <a:lnTo>
                      <a:pt x="4944" y="2322"/>
                    </a:lnTo>
                    <a:lnTo>
                      <a:pt x="4962" y="2316"/>
                    </a:lnTo>
                    <a:lnTo>
                      <a:pt x="4981" y="2312"/>
                    </a:lnTo>
                    <a:lnTo>
                      <a:pt x="5000" y="2311"/>
                    </a:lnTo>
                    <a:lnTo>
                      <a:pt x="5019" y="2312"/>
                    </a:lnTo>
                    <a:lnTo>
                      <a:pt x="5038" y="2316"/>
                    </a:lnTo>
                    <a:lnTo>
                      <a:pt x="5056" y="2322"/>
                    </a:lnTo>
                    <a:lnTo>
                      <a:pt x="6467" y="2886"/>
                    </a:lnTo>
                    <a:lnTo>
                      <a:pt x="6485" y="2894"/>
                    </a:lnTo>
                    <a:lnTo>
                      <a:pt x="6501" y="2905"/>
                    </a:lnTo>
                    <a:lnTo>
                      <a:pt x="6516" y="2918"/>
                    </a:lnTo>
                    <a:lnTo>
                      <a:pt x="6529" y="2933"/>
                    </a:lnTo>
                    <a:lnTo>
                      <a:pt x="6540" y="2949"/>
                    </a:lnTo>
                    <a:lnTo>
                      <a:pt x="6549" y="2967"/>
                    </a:lnTo>
                    <a:lnTo>
                      <a:pt x="6556" y="2986"/>
                    </a:lnTo>
                    <a:lnTo>
                      <a:pt x="6560" y="3005"/>
                    </a:lnTo>
                    <a:lnTo>
                      <a:pt x="6561" y="3025"/>
                    </a:lnTo>
                    <a:lnTo>
                      <a:pt x="6561" y="4436"/>
                    </a:lnTo>
                    <a:lnTo>
                      <a:pt x="6560" y="4456"/>
                    </a:lnTo>
                    <a:lnTo>
                      <a:pt x="6556" y="4475"/>
                    </a:lnTo>
                    <a:lnTo>
                      <a:pt x="6549" y="4494"/>
                    </a:lnTo>
                    <a:lnTo>
                      <a:pt x="6540" y="4512"/>
                    </a:lnTo>
                    <a:lnTo>
                      <a:pt x="6529" y="4528"/>
                    </a:lnTo>
                    <a:lnTo>
                      <a:pt x="6516" y="4543"/>
                    </a:lnTo>
                    <a:lnTo>
                      <a:pt x="6501" y="4556"/>
                    </a:lnTo>
                    <a:lnTo>
                      <a:pt x="6485" y="4567"/>
                    </a:lnTo>
                    <a:lnTo>
                      <a:pt x="6467" y="4575"/>
                    </a:lnTo>
                    <a:lnTo>
                      <a:pt x="5056" y="5139"/>
                    </a:lnTo>
                    <a:lnTo>
                      <a:pt x="5038" y="5145"/>
                    </a:lnTo>
                    <a:lnTo>
                      <a:pt x="5019" y="5149"/>
                    </a:lnTo>
                    <a:lnTo>
                      <a:pt x="5000" y="5150"/>
                    </a:lnTo>
                    <a:lnTo>
                      <a:pt x="4981" y="5149"/>
                    </a:lnTo>
                    <a:lnTo>
                      <a:pt x="4962" y="5145"/>
                    </a:lnTo>
                    <a:lnTo>
                      <a:pt x="4944" y="5139"/>
                    </a:lnTo>
                    <a:lnTo>
                      <a:pt x="3533" y="4575"/>
                    </a:lnTo>
                    <a:lnTo>
                      <a:pt x="3515" y="4567"/>
                    </a:lnTo>
                    <a:lnTo>
                      <a:pt x="3499" y="4556"/>
                    </a:lnTo>
                    <a:lnTo>
                      <a:pt x="3484" y="4543"/>
                    </a:lnTo>
                    <a:lnTo>
                      <a:pt x="3471" y="4528"/>
                    </a:lnTo>
                    <a:lnTo>
                      <a:pt x="3460" y="4512"/>
                    </a:lnTo>
                    <a:lnTo>
                      <a:pt x="3451" y="4494"/>
                    </a:lnTo>
                    <a:lnTo>
                      <a:pt x="3444" y="4475"/>
                    </a:lnTo>
                    <a:lnTo>
                      <a:pt x="3440" y="4456"/>
                    </a:lnTo>
                    <a:lnTo>
                      <a:pt x="3439" y="4436"/>
                    </a:lnTo>
                    <a:close/>
                    <a:moveTo>
                      <a:pt x="5000" y="2623"/>
                    </a:moveTo>
                    <a:lnTo>
                      <a:pt x="3739" y="3127"/>
                    </a:lnTo>
                    <a:lnTo>
                      <a:pt x="3739" y="4334"/>
                    </a:lnTo>
                    <a:lnTo>
                      <a:pt x="5000" y="4838"/>
                    </a:lnTo>
                    <a:lnTo>
                      <a:pt x="6261" y="4334"/>
                    </a:lnTo>
                    <a:lnTo>
                      <a:pt x="6261" y="3127"/>
                    </a:lnTo>
                    <a:lnTo>
                      <a:pt x="5000" y="26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96AA3ED2-6E02-40FC-B356-9508DB7873F9}"/>
              </a:ext>
            </a:extLst>
          </p:cNvPr>
          <p:cNvSpPr txBox="1"/>
          <p:nvPr/>
        </p:nvSpPr>
        <p:spPr>
          <a:xfrm>
            <a:off x="7162800" y="3067986"/>
            <a:ext cx="4264969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1"/>
            <a:r>
              <a:rPr lang="en-PH" sz="1400" dirty="0"/>
              <a:t>A proven format: ₱26M AUV, 22% store EBITDA and a documented 2.8-year payback, validated across 12 stores.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7E75D8-7D92-463A-AE09-B8BFC37A7ED1}"/>
              </a:ext>
            </a:extLst>
          </p:cNvPr>
          <p:cNvSpPr txBox="1"/>
          <p:nvPr/>
        </p:nvSpPr>
        <p:spPr>
          <a:xfrm>
            <a:off x="7162800" y="4049466"/>
            <a:ext cx="4264969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1"/>
            <a:r>
              <a:rPr lang="en-PH" sz="1400" dirty="0"/>
              <a:t>Commissary supply, the Verde Academy and field coaching remove the hardest parts of running a restaurant.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7CA8A3D-811A-46DD-BABA-8CE74EA9A634}"/>
              </a:ext>
            </a:extLst>
          </p:cNvPr>
          <p:cNvSpPr txBox="1"/>
          <p:nvPr/>
        </p:nvSpPr>
        <p:spPr>
          <a:xfrm>
            <a:off x="7162800" y="5138666"/>
            <a:ext cx="4264969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lvl="1"/>
            <a:r>
              <a:rPr lang="en-PH" sz="1400" dirty="0"/>
              <a:t>Protected territories and a transparent fee structure preserve operator economics as the system scales.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1D52414-4F2F-4C23-80DB-FBD9B76497A1}"/>
              </a:ext>
            </a:extLst>
          </p:cNvPr>
          <p:cNvCxnSpPr>
            <a:cxnSpLocks/>
          </p:cNvCxnSpPr>
          <p:nvPr/>
        </p:nvCxnSpPr>
        <p:spPr>
          <a:xfrm>
            <a:off x="6488978" y="3881891"/>
            <a:ext cx="513200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8DBB72-0AA4-4B7E-8FDC-CAA9C67F8C44}"/>
              </a:ext>
            </a:extLst>
          </p:cNvPr>
          <p:cNvCxnSpPr>
            <a:cxnSpLocks/>
          </p:cNvCxnSpPr>
          <p:nvPr/>
        </p:nvCxnSpPr>
        <p:spPr>
          <a:xfrm>
            <a:off x="6488978" y="4863371"/>
            <a:ext cx="513200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728B107-5BCB-4847-A1E4-9E1D29A170BB}"/>
              </a:ext>
            </a:extLst>
          </p:cNvPr>
          <p:cNvGrpSpPr/>
          <p:nvPr/>
        </p:nvGrpSpPr>
        <p:grpSpPr>
          <a:xfrm>
            <a:off x="6488978" y="3114152"/>
            <a:ext cx="478724" cy="478724"/>
            <a:chOff x="721966" y="1986158"/>
            <a:chExt cx="674902" cy="674902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430246A-A6CC-43FE-9269-E7574BEDF3DB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79" name="Group 54"/>
            <p:cNvGrpSpPr/>
            <p:nvPr/>
          </p:nvGrpSpPr>
          <p:grpSpPr>
            <a:xfrm>
              <a:off x="808583" y="2072775"/>
              <a:ext cx="501668" cy="501668"/>
              <a:chOff x="1869633" y="4494616"/>
              <a:chExt cx="589280" cy="589280"/>
            </a:xfrm>
          </p:grpSpPr>
          <p:sp>
            <p:nvSpPr>
              <p:cNvPr id="80" name="Accent"/>
              <p:cNvSpPr/>
              <p:nvPr/>
            </p:nvSpPr>
            <p:spPr>
              <a:xfrm>
                <a:off x="1869633" y="4494616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568" y="4667"/>
                    </a:moveTo>
                    <a:lnTo>
                      <a:pt x="3676" y="3775"/>
                    </a:lnTo>
                    <a:lnTo>
                      <a:pt x="3655" y="3750"/>
                    </a:lnTo>
                    <a:lnTo>
                      <a:pt x="3636" y="3723"/>
                    </a:lnTo>
                    <a:lnTo>
                      <a:pt x="3622" y="3694"/>
                    </a:lnTo>
                    <a:lnTo>
                      <a:pt x="3612" y="3663"/>
                    </a:lnTo>
                    <a:lnTo>
                      <a:pt x="3605" y="3631"/>
                    </a:lnTo>
                    <a:lnTo>
                      <a:pt x="3603" y="3598"/>
                    </a:lnTo>
                    <a:lnTo>
                      <a:pt x="3605" y="3565"/>
                    </a:lnTo>
                    <a:lnTo>
                      <a:pt x="3612" y="3533"/>
                    </a:lnTo>
                    <a:lnTo>
                      <a:pt x="3622" y="3502"/>
                    </a:lnTo>
                    <a:lnTo>
                      <a:pt x="3636" y="3473"/>
                    </a:lnTo>
                    <a:lnTo>
                      <a:pt x="3655" y="3446"/>
                    </a:lnTo>
                    <a:lnTo>
                      <a:pt x="3676" y="3421"/>
                    </a:lnTo>
                    <a:lnTo>
                      <a:pt x="3701" y="3400"/>
                    </a:lnTo>
                    <a:lnTo>
                      <a:pt x="3728" y="3381"/>
                    </a:lnTo>
                    <a:lnTo>
                      <a:pt x="3757" y="3367"/>
                    </a:lnTo>
                    <a:lnTo>
                      <a:pt x="3788" y="3357"/>
                    </a:lnTo>
                    <a:lnTo>
                      <a:pt x="3820" y="3350"/>
                    </a:lnTo>
                    <a:lnTo>
                      <a:pt x="3853" y="3348"/>
                    </a:lnTo>
                    <a:lnTo>
                      <a:pt x="3886" y="3350"/>
                    </a:lnTo>
                    <a:lnTo>
                      <a:pt x="3918" y="3357"/>
                    </a:lnTo>
                    <a:lnTo>
                      <a:pt x="3949" y="3367"/>
                    </a:lnTo>
                    <a:lnTo>
                      <a:pt x="3978" y="3381"/>
                    </a:lnTo>
                    <a:lnTo>
                      <a:pt x="4005" y="3400"/>
                    </a:lnTo>
                    <a:lnTo>
                      <a:pt x="4030" y="3421"/>
                    </a:lnTo>
                    <a:lnTo>
                      <a:pt x="4731" y="4122"/>
                    </a:lnTo>
                    <a:lnTo>
                      <a:pt x="6084" y="2543"/>
                    </a:lnTo>
                    <a:lnTo>
                      <a:pt x="6107" y="2520"/>
                    </a:lnTo>
                    <a:lnTo>
                      <a:pt x="6133" y="2500"/>
                    </a:lnTo>
                    <a:lnTo>
                      <a:pt x="6161" y="2483"/>
                    </a:lnTo>
                    <a:lnTo>
                      <a:pt x="6191" y="2470"/>
                    </a:lnTo>
                    <a:lnTo>
                      <a:pt x="6222" y="2461"/>
                    </a:lnTo>
                    <a:lnTo>
                      <a:pt x="6255" y="2457"/>
                    </a:lnTo>
                    <a:lnTo>
                      <a:pt x="6288" y="2456"/>
                    </a:lnTo>
                    <a:lnTo>
                      <a:pt x="6320" y="2460"/>
                    </a:lnTo>
                    <a:lnTo>
                      <a:pt x="6352" y="2468"/>
                    </a:lnTo>
                    <a:lnTo>
                      <a:pt x="6382" y="2481"/>
                    </a:lnTo>
                    <a:lnTo>
                      <a:pt x="6411" y="2497"/>
                    </a:lnTo>
                    <a:lnTo>
                      <a:pt x="6437" y="2516"/>
                    </a:lnTo>
                    <a:lnTo>
                      <a:pt x="6460" y="2539"/>
                    </a:lnTo>
                    <a:lnTo>
                      <a:pt x="6480" y="2565"/>
                    </a:lnTo>
                    <a:lnTo>
                      <a:pt x="6497" y="2593"/>
                    </a:lnTo>
                    <a:lnTo>
                      <a:pt x="6510" y="2623"/>
                    </a:lnTo>
                    <a:lnTo>
                      <a:pt x="6519" y="2654"/>
                    </a:lnTo>
                    <a:lnTo>
                      <a:pt x="6523" y="2687"/>
                    </a:lnTo>
                    <a:lnTo>
                      <a:pt x="6524" y="2720"/>
                    </a:lnTo>
                    <a:lnTo>
                      <a:pt x="6520" y="2752"/>
                    </a:lnTo>
                    <a:lnTo>
                      <a:pt x="6512" y="2784"/>
                    </a:lnTo>
                    <a:lnTo>
                      <a:pt x="6499" y="2814"/>
                    </a:lnTo>
                    <a:lnTo>
                      <a:pt x="6483" y="2843"/>
                    </a:lnTo>
                    <a:lnTo>
                      <a:pt x="6464" y="2869"/>
                    </a:lnTo>
                    <a:lnTo>
                      <a:pt x="4935" y="4653"/>
                    </a:lnTo>
                    <a:lnTo>
                      <a:pt x="4913" y="4675"/>
                    </a:lnTo>
                    <a:lnTo>
                      <a:pt x="4888" y="4695"/>
                    </a:lnTo>
                    <a:lnTo>
                      <a:pt x="4861" y="4712"/>
                    </a:lnTo>
                    <a:lnTo>
                      <a:pt x="4832" y="4724"/>
                    </a:lnTo>
                    <a:lnTo>
                      <a:pt x="4802" y="4734"/>
                    </a:lnTo>
                    <a:lnTo>
                      <a:pt x="4770" y="4739"/>
                    </a:lnTo>
                    <a:lnTo>
                      <a:pt x="4739" y="4740"/>
                    </a:lnTo>
                    <a:lnTo>
                      <a:pt x="4707" y="4737"/>
                    </a:lnTo>
                    <a:lnTo>
                      <a:pt x="4676" y="4730"/>
                    </a:lnTo>
                    <a:lnTo>
                      <a:pt x="4646" y="4720"/>
                    </a:lnTo>
                    <a:lnTo>
                      <a:pt x="4618" y="4705"/>
                    </a:lnTo>
                    <a:lnTo>
                      <a:pt x="4592" y="4688"/>
                    </a:lnTo>
                    <a:lnTo>
                      <a:pt x="4568" y="46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1" name="Outline"/>
              <p:cNvSpPr/>
              <p:nvPr/>
            </p:nvSpPr>
            <p:spPr>
              <a:xfrm>
                <a:off x="1869633" y="4494616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796" y="3498"/>
                    </a:moveTo>
                    <a:lnTo>
                      <a:pt x="7798" y="3593"/>
                    </a:lnTo>
                    <a:lnTo>
                      <a:pt x="7798" y="3603"/>
                    </a:lnTo>
                    <a:lnTo>
                      <a:pt x="7796" y="3699"/>
                    </a:lnTo>
                    <a:lnTo>
                      <a:pt x="7796" y="3708"/>
                    </a:lnTo>
                    <a:lnTo>
                      <a:pt x="7790" y="3803"/>
                    </a:lnTo>
                    <a:lnTo>
                      <a:pt x="7790" y="3813"/>
                    </a:lnTo>
                    <a:lnTo>
                      <a:pt x="7781" y="3908"/>
                    </a:lnTo>
                    <a:lnTo>
                      <a:pt x="7780" y="3917"/>
                    </a:lnTo>
                    <a:lnTo>
                      <a:pt x="7767" y="4011"/>
                    </a:lnTo>
                    <a:lnTo>
                      <a:pt x="7766" y="4021"/>
                    </a:lnTo>
                    <a:lnTo>
                      <a:pt x="7750" y="4114"/>
                    </a:lnTo>
                    <a:lnTo>
                      <a:pt x="7748" y="4124"/>
                    </a:lnTo>
                    <a:lnTo>
                      <a:pt x="7729" y="4217"/>
                    </a:lnTo>
                    <a:lnTo>
                      <a:pt x="7727" y="4226"/>
                    </a:lnTo>
                    <a:lnTo>
                      <a:pt x="7704" y="4318"/>
                    </a:lnTo>
                    <a:lnTo>
                      <a:pt x="7702" y="4327"/>
                    </a:lnTo>
                    <a:lnTo>
                      <a:pt x="7676" y="4418"/>
                    </a:lnTo>
                    <a:lnTo>
                      <a:pt x="7673" y="4427"/>
                    </a:lnTo>
                    <a:lnTo>
                      <a:pt x="7643" y="4518"/>
                    </a:lnTo>
                    <a:lnTo>
                      <a:pt x="7640" y="4526"/>
                    </a:lnTo>
                    <a:lnTo>
                      <a:pt x="7607" y="4616"/>
                    </a:lnTo>
                    <a:lnTo>
                      <a:pt x="7604" y="4624"/>
                    </a:lnTo>
                    <a:lnTo>
                      <a:pt x="7567" y="4712"/>
                    </a:lnTo>
                    <a:lnTo>
                      <a:pt x="7563" y="4721"/>
                    </a:lnTo>
                    <a:lnTo>
                      <a:pt x="7524" y="4808"/>
                    </a:lnTo>
                    <a:lnTo>
                      <a:pt x="7520" y="4816"/>
                    </a:lnTo>
                    <a:lnTo>
                      <a:pt x="7477" y="4902"/>
                    </a:lnTo>
                    <a:lnTo>
                      <a:pt x="7472" y="4910"/>
                    </a:lnTo>
                    <a:lnTo>
                      <a:pt x="7426" y="4994"/>
                    </a:lnTo>
                    <a:lnTo>
                      <a:pt x="7421" y="5002"/>
                    </a:lnTo>
                    <a:lnTo>
                      <a:pt x="7372" y="5084"/>
                    </a:lnTo>
                    <a:lnTo>
                      <a:pt x="7367" y="5092"/>
                    </a:lnTo>
                    <a:lnTo>
                      <a:pt x="7314" y="5172"/>
                    </a:lnTo>
                    <a:lnTo>
                      <a:pt x="7309" y="5180"/>
                    </a:lnTo>
                    <a:lnTo>
                      <a:pt x="7254" y="5257"/>
                    </a:lnTo>
                    <a:lnTo>
                      <a:pt x="7248" y="5265"/>
                    </a:lnTo>
                    <a:lnTo>
                      <a:pt x="7190" y="5340"/>
                    </a:lnTo>
                    <a:lnTo>
                      <a:pt x="7184" y="5348"/>
                    </a:lnTo>
                    <a:lnTo>
                      <a:pt x="7124" y="5421"/>
                    </a:lnTo>
                    <a:lnTo>
                      <a:pt x="7118" y="5428"/>
                    </a:lnTo>
                    <a:lnTo>
                      <a:pt x="7054" y="5499"/>
                    </a:lnTo>
                    <a:lnTo>
                      <a:pt x="7048" y="5506"/>
                    </a:lnTo>
                    <a:lnTo>
                      <a:pt x="6982" y="5574"/>
                    </a:lnTo>
                    <a:lnTo>
                      <a:pt x="6975" y="5581"/>
                    </a:lnTo>
                    <a:lnTo>
                      <a:pt x="6907" y="5646"/>
                    </a:lnTo>
                    <a:lnTo>
                      <a:pt x="6900" y="5653"/>
                    </a:lnTo>
                    <a:lnTo>
                      <a:pt x="6829" y="5716"/>
                    </a:lnTo>
                    <a:lnTo>
                      <a:pt x="6822" y="5722"/>
                    </a:lnTo>
                    <a:lnTo>
                      <a:pt x="6749" y="5783"/>
                    </a:lnTo>
                    <a:lnTo>
                      <a:pt x="6742" y="5789"/>
                    </a:lnTo>
                    <a:lnTo>
                      <a:pt x="6666" y="5847"/>
                    </a:lnTo>
                    <a:lnTo>
                      <a:pt x="6658" y="5852"/>
                    </a:lnTo>
                    <a:lnTo>
                      <a:pt x="6608" y="5888"/>
                    </a:lnTo>
                    <a:lnTo>
                      <a:pt x="7406" y="8625"/>
                    </a:lnTo>
                    <a:lnTo>
                      <a:pt x="7413" y="8658"/>
                    </a:lnTo>
                    <a:lnTo>
                      <a:pt x="7416" y="8691"/>
                    </a:lnTo>
                    <a:lnTo>
                      <a:pt x="7414" y="8725"/>
                    </a:lnTo>
                    <a:lnTo>
                      <a:pt x="7408" y="8758"/>
                    </a:lnTo>
                    <a:lnTo>
                      <a:pt x="7397" y="8790"/>
                    </a:lnTo>
                    <a:lnTo>
                      <a:pt x="7383" y="8820"/>
                    </a:lnTo>
                    <a:lnTo>
                      <a:pt x="7364" y="8848"/>
                    </a:lnTo>
                    <a:lnTo>
                      <a:pt x="7342" y="8873"/>
                    </a:lnTo>
                    <a:lnTo>
                      <a:pt x="7316" y="8895"/>
                    </a:lnTo>
                    <a:lnTo>
                      <a:pt x="7288" y="8913"/>
                    </a:lnTo>
                    <a:lnTo>
                      <a:pt x="7258" y="8928"/>
                    </a:lnTo>
                    <a:lnTo>
                      <a:pt x="7225" y="8938"/>
                    </a:lnTo>
                    <a:lnTo>
                      <a:pt x="7192" y="8944"/>
                    </a:lnTo>
                    <a:lnTo>
                      <a:pt x="7159" y="8945"/>
                    </a:lnTo>
                    <a:lnTo>
                      <a:pt x="7125" y="8942"/>
                    </a:lnTo>
                    <a:lnTo>
                      <a:pt x="7093" y="8934"/>
                    </a:lnTo>
                    <a:lnTo>
                      <a:pt x="7061" y="8922"/>
                    </a:lnTo>
                    <a:lnTo>
                      <a:pt x="7032" y="8906"/>
                    </a:lnTo>
                    <a:lnTo>
                      <a:pt x="5837" y="8145"/>
                    </a:lnTo>
                    <a:lnTo>
                      <a:pt x="5208" y="9089"/>
                    </a:lnTo>
                    <a:lnTo>
                      <a:pt x="5188" y="9115"/>
                    </a:lnTo>
                    <a:lnTo>
                      <a:pt x="5165" y="9138"/>
                    </a:lnTo>
                    <a:lnTo>
                      <a:pt x="5139" y="9158"/>
                    </a:lnTo>
                    <a:lnTo>
                      <a:pt x="5111" y="9174"/>
                    </a:lnTo>
                    <a:lnTo>
                      <a:pt x="5080" y="9187"/>
                    </a:lnTo>
                    <a:lnTo>
                      <a:pt x="5049" y="9195"/>
                    </a:lnTo>
                    <a:lnTo>
                      <a:pt x="5016" y="9199"/>
                    </a:lnTo>
                    <a:lnTo>
                      <a:pt x="4984" y="9199"/>
                    </a:lnTo>
                    <a:lnTo>
                      <a:pt x="4951" y="9195"/>
                    </a:lnTo>
                    <a:lnTo>
                      <a:pt x="4920" y="9187"/>
                    </a:lnTo>
                    <a:lnTo>
                      <a:pt x="4889" y="9174"/>
                    </a:lnTo>
                    <a:lnTo>
                      <a:pt x="4861" y="9158"/>
                    </a:lnTo>
                    <a:lnTo>
                      <a:pt x="4835" y="9138"/>
                    </a:lnTo>
                    <a:lnTo>
                      <a:pt x="4812" y="9115"/>
                    </a:lnTo>
                    <a:lnTo>
                      <a:pt x="4792" y="9089"/>
                    </a:lnTo>
                    <a:lnTo>
                      <a:pt x="4163" y="8145"/>
                    </a:lnTo>
                    <a:lnTo>
                      <a:pt x="2968" y="8906"/>
                    </a:lnTo>
                    <a:lnTo>
                      <a:pt x="2939" y="8922"/>
                    </a:lnTo>
                    <a:lnTo>
                      <a:pt x="2907" y="8934"/>
                    </a:lnTo>
                    <a:lnTo>
                      <a:pt x="2875" y="8942"/>
                    </a:lnTo>
                    <a:lnTo>
                      <a:pt x="2841" y="8945"/>
                    </a:lnTo>
                    <a:lnTo>
                      <a:pt x="2808" y="8944"/>
                    </a:lnTo>
                    <a:lnTo>
                      <a:pt x="2775" y="8938"/>
                    </a:lnTo>
                    <a:lnTo>
                      <a:pt x="2742" y="8928"/>
                    </a:lnTo>
                    <a:lnTo>
                      <a:pt x="2712" y="8913"/>
                    </a:lnTo>
                    <a:lnTo>
                      <a:pt x="2684" y="8895"/>
                    </a:lnTo>
                    <a:lnTo>
                      <a:pt x="2658" y="8873"/>
                    </a:lnTo>
                    <a:lnTo>
                      <a:pt x="2636" y="8848"/>
                    </a:lnTo>
                    <a:lnTo>
                      <a:pt x="2617" y="8820"/>
                    </a:lnTo>
                    <a:lnTo>
                      <a:pt x="2603" y="8790"/>
                    </a:lnTo>
                    <a:lnTo>
                      <a:pt x="2592" y="8758"/>
                    </a:lnTo>
                    <a:lnTo>
                      <a:pt x="2586" y="8725"/>
                    </a:lnTo>
                    <a:lnTo>
                      <a:pt x="2584" y="8691"/>
                    </a:lnTo>
                    <a:lnTo>
                      <a:pt x="2587" y="8658"/>
                    </a:lnTo>
                    <a:lnTo>
                      <a:pt x="2594" y="8625"/>
                    </a:lnTo>
                    <a:lnTo>
                      <a:pt x="3392" y="5888"/>
                    </a:lnTo>
                    <a:lnTo>
                      <a:pt x="3342" y="5852"/>
                    </a:lnTo>
                    <a:lnTo>
                      <a:pt x="3334" y="5847"/>
                    </a:lnTo>
                    <a:lnTo>
                      <a:pt x="3258" y="5789"/>
                    </a:lnTo>
                    <a:lnTo>
                      <a:pt x="3251" y="5783"/>
                    </a:lnTo>
                    <a:lnTo>
                      <a:pt x="3178" y="5722"/>
                    </a:lnTo>
                    <a:lnTo>
                      <a:pt x="3171" y="5716"/>
                    </a:lnTo>
                    <a:lnTo>
                      <a:pt x="3100" y="5653"/>
                    </a:lnTo>
                    <a:lnTo>
                      <a:pt x="3093" y="5646"/>
                    </a:lnTo>
                    <a:lnTo>
                      <a:pt x="3025" y="5581"/>
                    </a:lnTo>
                    <a:lnTo>
                      <a:pt x="3018" y="5574"/>
                    </a:lnTo>
                    <a:lnTo>
                      <a:pt x="2952" y="5506"/>
                    </a:lnTo>
                    <a:lnTo>
                      <a:pt x="2946" y="5499"/>
                    </a:lnTo>
                    <a:lnTo>
                      <a:pt x="2882" y="5428"/>
                    </a:lnTo>
                    <a:lnTo>
                      <a:pt x="2876" y="5421"/>
                    </a:lnTo>
                    <a:lnTo>
                      <a:pt x="2816" y="5348"/>
                    </a:lnTo>
                    <a:lnTo>
                      <a:pt x="2810" y="5340"/>
                    </a:lnTo>
                    <a:lnTo>
                      <a:pt x="2752" y="5265"/>
                    </a:lnTo>
                    <a:lnTo>
                      <a:pt x="2746" y="5257"/>
                    </a:lnTo>
                    <a:lnTo>
                      <a:pt x="2691" y="5180"/>
                    </a:lnTo>
                    <a:lnTo>
                      <a:pt x="2686" y="5172"/>
                    </a:lnTo>
                    <a:lnTo>
                      <a:pt x="2633" y="5092"/>
                    </a:lnTo>
                    <a:lnTo>
                      <a:pt x="2628" y="5084"/>
                    </a:lnTo>
                    <a:lnTo>
                      <a:pt x="2579" y="5002"/>
                    </a:lnTo>
                    <a:lnTo>
                      <a:pt x="2574" y="4994"/>
                    </a:lnTo>
                    <a:lnTo>
                      <a:pt x="2528" y="4910"/>
                    </a:lnTo>
                    <a:lnTo>
                      <a:pt x="2523" y="4902"/>
                    </a:lnTo>
                    <a:lnTo>
                      <a:pt x="2480" y="4816"/>
                    </a:lnTo>
                    <a:lnTo>
                      <a:pt x="2476" y="4808"/>
                    </a:lnTo>
                    <a:lnTo>
                      <a:pt x="2437" y="4721"/>
                    </a:lnTo>
                    <a:lnTo>
                      <a:pt x="2433" y="4712"/>
                    </a:lnTo>
                    <a:lnTo>
                      <a:pt x="2396" y="4624"/>
                    </a:lnTo>
                    <a:lnTo>
                      <a:pt x="2393" y="4616"/>
                    </a:lnTo>
                    <a:lnTo>
                      <a:pt x="2360" y="4526"/>
                    </a:lnTo>
                    <a:lnTo>
                      <a:pt x="2357" y="4518"/>
                    </a:lnTo>
                    <a:lnTo>
                      <a:pt x="2327" y="4427"/>
                    </a:lnTo>
                    <a:lnTo>
                      <a:pt x="2324" y="4418"/>
                    </a:lnTo>
                    <a:lnTo>
                      <a:pt x="2298" y="4327"/>
                    </a:lnTo>
                    <a:lnTo>
                      <a:pt x="2296" y="4318"/>
                    </a:lnTo>
                    <a:lnTo>
                      <a:pt x="2273" y="4226"/>
                    </a:lnTo>
                    <a:lnTo>
                      <a:pt x="2271" y="4217"/>
                    </a:lnTo>
                    <a:lnTo>
                      <a:pt x="2252" y="4124"/>
                    </a:lnTo>
                    <a:lnTo>
                      <a:pt x="2250" y="4114"/>
                    </a:lnTo>
                    <a:lnTo>
                      <a:pt x="2234" y="4021"/>
                    </a:lnTo>
                    <a:lnTo>
                      <a:pt x="2233" y="4011"/>
                    </a:lnTo>
                    <a:lnTo>
                      <a:pt x="2220" y="3917"/>
                    </a:lnTo>
                    <a:lnTo>
                      <a:pt x="2219" y="3908"/>
                    </a:lnTo>
                    <a:lnTo>
                      <a:pt x="2210" y="3813"/>
                    </a:lnTo>
                    <a:lnTo>
                      <a:pt x="2210" y="3803"/>
                    </a:lnTo>
                    <a:lnTo>
                      <a:pt x="2204" y="3708"/>
                    </a:lnTo>
                    <a:lnTo>
                      <a:pt x="2204" y="3699"/>
                    </a:lnTo>
                    <a:lnTo>
                      <a:pt x="2202" y="3603"/>
                    </a:lnTo>
                    <a:lnTo>
                      <a:pt x="2202" y="3593"/>
                    </a:lnTo>
                    <a:lnTo>
                      <a:pt x="2204" y="3498"/>
                    </a:lnTo>
                    <a:lnTo>
                      <a:pt x="2204" y="3488"/>
                    </a:lnTo>
                    <a:lnTo>
                      <a:pt x="2210" y="3393"/>
                    </a:lnTo>
                    <a:lnTo>
                      <a:pt x="2210" y="3384"/>
                    </a:lnTo>
                    <a:lnTo>
                      <a:pt x="2219" y="3289"/>
                    </a:lnTo>
                    <a:lnTo>
                      <a:pt x="2220" y="3280"/>
                    </a:lnTo>
                    <a:lnTo>
                      <a:pt x="2233" y="3185"/>
                    </a:lnTo>
                    <a:lnTo>
                      <a:pt x="2234" y="3176"/>
                    </a:lnTo>
                    <a:lnTo>
                      <a:pt x="2250" y="3082"/>
                    </a:lnTo>
                    <a:lnTo>
                      <a:pt x="2252" y="3073"/>
                    </a:lnTo>
                    <a:lnTo>
                      <a:pt x="2271" y="2980"/>
                    </a:lnTo>
                    <a:lnTo>
                      <a:pt x="2273" y="2971"/>
                    </a:lnTo>
                    <a:lnTo>
                      <a:pt x="2296" y="2879"/>
                    </a:lnTo>
                    <a:lnTo>
                      <a:pt x="2298" y="2870"/>
                    </a:lnTo>
                    <a:lnTo>
                      <a:pt x="2324" y="2779"/>
                    </a:lnTo>
                    <a:lnTo>
                      <a:pt x="2327" y="2770"/>
                    </a:lnTo>
                    <a:lnTo>
                      <a:pt x="2357" y="2679"/>
                    </a:lnTo>
                    <a:lnTo>
                      <a:pt x="2360" y="2670"/>
                    </a:lnTo>
                    <a:lnTo>
                      <a:pt x="2393" y="2581"/>
                    </a:lnTo>
                    <a:lnTo>
                      <a:pt x="2396" y="2573"/>
                    </a:lnTo>
                    <a:lnTo>
                      <a:pt x="2433" y="2484"/>
                    </a:lnTo>
                    <a:lnTo>
                      <a:pt x="2437" y="2476"/>
                    </a:lnTo>
                    <a:lnTo>
                      <a:pt x="2476" y="2389"/>
                    </a:lnTo>
                    <a:lnTo>
                      <a:pt x="2480" y="2381"/>
                    </a:lnTo>
                    <a:lnTo>
                      <a:pt x="2523" y="2295"/>
                    </a:lnTo>
                    <a:lnTo>
                      <a:pt x="2528" y="2287"/>
                    </a:lnTo>
                    <a:lnTo>
                      <a:pt x="2574" y="2203"/>
                    </a:lnTo>
                    <a:lnTo>
                      <a:pt x="2579" y="2195"/>
                    </a:lnTo>
                    <a:lnTo>
                      <a:pt x="2628" y="2113"/>
                    </a:lnTo>
                    <a:lnTo>
                      <a:pt x="2633" y="2105"/>
                    </a:lnTo>
                    <a:lnTo>
                      <a:pt x="2686" y="2025"/>
                    </a:lnTo>
                    <a:lnTo>
                      <a:pt x="2691" y="2017"/>
                    </a:lnTo>
                    <a:lnTo>
                      <a:pt x="2746" y="1940"/>
                    </a:lnTo>
                    <a:lnTo>
                      <a:pt x="2752" y="1932"/>
                    </a:lnTo>
                    <a:lnTo>
                      <a:pt x="2810" y="1857"/>
                    </a:lnTo>
                    <a:lnTo>
                      <a:pt x="2816" y="1849"/>
                    </a:lnTo>
                    <a:lnTo>
                      <a:pt x="2876" y="1776"/>
                    </a:lnTo>
                    <a:lnTo>
                      <a:pt x="2882" y="1769"/>
                    </a:lnTo>
                    <a:lnTo>
                      <a:pt x="2946" y="1698"/>
                    </a:lnTo>
                    <a:lnTo>
                      <a:pt x="2952" y="1691"/>
                    </a:lnTo>
                    <a:lnTo>
                      <a:pt x="3018" y="1623"/>
                    </a:lnTo>
                    <a:lnTo>
                      <a:pt x="3024" y="1616"/>
                    </a:lnTo>
                    <a:lnTo>
                      <a:pt x="3093" y="1550"/>
                    </a:lnTo>
                    <a:lnTo>
                      <a:pt x="3100" y="1544"/>
                    </a:lnTo>
                    <a:lnTo>
                      <a:pt x="3171" y="1481"/>
                    </a:lnTo>
                    <a:lnTo>
                      <a:pt x="3178" y="1475"/>
                    </a:lnTo>
                    <a:lnTo>
                      <a:pt x="3251" y="1414"/>
                    </a:lnTo>
                    <a:lnTo>
                      <a:pt x="3258" y="1408"/>
                    </a:lnTo>
                    <a:lnTo>
                      <a:pt x="3334" y="1350"/>
                    </a:lnTo>
                    <a:lnTo>
                      <a:pt x="3341" y="1344"/>
                    </a:lnTo>
                    <a:lnTo>
                      <a:pt x="3419" y="1289"/>
                    </a:lnTo>
                    <a:lnTo>
                      <a:pt x="3427" y="1284"/>
                    </a:lnTo>
                    <a:lnTo>
                      <a:pt x="3507" y="1231"/>
                    </a:lnTo>
                    <a:lnTo>
                      <a:pt x="3515" y="1226"/>
                    </a:lnTo>
                    <a:lnTo>
                      <a:pt x="3597" y="1177"/>
                    </a:lnTo>
                    <a:lnTo>
                      <a:pt x="3605" y="1172"/>
                    </a:lnTo>
                    <a:lnTo>
                      <a:pt x="3689" y="1126"/>
                    </a:lnTo>
                    <a:lnTo>
                      <a:pt x="3697" y="1122"/>
                    </a:lnTo>
                    <a:lnTo>
                      <a:pt x="3783" y="1079"/>
                    </a:lnTo>
                    <a:lnTo>
                      <a:pt x="3791" y="1075"/>
                    </a:lnTo>
                    <a:lnTo>
                      <a:pt x="3878" y="1035"/>
                    </a:lnTo>
                    <a:lnTo>
                      <a:pt x="3886" y="1031"/>
                    </a:lnTo>
                    <a:lnTo>
                      <a:pt x="3974" y="995"/>
                    </a:lnTo>
                    <a:lnTo>
                      <a:pt x="3983" y="991"/>
                    </a:lnTo>
                    <a:lnTo>
                      <a:pt x="4072" y="958"/>
                    </a:lnTo>
                    <a:lnTo>
                      <a:pt x="4081" y="955"/>
                    </a:lnTo>
                    <a:lnTo>
                      <a:pt x="4171" y="926"/>
                    </a:lnTo>
                    <a:lnTo>
                      <a:pt x="4180" y="923"/>
                    </a:lnTo>
                    <a:lnTo>
                      <a:pt x="4271" y="897"/>
                    </a:lnTo>
                    <a:lnTo>
                      <a:pt x="4280" y="894"/>
                    </a:lnTo>
                    <a:lnTo>
                      <a:pt x="4373" y="871"/>
                    </a:lnTo>
                    <a:lnTo>
                      <a:pt x="4382" y="869"/>
                    </a:lnTo>
                    <a:lnTo>
                      <a:pt x="4475" y="850"/>
                    </a:lnTo>
                    <a:lnTo>
                      <a:pt x="4484" y="848"/>
                    </a:lnTo>
                    <a:lnTo>
                      <a:pt x="4578" y="832"/>
                    </a:lnTo>
                    <a:lnTo>
                      <a:pt x="4587" y="831"/>
                    </a:lnTo>
                    <a:lnTo>
                      <a:pt x="4681" y="818"/>
                    </a:lnTo>
                    <a:lnTo>
                      <a:pt x="4691" y="817"/>
                    </a:lnTo>
                    <a:lnTo>
                      <a:pt x="4786" y="808"/>
                    </a:lnTo>
                    <a:lnTo>
                      <a:pt x="4795" y="808"/>
                    </a:lnTo>
                    <a:lnTo>
                      <a:pt x="4890" y="802"/>
                    </a:lnTo>
                    <a:lnTo>
                      <a:pt x="4900" y="802"/>
                    </a:lnTo>
                    <a:lnTo>
                      <a:pt x="4995" y="800"/>
                    </a:lnTo>
                    <a:lnTo>
                      <a:pt x="5005" y="800"/>
                    </a:lnTo>
                    <a:lnTo>
                      <a:pt x="5100" y="802"/>
                    </a:lnTo>
                    <a:lnTo>
                      <a:pt x="5110" y="802"/>
                    </a:lnTo>
                    <a:lnTo>
                      <a:pt x="5205" y="808"/>
                    </a:lnTo>
                    <a:lnTo>
                      <a:pt x="5214" y="808"/>
                    </a:lnTo>
                    <a:lnTo>
                      <a:pt x="5309" y="817"/>
                    </a:lnTo>
                    <a:lnTo>
                      <a:pt x="5319" y="818"/>
                    </a:lnTo>
                    <a:lnTo>
                      <a:pt x="5413" y="831"/>
                    </a:lnTo>
                    <a:lnTo>
                      <a:pt x="5422" y="832"/>
                    </a:lnTo>
                    <a:lnTo>
                      <a:pt x="5516" y="848"/>
                    </a:lnTo>
                    <a:lnTo>
                      <a:pt x="5525" y="850"/>
                    </a:lnTo>
                    <a:lnTo>
                      <a:pt x="5618" y="869"/>
                    </a:lnTo>
                    <a:lnTo>
                      <a:pt x="5627" y="871"/>
                    </a:lnTo>
                    <a:lnTo>
                      <a:pt x="5720" y="894"/>
                    </a:lnTo>
                    <a:lnTo>
                      <a:pt x="5729" y="897"/>
                    </a:lnTo>
                    <a:lnTo>
                      <a:pt x="5820" y="923"/>
                    </a:lnTo>
                    <a:lnTo>
                      <a:pt x="5829" y="926"/>
                    </a:lnTo>
                    <a:lnTo>
                      <a:pt x="5919" y="955"/>
                    </a:lnTo>
                    <a:lnTo>
                      <a:pt x="5928" y="958"/>
                    </a:lnTo>
                    <a:lnTo>
                      <a:pt x="6017" y="991"/>
                    </a:lnTo>
                    <a:lnTo>
                      <a:pt x="6026" y="995"/>
                    </a:lnTo>
                    <a:lnTo>
                      <a:pt x="6114" y="1031"/>
                    </a:lnTo>
                    <a:lnTo>
                      <a:pt x="6122" y="1035"/>
                    </a:lnTo>
                    <a:lnTo>
                      <a:pt x="6209" y="1075"/>
                    </a:lnTo>
                    <a:lnTo>
                      <a:pt x="6217" y="1079"/>
                    </a:lnTo>
                    <a:lnTo>
                      <a:pt x="6303" y="1122"/>
                    </a:lnTo>
                    <a:lnTo>
                      <a:pt x="6311" y="1126"/>
                    </a:lnTo>
                    <a:lnTo>
                      <a:pt x="6395" y="1172"/>
                    </a:lnTo>
                    <a:lnTo>
                      <a:pt x="6403" y="1177"/>
                    </a:lnTo>
                    <a:lnTo>
                      <a:pt x="6485" y="1226"/>
                    </a:lnTo>
                    <a:lnTo>
                      <a:pt x="6493" y="1231"/>
                    </a:lnTo>
                    <a:lnTo>
                      <a:pt x="6573" y="1284"/>
                    </a:lnTo>
                    <a:lnTo>
                      <a:pt x="6581" y="1289"/>
                    </a:lnTo>
                    <a:lnTo>
                      <a:pt x="6659" y="1344"/>
                    </a:lnTo>
                    <a:lnTo>
                      <a:pt x="6666" y="1350"/>
                    </a:lnTo>
                    <a:lnTo>
                      <a:pt x="6742" y="1408"/>
                    </a:lnTo>
                    <a:lnTo>
                      <a:pt x="6749" y="1414"/>
                    </a:lnTo>
                    <a:lnTo>
                      <a:pt x="6822" y="1475"/>
                    </a:lnTo>
                    <a:lnTo>
                      <a:pt x="6829" y="1481"/>
                    </a:lnTo>
                    <a:lnTo>
                      <a:pt x="6900" y="1544"/>
                    </a:lnTo>
                    <a:lnTo>
                      <a:pt x="6907" y="1550"/>
                    </a:lnTo>
                    <a:lnTo>
                      <a:pt x="6976" y="1616"/>
                    </a:lnTo>
                    <a:lnTo>
                      <a:pt x="6982" y="1623"/>
                    </a:lnTo>
                    <a:lnTo>
                      <a:pt x="7048" y="1691"/>
                    </a:lnTo>
                    <a:lnTo>
                      <a:pt x="7054" y="1698"/>
                    </a:lnTo>
                    <a:lnTo>
                      <a:pt x="7118" y="1769"/>
                    </a:lnTo>
                    <a:lnTo>
                      <a:pt x="7124" y="1776"/>
                    </a:lnTo>
                    <a:lnTo>
                      <a:pt x="7184" y="1849"/>
                    </a:lnTo>
                    <a:lnTo>
                      <a:pt x="7190" y="1857"/>
                    </a:lnTo>
                    <a:lnTo>
                      <a:pt x="7248" y="1932"/>
                    </a:lnTo>
                    <a:lnTo>
                      <a:pt x="7254" y="1940"/>
                    </a:lnTo>
                    <a:lnTo>
                      <a:pt x="7309" y="2017"/>
                    </a:lnTo>
                    <a:lnTo>
                      <a:pt x="7314" y="2025"/>
                    </a:lnTo>
                    <a:lnTo>
                      <a:pt x="7367" y="2105"/>
                    </a:lnTo>
                    <a:lnTo>
                      <a:pt x="7372" y="2113"/>
                    </a:lnTo>
                    <a:lnTo>
                      <a:pt x="7421" y="2195"/>
                    </a:lnTo>
                    <a:lnTo>
                      <a:pt x="7426" y="2203"/>
                    </a:lnTo>
                    <a:lnTo>
                      <a:pt x="7472" y="2287"/>
                    </a:lnTo>
                    <a:lnTo>
                      <a:pt x="7477" y="2295"/>
                    </a:lnTo>
                    <a:lnTo>
                      <a:pt x="7520" y="2381"/>
                    </a:lnTo>
                    <a:lnTo>
                      <a:pt x="7524" y="2389"/>
                    </a:lnTo>
                    <a:lnTo>
                      <a:pt x="7563" y="2476"/>
                    </a:lnTo>
                    <a:lnTo>
                      <a:pt x="7567" y="2484"/>
                    </a:lnTo>
                    <a:lnTo>
                      <a:pt x="7604" y="2573"/>
                    </a:lnTo>
                    <a:lnTo>
                      <a:pt x="7607" y="2581"/>
                    </a:lnTo>
                    <a:lnTo>
                      <a:pt x="7640" y="2670"/>
                    </a:lnTo>
                    <a:lnTo>
                      <a:pt x="7643" y="2679"/>
                    </a:lnTo>
                    <a:lnTo>
                      <a:pt x="7673" y="2770"/>
                    </a:lnTo>
                    <a:lnTo>
                      <a:pt x="7676" y="2779"/>
                    </a:lnTo>
                    <a:lnTo>
                      <a:pt x="7702" y="2870"/>
                    </a:lnTo>
                    <a:lnTo>
                      <a:pt x="7704" y="2879"/>
                    </a:lnTo>
                    <a:lnTo>
                      <a:pt x="7727" y="2971"/>
                    </a:lnTo>
                    <a:lnTo>
                      <a:pt x="7729" y="2980"/>
                    </a:lnTo>
                    <a:lnTo>
                      <a:pt x="7748" y="3073"/>
                    </a:lnTo>
                    <a:lnTo>
                      <a:pt x="7750" y="3082"/>
                    </a:lnTo>
                    <a:lnTo>
                      <a:pt x="7766" y="3176"/>
                    </a:lnTo>
                    <a:lnTo>
                      <a:pt x="7767" y="3185"/>
                    </a:lnTo>
                    <a:lnTo>
                      <a:pt x="7780" y="3280"/>
                    </a:lnTo>
                    <a:lnTo>
                      <a:pt x="7781" y="3289"/>
                    </a:lnTo>
                    <a:lnTo>
                      <a:pt x="7790" y="3384"/>
                    </a:lnTo>
                    <a:lnTo>
                      <a:pt x="7790" y="3393"/>
                    </a:lnTo>
                    <a:lnTo>
                      <a:pt x="7796" y="3488"/>
                    </a:lnTo>
                    <a:lnTo>
                      <a:pt x="7796" y="3498"/>
                    </a:lnTo>
                    <a:close/>
                    <a:moveTo>
                      <a:pt x="7296" y="3685"/>
                    </a:moveTo>
                    <a:lnTo>
                      <a:pt x="7298" y="3598"/>
                    </a:lnTo>
                    <a:lnTo>
                      <a:pt x="7296" y="3512"/>
                    </a:lnTo>
                    <a:lnTo>
                      <a:pt x="7292" y="3426"/>
                    </a:lnTo>
                    <a:lnTo>
                      <a:pt x="7284" y="3340"/>
                    </a:lnTo>
                    <a:lnTo>
                      <a:pt x="7272" y="3255"/>
                    </a:lnTo>
                    <a:lnTo>
                      <a:pt x="7258" y="3170"/>
                    </a:lnTo>
                    <a:lnTo>
                      <a:pt x="7241" y="3087"/>
                    </a:lnTo>
                    <a:lnTo>
                      <a:pt x="7220" y="3003"/>
                    </a:lnTo>
                    <a:lnTo>
                      <a:pt x="7196" y="2921"/>
                    </a:lnTo>
                    <a:lnTo>
                      <a:pt x="7170" y="2840"/>
                    </a:lnTo>
                    <a:lnTo>
                      <a:pt x="7140" y="2759"/>
                    </a:lnTo>
                    <a:lnTo>
                      <a:pt x="7107" y="2680"/>
                    </a:lnTo>
                    <a:lnTo>
                      <a:pt x="7071" y="2602"/>
                    </a:lnTo>
                    <a:lnTo>
                      <a:pt x="7032" y="2525"/>
                    </a:lnTo>
                    <a:lnTo>
                      <a:pt x="6991" y="2449"/>
                    </a:lnTo>
                    <a:lnTo>
                      <a:pt x="6946" y="2375"/>
                    </a:lnTo>
                    <a:lnTo>
                      <a:pt x="6899" y="2303"/>
                    </a:lnTo>
                    <a:lnTo>
                      <a:pt x="6849" y="2233"/>
                    </a:lnTo>
                    <a:lnTo>
                      <a:pt x="6796" y="2165"/>
                    </a:lnTo>
                    <a:lnTo>
                      <a:pt x="6742" y="2099"/>
                    </a:lnTo>
                    <a:lnTo>
                      <a:pt x="6685" y="2035"/>
                    </a:lnTo>
                    <a:lnTo>
                      <a:pt x="6625" y="1973"/>
                    </a:lnTo>
                    <a:lnTo>
                      <a:pt x="6563" y="1914"/>
                    </a:lnTo>
                    <a:lnTo>
                      <a:pt x="6499" y="1856"/>
                    </a:lnTo>
                    <a:lnTo>
                      <a:pt x="6433" y="1802"/>
                    </a:lnTo>
                    <a:lnTo>
                      <a:pt x="6365" y="1749"/>
                    </a:lnTo>
                    <a:lnTo>
                      <a:pt x="6295" y="1699"/>
                    </a:lnTo>
                    <a:lnTo>
                      <a:pt x="6223" y="1652"/>
                    </a:lnTo>
                    <a:lnTo>
                      <a:pt x="6149" y="1608"/>
                    </a:lnTo>
                    <a:lnTo>
                      <a:pt x="6074" y="1566"/>
                    </a:lnTo>
                    <a:lnTo>
                      <a:pt x="5997" y="1527"/>
                    </a:lnTo>
                    <a:lnTo>
                      <a:pt x="5919" y="1492"/>
                    </a:lnTo>
                    <a:lnTo>
                      <a:pt x="5839" y="1459"/>
                    </a:lnTo>
                    <a:lnTo>
                      <a:pt x="5759" y="1429"/>
                    </a:lnTo>
                    <a:lnTo>
                      <a:pt x="5677" y="1402"/>
                    </a:lnTo>
                    <a:lnTo>
                      <a:pt x="5595" y="1378"/>
                    </a:lnTo>
                    <a:lnTo>
                      <a:pt x="5512" y="1358"/>
                    </a:lnTo>
                    <a:lnTo>
                      <a:pt x="5428" y="1340"/>
                    </a:lnTo>
                    <a:lnTo>
                      <a:pt x="5343" y="1326"/>
                    </a:lnTo>
                    <a:lnTo>
                      <a:pt x="5258" y="1315"/>
                    </a:lnTo>
                    <a:lnTo>
                      <a:pt x="5172" y="1307"/>
                    </a:lnTo>
                    <a:lnTo>
                      <a:pt x="5086" y="1302"/>
                    </a:lnTo>
                    <a:lnTo>
                      <a:pt x="5000" y="1300"/>
                    </a:lnTo>
                    <a:lnTo>
                      <a:pt x="4914" y="1302"/>
                    </a:lnTo>
                    <a:lnTo>
                      <a:pt x="4828" y="1307"/>
                    </a:lnTo>
                    <a:lnTo>
                      <a:pt x="4742" y="1315"/>
                    </a:lnTo>
                    <a:lnTo>
                      <a:pt x="4657" y="1326"/>
                    </a:lnTo>
                    <a:lnTo>
                      <a:pt x="4572" y="1340"/>
                    </a:lnTo>
                    <a:lnTo>
                      <a:pt x="4488" y="1358"/>
                    </a:lnTo>
                    <a:lnTo>
                      <a:pt x="4405" y="1378"/>
                    </a:lnTo>
                    <a:lnTo>
                      <a:pt x="4323" y="1402"/>
                    </a:lnTo>
                    <a:lnTo>
                      <a:pt x="4241" y="1429"/>
                    </a:lnTo>
                    <a:lnTo>
                      <a:pt x="4161" y="1459"/>
                    </a:lnTo>
                    <a:lnTo>
                      <a:pt x="4081" y="1492"/>
                    </a:lnTo>
                    <a:lnTo>
                      <a:pt x="4003" y="1527"/>
                    </a:lnTo>
                    <a:lnTo>
                      <a:pt x="3926" y="1566"/>
                    </a:lnTo>
                    <a:lnTo>
                      <a:pt x="3851" y="1608"/>
                    </a:lnTo>
                    <a:lnTo>
                      <a:pt x="3777" y="1652"/>
                    </a:lnTo>
                    <a:lnTo>
                      <a:pt x="3705" y="1699"/>
                    </a:lnTo>
                    <a:lnTo>
                      <a:pt x="3635" y="1749"/>
                    </a:lnTo>
                    <a:lnTo>
                      <a:pt x="3567" y="1802"/>
                    </a:lnTo>
                    <a:lnTo>
                      <a:pt x="3501" y="1856"/>
                    </a:lnTo>
                    <a:lnTo>
                      <a:pt x="3437" y="1914"/>
                    </a:lnTo>
                    <a:lnTo>
                      <a:pt x="3375" y="1973"/>
                    </a:lnTo>
                    <a:lnTo>
                      <a:pt x="3315" y="2035"/>
                    </a:lnTo>
                    <a:lnTo>
                      <a:pt x="3258" y="2099"/>
                    </a:lnTo>
                    <a:lnTo>
                      <a:pt x="3204" y="2165"/>
                    </a:lnTo>
                    <a:lnTo>
                      <a:pt x="3151" y="2233"/>
                    </a:lnTo>
                    <a:lnTo>
                      <a:pt x="3101" y="2303"/>
                    </a:lnTo>
                    <a:lnTo>
                      <a:pt x="3054" y="2375"/>
                    </a:lnTo>
                    <a:lnTo>
                      <a:pt x="3009" y="2449"/>
                    </a:lnTo>
                    <a:lnTo>
                      <a:pt x="2968" y="2525"/>
                    </a:lnTo>
                    <a:lnTo>
                      <a:pt x="2929" y="2602"/>
                    </a:lnTo>
                    <a:lnTo>
                      <a:pt x="2893" y="2680"/>
                    </a:lnTo>
                    <a:lnTo>
                      <a:pt x="2860" y="2759"/>
                    </a:lnTo>
                    <a:lnTo>
                      <a:pt x="2830" y="2840"/>
                    </a:lnTo>
                    <a:lnTo>
                      <a:pt x="2804" y="2921"/>
                    </a:lnTo>
                    <a:lnTo>
                      <a:pt x="2780" y="3003"/>
                    </a:lnTo>
                    <a:lnTo>
                      <a:pt x="2759" y="3087"/>
                    </a:lnTo>
                    <a:lnTo>
                      <a:pt x="2742" y="3170"/>
                    </a:lnTo>
                    <a:lnTo>
                      <a:pt x="2728" y="3255"/>
                    </a:lnTo>
                    <a:lnTo>
                      <a:pt x="2716" y="3340"/>
                    </a:lnTo>
                    <a:lnTo>
                      <a:pt x="2708" y="3426"/>
                    </a:lnTo>
                    <a:lnTo>
                      <a:pt x="2704" y="3512"/>
                    </a:lnTo>
                    <a:lnTo>
                      <a:pt x="2702" y="3598"/>
                    </a:lnTo>
                    <a:lnTo>
                      <a:pt x="2704" y="3685"/>
                    </a:lnTo>
                    <a:lnTo>
                      <a:pt x="2708" y="3771"/>
                    </a:lnTo>
                    <a:lnTo>
                      <a:pt x="2716" y="3856"/>
                    </a:lnTo>
                    <a:lnTo>
                      <a:pt x="2728" y="3942"/>
                    </a:lnTo>
                    <a:lnTo>
                      <a:pt x="2742" y="4026"/>
                    </a:lnTo>
                    <a:lnTo>
                      <a:pt x="2759" y="4110"/>
                    </a:lnTo>
                    <a:lnTo>
                      <a:pt x="2780" y="4193"/>
                    </a:lnTo>
                    <a:lnTo>
                      <a:pt x="2804" y="4276"/>
                    </a:lnTo>
                    <a:lnTo>
                      <a:pt x="2830" y="4357"/>
                    </a:lnTo>
                    <a:lnTo>
                      <a:pt x="2860" y="4438"/>
                    </a:lnTo>
                    <a:lnTo>
                      <a:pt x="2893" y="4517"/>
                    </a:lnTo>
                    <a:lnTo>
                      <a:pt x="2929" y="4595"/>
                    </a:lnTo>
                    <a:lnTo>
                      <a:pt x="2968" y="4672"/>
                    </a:lnTo>
                    <a:lnTo>
                      <a:pt x="3009" y="4748"/>
                    </a:lnTo>
                    <a:lnTo>
                      <a:pt x="3054" y="4822"/>
                    </a:lnTo>
                    <a:lnTo>
                      <a:pt x="3101" y="4894"/>
                    </a:lnTo>
                    <a:lnTo>
                      <a:pt x="3151" y="4964"/>
                    </a:lnTo>
                    <a:lnTo>
                      <a:pt x="3203" y="5032"/>
                    </a:lnTo>
                    <a:lnTo>
                      <a:pt x="3258" y="5098"/>
                    </a:lnTo>
                    <a:lnTo>
                      <a:pt x="3315" y="5162"/>
                    </a:lnTo>
                    <a:lnTo>
                      <a:pt x="3375" y="5224"/>
                    </a:lnTo>
                    <a:lnTo>
                      <a:pt x="3436" y="5283"/>
                    </a:lnTo>
                    <a:lnTo>
                      <a:pt x="3500" y="5340"/>
                    </a:lnTo>
                    <a:lnTo>
                      <a:pt x="3566" y="5395"/>
                    </a:lnTo>
                    <a:lnTo>
                      <a:pt x="3601" y="5421"/>
                    </a:lnTo>
                    <a:lnTo>
                      <a:pt x="3606" y="5418"/>
                    </a:lnTo>
                    <a:lnTo>
                      <a:pt x="3635" y="5404"/>
                    </a:lnTo>
                    <a:lnTo>
                      <a:pt x="3667" y="5394"/>
                    </a:lnTo>
                    <a:lnTo>
                      <a:pt x="3699" y="5388"/>
                    </a:lnTo>
                    <a:lnTo>
                      <a:pt x="3732" y="5387"/>
                    </a:lnTo>
                    <a:lnTo>
                      <a:pt x="3764" y="5390"/>
                    </a:lnTo>
                    <a:lnTo>
                      <a:pt x="3796" y="5397"/>
                    </a:lnTo>
                    <a:lnTo>
                      <a:pt x="3827" y="5408"/>
                    </a:lnTo>
                    <a:lnTo>
                      <a:pt x="3856" y="5423"/>
                    </a:lnTo>
                    <a:lnTo>
                      <a:pt x="3883" y="5442"/>
                    </a:lnTo>
                    <a:lnTo>
                      <a:pt x="3907" y="5464"/>
                    </a:lnTo>
                    <a:lnTo>
                      <a:pt x="3928" y="5489"/>
                    </a:lnTo>
                    <a:lnTo>
                      <a:pt x="3945" y="5517"/>
                    </a:lnTo>
                    <a:lnTo>
                      <a:pt x="3959" y="5546"/>
                    </a:lnTo>
                    <a:lnTo>
                      <a:pt x="3969" y="5578"/>
                    </a:lnTo>
                    <a:lnTo>
                      <a:pt x="3975" y="5610"/>
                    </a:lnTo>
                    <a:lnTo>
                      <a:pt x="3976" y="5643"/>
                    </a:lnTo>
                    <a:lnTo>
                      <a:pt x="3975" y="5655"/>
                    </a:lnTo>
                    <a:lnTo>
                      <a:pt x="4004" y="5669"/>
                    </a:lnTo>
                    <a:lnTo>
                      <a:pt x="4082" y="5705"/>
                    </a:lnTo>
                    <a:lnTo>
                      <a:pt x="4161" y="5738"/>
                    </a:lnTo>
                    <a:lnTo>
                      <a:pt x="4241" y="5768"/>
                    </a:lnTo>
                    <a:lnTo>
                      <a:pt x="4323" y="5795"/>
                    </a:lnTo>
                    <a:lnTo>
                      <a:pt x="4405" y="5819"/>
                    </a:lnTo>
                    <a:lnTo>
                      <a:pt x="4489" y="5839"/>
                    </a:lnTo>
                    <a:lnTo>
                      <a:pt x="4572" y="5857"/>
                    </a:lnTo>
                    <a:lnTo>
                      <a:pt x="4657" y="5871"/>
                    </a:lnTo>
                    <a:lnTo>
                      <a:pt x="4742" y="5882"/>
                    </a:lnTo>
                    <a:lnTo>
                      <a:pt x="4828" y="5890"/>
                    </a:lnTo>
                    <a:lnTo>
                      <a:pt x="4914" y="5895"/>
                    </a:lnTo>
                    <a:lnTo>
                      <a:pt x="5000" y="5897"/>
                    </a:lnTo>
                    <a:lnTo>
                      <a:pt x="5086" y="5895"/>
                    </a:lnTo>
                    <a:lnTo>
                      <a:pt x="5172" y="5890"/>
                    </a:lnTo>
                    <a:lnTo>
                      <a:pt x="5258" y="5882"/>
                    </a:lnTo>
                    <a:lnTo>
                      <a:pt x="5343" y="5871"/>
                    </a:lnTo>
                    <a:lnTo>
                      <a:pt x="5428" y="5857"/>
                    </a:lnTo>
                    <a:lnTo>
                      <a:pt x="5511" y="5839"/>
                    </a:lnTo>
                    <a:lnTo>
                      <a:pt x="5595" y="5819"/>
                    </a:lnTo>
                    <a:lnTo>
                      <a:pt x="5677" y="5795"/>
                    </a:lnTo>
                    <a:lnTo>
                      <a:pt x="5759" y="5768"/>
                    </a:lnTo>
                    <a:lnTo>
                      <a:pt x="5839" y="5738"/>
                    </a:lnTo>
                    <a:lnTo>
                      <a:pt x="5918" y="5705"/>
                    </a:lnTo>
                    <a:lnTo>
                      <a:pt x="5996" y="5669"/>
                    </a:lnTo>
                    <a:lnTo>
                      <a:pt x="6025" y="5655"/>
                    </a:lnTo>
                    <a:lnTo>
                      <a:pt x="6024" y="5643"/>
                    </a:lnTo>
                    <a:lnTo>
                      <a:pt x="6025" y="5610"/>
                    </a:lnTo>
                    <a:lnTo>
                      <a:pt x="6031" y="5578"/>
                    </a:lnTo>
                    <a:lnTo>
                      <a:pt x="6041" y="5546"/>
                    </a:lnTo>
                    <a:lnTo>
                      <a:pt x="6055" y="5517"/>
                    </a:lnTo>
                    <a:lnTo>
                      <a:pt x="6072" y="5489"/>
                    </a:lnTo>
                    <a:lnTo>
                      <a:pt x="6093" y="5464"/>
                    </a:lnTo>
                    <a:lnTo>
                      <a:pt x="6117" y="5442"/>
                    </a:lnTo>
                    <a:lnTo>
                      <a:pt x="6144" y="5423"/>
                    </a:lnTo>
                    <a:lnTo>
                      <a:pt x="6173" y="5408"/>
                    </a:lnTo>
                    <a:lnTo>
                      <a:pt x="6204" y="5397"/>
                    </a:lnTo>
                    <a:lnTo>
                      <a:pt x="6236" y="5390"/>
                    </a:lnTo>
                    <a:lnTo>
                      <a:pt x="6268" y="5387"/>
                    </a:lnTo>
                    <a:lnTo>
                      <a:pt x="6301" y="5388"/>
                    </a:lnTo>
                    <a:lnTo>
                      <a:pt x="6333" y="5394"/>
                    </a:lnTo>
                    <a:lnTo>
                      <a:pt x="6365" y="5404"/>
                    </a:lnTo>
                    <a:lnTo>
                      <a:pt x="6394" y="5418"/>
                    </a:lnTo>
                    <a:lnTo>
                      <a:pt x="6399" y="5421"/>
                    </a:lnTo>
                    <a:lnTo>
                      <a:pt x="6434" y="5395"/>
                    </a:lnTo>
                    <a:lnTo>
                      <a:pt x="6500" y="5340"/>
                    </a:lnTo>
                    <a:lnTo>
                      <a:pt x="6564" y="5283"/>
                    </a:lnTo>
                    <a:lnTo>
                      <a:pt x="6625" y="5224"/>
                    </a:lnTo>
                    <a:lnTo>
                      <a:pt x="6685" y="5162"/>
                    </a:lnTo>
                    <a:lnTo>
                      <a:pt x="6742" y="5098"/>
                    </a:lnTo>
                    <a:lnTo>
                      <a:pt x="6797" y="5032"/>
                    </a:lnTo>
                    <a:lnTo>
                      <a:pt x="6849" y="4964"/>
                    </a:lnTo>
                    <a:lnTo>
                      <a:pt x="6899" y="4894"/>
                    </a:lnTo>
                    <a:lnTo>
                      <a:pt x="6946" y="4822"/>
                    </a:lnTo>
                    <a:lnTo>
                      <a:pt x="6991" y="4748"/>
                    </a:lnTo>
                    <a:lnTo>
                      <a:pt x="7032" y="4672"/>
                    </a:lnTo>
                    <a:lnTo>
                      <a:pt x="7071" y="4595"/>
                    </a:lnTo>
                    <a:lnTo>
                      <a:pt x="7107" y="4517"/>
                    </a:lnTo>
                    <a:lnTo>
                      <a:pt x="7140" y="4438"/>
                    </a:lnTo>
                    <a:lnTo>
                      <a:pt x="7170" y="4357"/>
                    </a:lnTo>
                    <a:lnTo>
                      <a:pt x="7196" y="4276"/>
                    </a:lnTo>
                    <a:lnTo>
                      <a:pt x="7220" y="4193"/>
                    </a:lnTo>
                    <a:lnTo>
                      <a:pt x="7241" y="4110"/>
                    </a:lnTo>
                    <a:lnTo>
                      <a:pt x="7258" y="4026"/>
                    </a:lnTo>
                    <a:lnTo>
                      <a:pt x="7272" y="3942"/>
                    </a:lnTo>
                    <a:lnTo>
                      <a:pt x="7284" y="3856"/>
                    </a:lnTo>
                    <a:lnTo>
                      <a:pt x="7292" y="3771"/>
                    </a:lnTo>
                    <a:lnTo>
                      <a:pt x="7296" y="3685"/>
                    </a:lnTo>
                    <a:close/>
                    <a:moveTo>
                      <a:pt x="3877" y="6161"/>
                    </a:moveTo>
                    <a:lnTo>
                      <a:pt x="3839" y="6144"/>
                    </a:lnTo>
                    <a:lnTo>
                      <a:pt x="3260" y="8127"/>
                    </a:lnTo>
                    <a:lnTo>
                      <a:pt x="4101" y="7592"/>
                    </a:lnTo>
                    <a:lnTo>
                      <a:pt x="4129" y="7577"/>
                    </a:lnTo>
                    <a:lnTo>
                      <a:pt x="4159" y="7565"/>
                    </a:lnTo>
                    <a:lnTo>
                      <a:pt x="4190" y="7557"/>
                    </a:lnTo>
                    <a:lnTo>
                      <a:pt x="4222" y="7553"/>
                    </a:lnTo>
                    <a:lnTo>
                      <a:pt x="4255" y="7554"/>
                    </a:lnTo>
                    <a:lnTo>
                      <a:pt x="4287" y="7558"/>
                    </a:lnTo>
                    <a:lnTo>
                      <a:pt x="4318" y="7567"/>
                    </a:lnTo>
                    <a:lnTo>
                      <a:pt x="4347" y="7580"/>
                    </a:lnTo>
                    <a:lnTo>
                      <a:pt x="4375" y="7596"/>
                    </a:lnTo>
                    <a:lnTo>
                      <a:pt x="4401" y="7616"/>
                    </a:lnTo>
                    <a:lnTo>
                      <a:pt x="4423" y="7639"/>
                    </a:lnTo>
                    <a:lnTo>
                      <a:pt x="4443" y="7664"/>
                    </a:lnTo>
                    <a:lnTo>
                      <a:pt x="5000" y="8499"/>
                    </a:lnTo>
                    <a:lnTo>
                      <a:pt x="5557" y="7664"/>
                    </a:lnTo>
                    <a:lnTo>
                      <a:pt x="5577" y="7639"/>
                    </a:lnTo>
                    <a:lnTo>
                      <a:pt x="5599" y="7616"/>
                    </a:lnTo>
                    <a:lnTo>
                      <a:pt x="5625" y="7596"/>
                    </a:lnTo>
                    <a:lnTo>
                      <a:pt x="5653" y="7580"/>
                    </a:lnTo>
                    <a:lnTo>
                      <a:pt x="5682" y="7567"/>
                    </a:lnTo>
                    <a:lnTo>
                      <a:pt x="5713" y="7558"/>
                    </a:lnTo>
                    <a:lnTo>
                      <a:pt x="5745" y="7554"/>
                    </a:lnTo>
                    <a:lnTo>
                      <a:pt x="5778" y="7553"/>
                    </a:lnTo>
                    <a:lnTo>
                      <a:pt x="5810" y="7557"/>
                    </a:lnTo>
                    <a:lnTo>
                      <a:pt x="5841" y="7565"/>
                    </a:lnTo>
                    <a:lnTo>
                      <a:pt x="5871" y="7577"/>
                    </a:lnTo>
                    <a:lnTo>
                      <a:pt x="5899" y="7592"/>
                    </a:lnTo>
                    <a:lnTo>
                      <a:pt x="6740" y="8127"/>
                    </a:lnTo>
                    <a:lnTo>
                      <a:pt x="6161" y="6144"/>
                    </a:lnTo>
                    <a:lnTo>
                      <a:pt x="6123" y="6161"/>
                    </a:lnTo>
                    <a:lnTo>
                      <a:pt x="6114" y="6165"/>
                    </a:lnTo>
                    <a:lnTo>
                      <a:pt x="6026" y="6202"/>
                    </a:lnTo>
                    <a:lnTo>
                      <a:pt x="6017" y="6205"/>
                    </a:lnTo>
                    <a:lnTo>
                      <a:pt x="5928" y="6238"/>
                    </a:lnTo>
                    <a:lnTo>
                      <a:pt x="5919" y="6241"/>
                    </a:lnTo>
                    <a:lnTo>
                      <a:pt x="5829" y="6271"/>
                    </a:lnTo>
                    <a:lnTo>
                      <a:pt x="5820" y="6274"/>
                    </a:lnTo>
                    <a:lnTo>
                      <a:pt x="5729" y="6300"/>
                    </a:lnTo>
                    <a:lnTo>
                      <a:pt x="5720" y="6303"/>
                    </a:lnTo>
                    <a:lnTo>
                      <a:pt x="5628" y="6326"/>
                    </a:lnTo>
                    <a:lnTo>
                      <a:pt x="5618" y="6328"/>
                    </a:lnTo>
                    <a:lnTo>
                      <a:pt x="5525" y="6347"/>
                    </a:lnTo>
                    <a:lnTo>
                      <a:pt x="5516" y="6349"/>
                    </a:lnTo>
                    <a:lnTo>
                      <a:pt x="5422" y="6365"/>
                    </a:lnTo>
                    <a:lnTo>
                      <a:pt x="5413" y="6366"/>
                    </a:lnTo>
                    <a:lnTo>
                      <a:pt x="5319" y="6379"/>
                    </a:lnTo>
                    <a:lnTo>
                      <a:pt x="5309" y="6380"/>
                    </a:lnTo>
                    <a:lnTo>
                      <a:pt x="5214" y="6389"/>
                    </a:lnTo>
                    <a:lnTo>
                      <a:pt x="5205" y="6389"/>
                    </a:lnTo>
                    <a:lnTo>
                      <a:pt x="5110" y="6395"/>
                    </a:lnTo>
                    <a:lnTo>
                      <a:pt x="5100" y="6395"/>
                    </a:lnTo>
                    <a:lnTo>
                      <a:pt x="5005" y="6397"/>
                    </a:lnTo>
                    <a:lnTo>
                      <a:pt x="4995" y="6397"/>
                    </a:lnTo>
                    <a:lnTo>
                      <a:pt x="4900" y="6395"/>
                    </a:lnTo>
                    <a:lnTo>
                      <a:pt x="4890" y="6395"/>
                    </a:lnTo>
                    <a:lnTo>
                      <a:pt x="4795" y="6389"/>
                    </a:lnTo>
                    <a:lnTo>
                      <a:pt x="4786" y="6389"/>
                    </a:lnTo>
                    <a:lnTo>
                      <a:pt x="4691" y="6380"/>
                    </a:lnTo>
                    <a:lnTo>
                      <a:pt x="4681" y="6379"/>
                    </a:lnTo>
                    <a:lnTo>
                      <a:pt x="4587" y="6366"/>
                    </a:lnTo>
                    <a:lnTo>
                      <a:pt x="4578" y="6365"/>
                    </a:lnTo>
                    <a:lnTo>
                      <a:pt x="4484" y="6349"/>
                    </a:lnTo>
                    <a:lnTo>
                      <a:pt x="4475" y="6347"/>
                    </a:lnTo>
                    <a:lnTo>
                      <a:pt x="4382" y="6328"/>
                    </a:lnTo>
                    <a:lnTo>
                      <a:pt x="4372" y="6326"/>
                    </a:lnTo>
                    <a:lnTo>
                      <a:pt x="4280" y="6303"/>
                    </a:lnTo>
                    <a:lnTo>
                      <a:pt x="4271" y="6300"/>
                    </a:lnTo>
                    <a:lnTo>
                      <a:pt x="4180" y="6274"/>
                    </a:lnTo>
                    <a:lnTo>
                      <a:pt x="4171" y="6271"/>
                    </a:lnTo>
                    <a:lnTo>
                      <a:pt x="4081" y="6241"/>
                    </a:lnTo>
                    <a:lnTo>
                      <a:pt x="4072" y="6238"/>
                    </a:lnTo>
                    <a:lnTo>
                      <a:pt x="3983" y="6205"/>
                    </a:lnTo>
                    <a:lnTo>
                      <a:pt x="3974" y="6202"/>
                    </a:lnTo>
                    <a:lnTo>
                      <a:pt x="3886" y="6165"/>
                    </a:lnTo>
                    <a:lnTo>
                      <a:pt x="3877" y="616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82D03A3-1667-4369-B9D8-BAB2BC60F862}"/>
              </a:ext>
            </a:extLst>
          </p:cNvPr>
          <p:cNvGrpSpPr/>
          <p:nvPr/>
        </p:nvGrpSpPr>
        <p:grpSpPr>
          <a:xfrm>
            <a:off x="6488978" y="4119992"/>
            <a:ext cx="478724" cy="478724"/>
            <a:chOff x="721966" y="1986158"/>
            <a:chExt cx="674902" cy="674902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E69C619-C55B-4821-8A5E-8C327A6E9266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82" name="Group 59"/>
            <p:cNvGrpSpPr/>
            <p:nvPr/>
          </p:nvGrpSpPr>
          <p:grpSpPr>
            <a:xfrm>
              <a:off x="808583" y="2072775"/>
              <a:ext cx="501668" cy="501668"/>
              <a:chOff x="6359457" y="5358687"/>
              <a:chExt cx="633600" cy="633600"/>
            </a:xfrm>
          </p:grpSpPr>
          <p:sp>
            <p:nvSpPr>
              <p:cNvPr id="83" name="Accent"/>
              <p:cNvSpPr/>
              <p:nvPr/>
            </p:nvSpPr>
            <p:spPr>
              <a:xfrm>
                <a:off x="635945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950" y="6421"/>
                    </a:moveTo>
                    <a:lnTo>
                      <a:pt x="8950" y="6436"/>
                    </a:lnTo>
                    <a:lnTo>
                      <a:pt x="8950" y="6451"/>
                    </a:lnTo>
                    <a:lnTo>
                      <a:pt x="8949" y="6465"/>
                    </a:lnTo>
                    <a:lnTo>
                      <a:pt x="8948" y="6480"/>
                    </a:lnTo>
                    <a:lnTo>
                      <a:pt x="8946" y="6494"/>
                    </a:lnTo>
                    <a:lnTo>
                      <a:pt x="8943" y="6508"/>
                    </a:lnTo>
                    <a:lnTo>
                      <a:pt x="8940" y="6522"/>
                    </a:lnTo>
                    <a:lnTo>
                      <a:pt x="8937" y="6536"/>
                    </a:lnTo>
                    <a:lnTo>
                      <a:pt x="8933" y="6550"/>
                    </a:lnTo>
                    <a:lnTo>
                      <a:pt x="8928" y="6564"/>
                    </a:lnTo>
                    <a:lnTo>
                      <a:pt x="8923" y="6578"/>
                    </a:lnTo>
                    <a:lnTo>
                      <a:pt x="8918" y="6591"/>
                    </a:lnTo>
                    <a:lnTo>
                      <a:pt x="8912" y="6604"/>
                    </a:lnTo>
                    <a:lnTo>
                      <a:pt x="8905" y="6617"/>
                    </a:lnTo>
                    <a:lnTo>
                      <a:pt x="8898" y="6630"/>
                    </a:lnTo>
                    <a:lnTo>
                      <a:pt x="8890" y="6642"/>
                    </a:lnTo>
                    <a:lnTo>
                      <a:pt x="8883" y="6655"/>
                    </a:lnTo>
                    <a:lnTo>
                      <a:pt x="8874" y="6666"/>
                    </a:lnTo>
                    <a:lnTo>
                      <a:pt x="8865" y="6678"/>
                    </a:lnTo>
                    <a:lnTo>
                      <a:pt x="8856" y="6689"/>
                    </a:lnTo>
                    <a:lnTo>
                      <a:pt x="8846" y="6700"/>
                    </a:lnTo>
                    <a:lnTo>
                      <a:pt x="8836" y="6710"/>
                    </a:lnTo>
                    <a:lnTo>
                      <a:pt x="8826" y="6720"/>
                    </a:lnTo>
                    <a:lnTo>
                      <a:pt x="8815" y="6729"/>
                    </a:lnTo>
                    <a:lnTo>
                      <a:pt x="8804" y="6738"/>
                    </a:lnTo>
                    <a:lnTo>
                      <a:pt x="8793" y="6747"/>
                    </a:lnTo>
                    <a:lnTo>
                      <a:pt x="8781" y="6756"/>
                    </a:lnTo>
                    <a:lnTo>
                      <a:pt x="8769" y="6764"/>
                    </a:lnTo>
                    <a:lnTo>
                      <a:pt x="8757" y="6771"/>
                    </a:lnTo>
                    <a:lnTo>
                      <a:pt x="8744" y="6778"/>
                    </a:lnTo>
                    <a:lnTo>
                      <a:pt x="8731" y="6785"/>
                    </a:lnTo>
                    <a:lnTo>
                      <a:pt x="8718" y="6791"/>
                    </a:lnTo>
                    <a:lnTo>
                      <a:pt x="8705" y="6796"/>
                    </a:lnTo>
                    <a:lnTo>
                      <a:pt x="8691" y="6801"/>
                    </a:lnTo>
                    <a:lnTo>
                      <a:pt x="8677" y="6806"/>
                    </a:lnTo>
                    <a:lnTo>
                      <a:pt x="8663" y="6810"/>
                    </a:lnTo>
                    <a:lnTo>
                      <a:pt x="8649" y="6813"/>
                    </a:lnTo>
                    <a:lnTo>
                      <a:pt x="8635" y="6816"/>
                    </a:lnTo>
                    <a:lnTo>
                      <a:pt x="8621" y="6819"/>
                    </a:lnTo>
                    <a:lnTo>
                      <a:pt x="8607" y="6821"/>
                    </a:lnTo>
                    <a:lnTo>
                      <a:pt x="8592" y="6822"/>
                    </a:lnTo>
                    <a:lnTo>
                      <a:pt x="8578" y="6823"/>
                    </a:lnTo>
                    <a:lnTo>
                      <a:pt x="8563" y="6823"/>
                    </a:lnTo>
                    <a:lnTo>
                      <a:pt x="8548" y="6823"/>
                    </a:lnTo>
                    <a:lnTo>
                      <a:pt x="8534" y="6822"/>
                    </a:lnTo>
                    <a:lnTo>
                      <a:pt x="8520" y="6821"/>
                    </a:lnTo>
                    <a:lnTo>
                      <a:pt x="8505" y="6819"/>
                    </a:lnTo>
                    <a:lnTo>
                      <a:pt x="8491" y="6816"/>
                    </a:lnTo>
                    <a:lnTo>
                      <a:pt x="8477" y="6813"/>
                    </a:lnTo>
                    <a:lnTo>
                      <a:pt x="8463" y="6810"/>
                    </a:lnTo>
                    <a:lnTo>
                      <a:pt x="8449" y="6806"/>
                    </a:lnTo>
                    <a:lnTo>
                      <a:pt x="8436" y="6801"/>
                    </a:lnTo>
                    <a:lnTo>
                      <a:pt x="8422" y="6796"/>
                    </a:lnTo>
                    <a:lnTo>
                      <a:pt x="8409" y="6791"/>
                    </a:lnTo>
                    <a:lnTo>
                      <a:pt x="8396" y="6785"/>
                    </a:lnTo>
                    <a:lnTo>
                      <a:pt x="8383" y="6778"/>
                    </a:lnTo>
                    <a:lnTo>
                      <a:pt x="8370" y="6771"/>
                    </a:lnTo>
                    <a:lnTo>
                      <a:pt x="8358" y="6764"/>
                    </a:lnTo>
                    <a:lnTo>
                      <a:pt x="8345" y="6756"/>
                    </a:lnTo>
                    <a:lnTo>
                      <a:pt x="8333" y="6747"/>
                    </a:lnTo>
                    <a:lnTo>
                      <a:pt x="8322" y="6738"/>
                    </a:lnTo>
                    <a:lnTo>
                      <a:pt x="8311" y="6729"/>
                    </a:lnTo>
                    <a:lnTo>
                      <a:pt x="8300" y="6720"/>
                    </a:lnTo>
                    <a:lnTo>
                      <a:pt x="8290" y="6710"/>
                    </a:lnTo>
                    <a:lnTo>
                      <a:pt x="8280" y="6700"/>
                    </a:lnTo>
                    <a:lnTo>
                      <a:pt x="8270" y="6689"/>
                    </a:lnTo>
                    <a:lnTo>
                      <a:pt x="8261" y="6678"/>
                    </a:lnTo>
                    <a:lnTo>
                      <a:pt x="8252" y="6666"/>
                    </a:lnTo>
                    <a:lnTo>
                      <a:pt x="8243" y="6655"/>
                    </a:lnTo>
                    <a:lnTo>
                      <a:pt x="8236" y="6642"/>
                    </a:lnTo>
                    <a:lnTo>
                      <a:pt x="8228" y="6630"/>
                    </a:lnTo>
                    <a:lnTo>
                      <a:pt x="8221" y="6617"/>
                    </a:lnTo>
                    <a:lnTo>
                      <a:pt x="8214" y="6604"/>
                    </a:lnTo>
                    <a:lnTo>
                      <a:pt x="8208" y="6591"/>
                    </a:lnTo>
                    <a:lnTo>
                      <a:pt x="8203" y="6578"/>
                    </a:lnTo>
                    <a:lnTo>
                      <a:pt x="8198" y="6564"/>
                    </a:lnTo>
                    <a:lnTo>
                      <a:pt x="8194" y="6550"/>
                    </a:lnTo>
                    <a:lnTo>
                      <a:pt x="8190" y="6536"/>
                    </a:lnTo>
                    <a:lnTo>
                      <a:pt x="8186" y="6522"/>
                    </a:lnTo>
                    <a:lnTo>
                      <a:pt x="8184" y="6508"/>
                    </a:lnTo>
                    <a:lnTo>
                      <a:pt x="8181" y="6494"/>
                    </a:lnTo>
                    <a:lnTo>
                      <a:pt x="8179" y="6480"/>
                    </a:lnTo>
                    <a:lnTo>
                      <a:pt x="8178" y="6465"/>
                    </a:lnTo>
                    <a:lnTo>
                      <a:pt x="8177" y="6451"/>
                    </a:lnTo>
                    <a:lnTo>
                      <a:pt x="8177" y="6436"/>
                    </a:lnTo>
                    <a:lnTo>
                      <a:pt x="8177" y="6421"/>
                    </a:lnTo>
                    <a:lnTo>
                      <a:pt x="8178" y="6407"/>
                    </a:lnTo>
                    <a:lnTo>
                      <a:pt x="8179" y="6393"/>
                    </a:lnTo>
                    <a:lnTo>
                      <a:pt x="8181" y="6378"/>
                    </a:lnTo>
                    <a:lnTo>
                      <a:pt x="8184" y="6364"/>
                    </a:lnTo>
                    <a:lnTo>
                      <a:pt x="8186" y="6350"/>
                    </a:lnTo>
                    <a:lnTo>
                      <a:pt x="8190" y="6336"/>
                    </a:lnTo>
                    <a:lnTo>
                      <a:pt x="8194" y="6322"/>
                    </a:lnTo>
                    <a:lnTo>
                      <a:pt x="8198" y="6309"/>
                    </a:lnTo>
                    <a:lnTo>
                      <a:pt x="8203" y="6295"/>
                    </a:lnTo>
                    <a:lnTo>
                      <a:pt x="8208" y="6282"/>
                    </a:lnTo>
                    <a:lnTo>
                      <a:pt x="8214" y="6269"/>
                    </a:lnTo>
                    <a:lnTo>
                      <a:pt x="8221" y="6256"/>
                    </a:lnTo>
                    <a:lnTo>
                      <a:pt x="8228" y="6243"/>
                    </a:lnTo>
                    <a:lnTo>
                      <a:pt x="8236" y="6231"/>
                    </a:lnTo>
                    <a:lnTo>
                      <a:pt x="8243" y="6218"/>
                    </a:lnTo>
                    <a:lnTo>
                      <a:pt x="8252" y="6206"/>
                    </a:lnTo>
                    <a:lnTo>
                      <a:pt x="8261" y="6195"/>
                    </a:lnTo>
                    <a:lnTo>
                      <a:pt x="8270" y="6184"/>
                    </a:lnTo>
                    <a:lnTo>
                      <a:pt x="8280" y="6173"/>
                    </a:lnTo>
                    <a:lnTo>
                      <a:pt x="8290" y="6163"/>
                    </a:lnTo>
                    <a:lnTo>
                      <a:pt x="8300" y="6153"/>
                    </a:lnTo>
                    <a:lnTo>
                      <a:pt x="8311" y="6143"/>
                    </a:lnTo>
                    <a:lnTo>
                      <a:pt x="8322" y="6134"/>
                    </a:lnTo>
                    <a:lnTo>
                      <a:pt x="8333" y="6125"/>
                    </a:lnTo>
                    <a:lnTo>
                      <a:pt x="8345" y="6116"/>
                    </a:lnTo>
                    <a:lnTo>
                      <a:pt x="8358" y="6109"/>
                    </a:lnTo>
                    <a:lnTo>
                      <a:pt x="8370" y="6101"/>
                    </a:lnTo>
                    <a:lnTo>
                      <a:pt x="8383" y="6094"/>
                    </a:lnTo>
                    <a:lnTo>
                      <a:pt x="8396" y="6088"/>
                    </a:lnTo>
                    <a:lnTo>
                      <a:pt x="8409" y="6082"/>
                    </a:lnTo>
                    <a:lnTo>
                      <a:pt x="8422" y="6076"/>
                    </a:lnTo>
                    <a:lnTo>
                      <a:pt x="8436" y="6072"/>
                    </a:lnTo>
                    <a:lnTo>
                      <a:pt x="8449" y="6067"/>
                    </a:lnTo>
                    <a:lnTo>
                      <a:pt x="8463" y="6063"/>
                    </a:lnTo>
                    <a:lnTo>
                      <a:pt x="8477" y="6060"/>
                    </a:lnTo>
                    <a:lnTo>
                      <a:pt x="8491" y="6057"/>
                    </a:lnTo>
                    <a:lnTo>
                      <a:pt x="8505" y="6054"/>
                    </a:lnTo>
                    <a:lnTo>
                      <a:pt x="8520" y="6052"/>
                    </a:lnTo>
                    <a:lnTo>
                      <a:pt x="8534" y="6051"/>
                    </a:lnTo>
                    <a:lnTo>
                      <a:pt x="8548" y="6050"/>
                    </a:lnTo>
                    <a:lnTo>
                      <a:pt x="8563" y="6050"/>
                    </a:lnTo>
                    <a:lnTo>
                      <a:pt x="8578" y="6050"/>
                    </a:lnTo>
                    <a:lnTo>
                      <a:pt x="8592" y="6051"/>
                    </a:lnTo>
                    <a:lnTo>
                      <a:pt x="8607" y="6052"/>
                    </a:lnTo>
                    <a:lnTo>
                      <a:pt x="8621" y="6054"/>
                    </a:lnTo>
                    <a:lnTo>
                      <a:pt x="8635" y="6057"/>
                    </a:lnTo>
                    <a:lnTo>
                      <a:pt x="8649" y="6060"/>
                    </a:lnTo>
                    <a:lnTo>
                      <a:pt x="8663" y="6063"/>
                    </a:lnTo>
                    <a:lnTo>
                      <a:pt x="8677" y="6067"/>
                    </a:lnTo>
                    <a:lnTo>
                      <a:pt x="8691" y="6072"/>
                    </a:lnTo>
                    <a:lnTo>
                      <a:pt x="8705" y="6076"/>
                    </a:lnTo>
                    <a:lnTo>
                      <a:pt x="8718" y="6082"/>
                    </a:lnTo>
                    <a:lnTo>
                      <a:pt x="8731" y="6088"/>
                    </a:lnTo>
                    <a:lnTo>
                      <a:pt x="8744" y="6094"/>
                    </a:lnTo>
                    <a:lnTo>
                      <a:pt x="8757" y="6101"/>
                    </a:lnTo>
                    <a:lnTo>
                      <a:pt x="8769" y="6109"/>
                    </a:lnTo>
                    <a:lnTo>
                      <a:pt x="8781" y="6116"/>
                    </a:lnTo>
                    <a:lnTo>
                      <a:pt x="8793" y="6125"/>
                    </a:lnTo>
                    <a:lnTo>
                      <a:pt x="8804" y="6134"/>
                    </a:lnTo>
                    <a:lnTo>
                      <a:pt x="8815" y="6143"/>
                    </a:lnTo>
                    <a:lnTo>
                      <a:pt x="8826" y="6153"/>
                    </a:lnTo>
                    <a:lnTo>
                      <a:pt x="8836" y="6163"/>
                    </a:lnTo>
                    <a:lnTo>
                      <a:pt x="8846" y="6173"/>
                    </a:lnTo>
                    <a:lnTo>
                      <a:pt x="8856" y="6184"/>
                    </a:lnTo>
                    <a:lnTo>
                      <a:pt x="8865" y="6195"/>
                    </a:lnTo>
                    <a:lnTo>
                      <a:pt x="8874" y="6206"/>
                    </a:lnTo>
                    <a:lnTo>
                      <a:pt x="8883" y="6218"/>
                    </a:lnTo>
                    <a:lnTo>
                      <a:pt x="8890" y="6231"/>
                    </a:lnTo>
                    <a:lnTo>
                      <a:pt x="8898" y="6243"/>
                    </a:lnTo>
                    <a:lnTo>
                      <a:pt x="8905" y="6256"/>
                    </a:lnTo>
                    <a:lnTo>
                      <a:pt x="8912" y="6269"/>
                    </a:lnTo>
                    <a:lnTo>
                      <a:pt x="8918" y="6282"/>
                    </a:lnTo>
                    <a:lnTo>
                      <a:pt x="8923" y="6295"/>
                    </a:lnTo>
                    <a:lnTo>
                      <a:pt x="8928" y="6309"/>
                    </a:lnTo>
                    <a:lnTo>
                      <a:pt x="8933" y="6322"/>
                    </a:lnTo>
                    <a:lnTo>
                      <a:pt x="8937" y="6336"/>
                    </a:lnTo>
                    <a:lnTo>
                      <a:pt x="8940" y="6350"/>
                    </a:lnTo>
                    <a:lnTo>
                      <a:pt x="8943" y="6364"/>
                    </a:lnTo>
                    <a:lnTo>
                      <a:pt x="8946" y="6378"/>
                    </a:lnTo>
                    <a:lnTo>
                      <a:pt x="8948" y="6393"/>
                    </a:lnTo>
                    <a:lnTo>
                      <a:pt x="8949" y="6407"/>
                    </a:lnTo>
                    <a:lnTo>
                      <a:pt x="8950" y="6421"/>
                    </a:lnTo>
                    <a:close/>
                    <a:moveTo>
                      <a:pt x="4807" y="5552"/>
                    </a:moveTo>
                    <a:lnTo>
                      <a:pt x="1050" y="4006"/>
                    </a:lnTo>
                    <a:lnTo>
                      <a:pt x="4807" y="2459"/>
                    </a:lnTo>
                    <a:lnTo>
                      <a:pt x="8563" y="4006"/>
                    </a:lnTo>
                    <a:lnTo>
                      <a:pt x="4807" y="55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4" name="Outline"/>
              <p:cNvSpPr/>
              <p:nvPr/>
            </p:nvSpPr>
            <p:spPr>
              <a:xfrm>
                <a:off x="6359457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13" y="4379"/>
                    </a:moveTo>
                    <a:lnTo>
                      <a:pt x="7266" y="4810"/>
                    </a:lnTo>
                    <a:lnTo>
                      <a:pt x="7266" y="6657"/>
                    </a:lnTo>
                    <a:lnTo>
                      <a:pt x="7264" y="6686"/>
                    </a:lnTo>
                    <a:lnTo>
                      <a:pt x="7259" y="6715"/>
                    </a:lnTo>
                    <a:lnTo>
                      <a:pt x="7251" y="6743"/>
                    </a:lnTo>
                    <a:lnTo>
                      <a:pt x="7186" y="6919"/>
                    </a:lnTo>
                    <a:lnTo>
                      <a:pt x="7173" y="6949"/>
                    </a:lnTo>
                    <a:lnTo>
                      <a:pt x="7156" y="6977"/>
                    </a:lnTo>
                    <a:lnTo>
                      <a:pt x="7135" y="7003"/>
                    </a:lnTo>
                    <a:lnTo>
                      <a:pt x="7111" y="7026"/>
                    </a:lnTo>
                    <a:lnTo>
                      <a:pt x="6930" y="7175"/>
                    </a:lnTo>
                    <a:lnTo>
                      <a:pt x="6902" y="7195"/>
                    </a:lnTo>
                    <a:lnTo>
                      <a:pt x="6872" y="7211"/>
                    </a:lnTo>
                    <a:lnTo>
                      <a:pt x="6595" y="7332"/>
                    </a:lnTo>
                    <a:lnTo>
                      <a:pt x="6559" y="7345"/>
                    </a:lnTo>
                    <a:lnTo>
                      <a:pt x="6204" y="7440"/>
                    </a:lnTo>
                    <a:lnTo>
                      <a:pt x="6180" y="7445"/>
                    </a:lnTo>
                    <a:lnTo>
                      <a:pt x="5768" y="7513"/>
                    </a:lnTo>
                    <a:lnTo>
                      <a:pt x="5750" y="7515"/>
                    </a:lnTo>
                    <a:lnTo>
                      <a:pt x="5299" y="7555"/>
                    </a:lnTo>
                    <a:lnTo>
                      <a:pt x="5284" y="7556"/>
                    </a:lnTo>
                    <a:lnTo>
                      <a:pt x="4814" y="7570"/>
                    </a:lnTo>
                    <a:lnTo>
                      <a:pt x="4799" y="7570"/>
                    </a:lnTo>
                    <a:lnTo>
                      <a:pt x="4329" y="7556"/>
                    </a:lnTo>
                    <a:lnTo>
                      <a:pt x="4314" y="7555"/>
                    </a:lnTo>
                    <a:lnTo>
                      <a:pt x="3863" y="7515"/>
                    </a:lnTo>
                    <a:lnTo>
                      <a:pt x="3845" y="7513"/>
                    </a:lnTo>
                    <a:lnTo>
                      <a:pt x="3433" y="7445"/>
                    </a:lnTo>
                    <a:lnTo>
                      <a:pt x="3409" y="7440"/>
                    </a:lnTo>
                    <a:lnTo>
                      <a:pt x="3054" y="7345"/>
                    </a:lnTo>
                    <a:lnTo>
                      <a:pt x="3018" y="7332"/>
                    </a:lnTo>
                    <a:lnTo>
                      <a:pt x="2741" y="7211"/>
                    </a:lnTo>
                    <a:lnTo>
                      <a:pt x="2711" y="7195"/>
                    </a:lnTo>
                    <a:lnTo>
                      <a:pt x="2683" y="7175"/>
                    </a:lnTo>
                    <a:lnTo>
                      <a:pt x="2502" y="7026"/>
                    </a:lnTo>
                    <a:lnTo>
                      <a:pt x="2478" y="7003"/>
                    </a:lnTo>
                    <a:lnTo>
                      <a:pt x="2457" y="6977"/>
                    </a:lnTo>
                    <a:lnTo>
                      <a:pt x="2440" y="6949"/>
                    </a:lnTo>
                    <a:lnTo>
                      <a:pt x="2427" y="6919"/>
                    </a:lnTo>
                    <a:lnTo>
                      <a:pt x="2362" y="6743"/>
                    </a:lnTo>
                    <a:lnTo>
                      <a:pt x="2354" y="6715"/>
                    </a:lnTo>
                    <a:lnTo>
                      <a:pt x="2349" y="6686"/>
                    </a:lnTo>
                    <a:lnTo>
                      <a:pt x="2347" y="6657"/>
                    </a:lnTo>
                    <a:lnTo>
                      <a:pt x="2347" y="4810"/>
                    </a:lnTo>
                    <a:lnTo>
                      <a:pt x="955" y="4237"/>
                    </a:lnTo>
                    <a:lnTo>
                      <a:pt x="925" y="4223"/>
                    </a:lnTo>
                    <a:lnTo>
                      <a:pt x="898" y="4205"/>
                    </a:lnTo>
                    <a:lnTo>
                      <a:pt x="874" y="4183"/>
                    </a:lnTo>
                    <a:lnTo>
                      <a:pt x="852" y="4158"/>
                    </a:lnTo>
                    <a:lnTo>
                      <a:pt x="834" y="4131"/>
                    </a:lnTo>
                    <a:lnTo>
                      <a:pt x="819" y="4102"/>
                    </a:lnTo>
                    <a:lnTo>
                      <a:pt x="809" y="4071"/>
                    </a:lnTo>
                    <a:lnTo>
                      <a:pt x="802" y="4039"/>
                    </a:lnTo>
                    <a:lnTo>
                      <a:pt x="800" y="4006"/>
                    </a:lnTo>
                    <a:lnTo>
                      <a:pt x="802" y="3973"/>
                    </a:lnTo>
                    <a:lnTo>
                      <a:pt x="809" y="3941"/>
                    </a:lnTo>
                    <a:lnTo>
                      <a:pt x="819" y="3910"/>
                    </a:lnTo>
                    <a:lnTo>
                      <a:pt x="834" y="3881"/>
                    </a:lnTo>
                    <a:lnTo>
                      <a:pt x="852" y="3854"/>
                    </a:lnTo>
                    <a:lnTo>
                      <a:pt x="873" y="3829"/>
                    </a:lnTo>
                    <a:lnTo>
                      <a:pt x="898" y="3807"/>
                    </a:lnTo>
                    <a:lnTo>
                      <a:pt x="925" y="3789"/>
                    </a:lnTo>
                    <a:lnTo>
                      <a:pt x="955" y="3775"/>
                    </a:lnTo>
                    <a:lnTo>
                      <a:pt x="4712" y="2228"/>
                    </a:lnTo>
                    <a:lnTo>
                      <a:pt x="4743" y="2217"/>
                    </a:lnTo>
                    <a:lnTo>
                      <a:pt x="4775" y="2211"/>
                    </a:lnTo>
                    <a:lnTo>
                      <a:pt x="4807" y="2209"/>
                    </a:lnTo>
                    <a:lnTo>
                      <a:pt x="4839" y="2211"/>
                    </a:lnTo>
                    <a:lnTo>
                      <a:pt x="4871" y="2217"/>
                    </a:lnTo>
                    <a:lnTo>
                      <a:pt x="4902" y="2228"/>
                    </a:lnTo>
                    <a:lnTo>
                      <a:pt x="8658" y="3775"/>
                    </a:lnTo>
                    <a:lnTo>
                      <a:pt x="8658" y="3775"/>
                    </a:lnTo>
                    <a:lnTo>
                      <a:pt x="8659" y="3775"/>
                    </a:lnTo>
                    <a:lnTo>
                      <a:pt x="8674" y="3783"/>
                    </a:lnTo>
                    <a:lnTo>
                      <a:pt x="8688" y="3789"/>
                    </a:lnTo>
                    <a:lnTo>
                      <a:pt x="8688" y="3789"/>
                    </a:lnTo>
                    <a:lnTo>
                      <a:pt x="8688" y="3789"/>
                    </a:lnTo>
                    <a:lnTo>
                      <a:pt x="8702" y="3799"/>
                    </a:lnTo>
                    <a:lnTo>
                      <a:pt x="8715" y="3807"/>
                    </a:lnTo>
                    <a:lnTo>
                      <a:pt x="8715" y="3808"/>
                    </a:lnTo>
                    <a:lnTo>
                      <a:pt x="8715" y="3808"/>
                    </a:lnTo>
                    <a:lnTo>
                      <a:pt x="8728" y="3819"/>
                    </a:lnTo>
                    <a:lnTo>
                      <a:pt x="8740" y="3829"/>
                    </a:lnTo>
                    <a:lnTo>
                      <a:pt x="8740" y="3829"/>
                    </a:lnTo>
                    <a:lnTo>
                      <a:pt x="8740" y="3829"/>
                    </a:lnTo>
                    <a:lnTo>
                      <a:pt x="8752" y="3843"/>
                    </a:lnTo>
                    <a:lnTo>
                      <a:pt x="8761" y="3854"/>
                    </a:lnTo>
                    <a:lnTo>
                      <a:pt x="8761" y="3854"/>
                    </a:lnTo>
                    <a:lnTo>
                      <a:pt x="8761" y="3854"/>
                    </a:lnTo>
                    <a:lnTo>
                      <a:pt x="8771" y="3869"/>
                    </a:lnTo>
                    <a:lnTo>
                      <a:pt x="8779" y="3881"/>
                    </a:lnTo>
                    <a:lnTo>
                      <a:pt x="8779" y="3881"/>
                    </a:lnTo>
                    <a:lnTo>
                      <a:pt x="8780" y="3881"/>
                    </a:lnTo>
                    <a:lnTo>
                      <a:pt x="8788" y="3898"/>
                    </a:lnTo>
                    <a:lnTo>
                      <a:pt x="8794" y="3910"/>
                    </a:lnTo>
                    <a:lnTo>
                      <a:pt x="8794" y="3910"/>
                    </a:lnTo>
                    <a:lnTo>
                      <a:pt x="8794" y="3910"/>
                    </a:lnTo>
                    <a:lnTo>
                      <a:pt x="8801" y="3930"/>
                    </a:lnTo>
                    <a:lnTo>
                      <a:pt x="8804" y="3941"/>
                    </a:lnTo>
                    <a:lnTo>
                      <a:pt x="8804" y="3941"/>
                    </a:lnTo>
                    <a:lnTo>
                      <a:pt x="8804" y="3941"/>
                    </a:lnTo>
                    <a:lnTo>
                      <a:pt x="8809" y="3965"/>
                    </a:lnTo>
                    <a:lnTo>
                      <a:pt x="8811" y="3973"/>
                    </a:lnTo>
                    <a:lnTo>
                      <a:pt x="8811" y="3973"/>
                    </a:lnTo>
                    <a:lnTo>
                      <a:pt x="8811" y="3973"/>
                    </a:lnTo>
                    <a:lnTo>
                      <a:pt x="8813" y="4006"/>
                    </a:lnTo>
                    <a:lnTo>
                      <a:pt x="8813" y="5989"/>
                    </a:lnTo>
                    <a:lnTo>
                      <a:pt x="8816" y="5991"/>
                    </a:lnTo>
                    <a:lnTo>
                      <a:pt x="8822" y="5994"/>
                    </a:lnTo>
                    <a:lnTo>
                      <a:pt x="8834" y="6002"/>
                    </a:lnTo>
                    <a:lnTo>
                      <a:pt x="8838" y="6004"/>
                    </a:lnTo>
                    <a:lnTo>
                      <a:pt x="8850" y="6012"/>
                    </a:lnTo>
                    <a:lnTo>
                      <a:pt x="8854" y="6015"/>
                    </a:lnTo>
                    <a:lnTo>
                      <a:pt x="8866" y="6023"/>
                    </a:lnTo>
                    <a:lnTo>
                      <a:pt x="8870" y="6026"/>
                    </a:lnTo>
                    <a:lnTo>
                      <a:pt x="8881" y="6035"/>
                    </a:lnTo>
                    <a:lnTo>
                      <a:pt x="8885" y="6038"/>
                    </a:lnTo>
                    <a:lnTo>
                      <a:pt x="8896" y="6047"/>
                    </a:lnTo>
                    <a:lnTo>
                      <a:pt x="8899" y="6050"/>
                    </a:lnTo>
                    <a:lnTo>
                      <a:pt x="8910" y="6060"/>
                    </a:lnTo>
                    <a:lnTo>
                      <a:pt x="8913" y="6063"/>
                    </a:lnTo>
                    <a:lnTo>
                      <a:pt x="8923" y="6073"/>
                    </a:lnTo>
                    <a:lnTo>
                      <a:pt x="8927" y="6076"/>
                    </a:lnTo>
                    <a:lnTo>
                      <a:pt x="8937" y="6087"/>
                    </a:lnTo>
                    <a:lnTo>
                      <a:pt x="8940" y="6090"/>
                    </a:lnTo>
                    <a:lnTo>
                      <a:pt x="8949" y="6101"/>
                    </a:lnTo>
                    <a:lnTo>
                      <a:pt x="8952" y="6104"/>
                    </a:lnTo>
                    <a:lnTo>
                      <a:pt x="8962" y="6115"/>
                    </a:lnTo>
                    <a:lnTo>
                      <a:pt x="8965" y="6119"/>
                    </a:lnTo>
                    <a:lnTo>
                      <a:pt x="8973" y="6130"/>
                    </a:lnTo>
                    <a:lnTo>
                      <a:pt x="8976" y="6134"/>
                    </a:lnTo>
                    <a:lnTo>
                      <a:pt x="8985" y="6146"/>
                    </a:lnTo>
                    <a:lnTo>
                      <a:pt x="8987" y="6150"/>
                    </a:lnTo>
                    <a:lnTo>
                      <a:pt x="8995" y="6162"/>
                    </a:lnTo>
                    <a:lnTo>
                      <a:pt x="8998" y="6166"/>
                    </a:lnTo>
                    <a:lnTo>
                      <a:pt x="9005" y="6179"/>
                    </a:lnTo>
                    <a:lnTo>
                      <a:pt x="9007" y="6183"/>
                    </a:lnTo>
                    <a:lnTo>
                      <a:pt x="9014" y="6195"/>
                    </a:lnTo>
                    <a:lnTo>
                      <a:pt x="9017" y="6199"/>
                    </a:lnTo>
                    <a:lnTo>
                      <a:pt x="9023" y="6212"/>
                    </a:lnTo>
                    <a:lnTo>
                      <a:pt x="9025" y="6216"/>
                    </a:lnTo>
                    <a:lnTo>
                      <a:pt x="9031" y="6230"/>
                    </a:lnTo>
                    <a:lnTo>
                      <a:pt x="9033" y="6234"/>
                    </a:lnTo>
                    <a:lnTo>
                      <a:pt x="9039" y="6247"/>
                    </a:lnTo>
                    <a:lnTo>
                      <a:pt x="9040" y="6251"/>
                    </a:lnTo>
                    <a:lnTo>
                      <a:pt x="9045" y="6265"/>
                    </a:lnTo>
                    <a:lnTo>
                      <a:pt x="9047" y="6269"/>
                    </a:lnTo>
                    <a:lnTo>
                      <a:pt x="9051" y="6283"/>
                    </a:lnTo>
                    <a:lnTo>
                      <a:pt x="9053" y="6287"/>
                    </a:lnTo>
                    <a:lnTo>
                      <a:pt x="9057" y="6301"/>
                    </a:lnTo>
                    <a:lnTo>
                      <a:pt x="9058" y="6306"/>
                    </a:lnTo>
                    <a:lnTo>
                      <a:pt x="9061" y="6320"/>
                    </a:lnTo>
                    <a:lnTo>
                      <a:pt x="9063" y="6324"/>
                    </a:lnTo>
                    <a:lnTo>
                      <a:pt x="9066" y="6338"/>
                    </a:lnTo>
                    <a:lnTo>
                      <a:pt x="9066" y="6343"/>
                    </a:lnTo>
                    <a:lnTo>
                      <a:pt x="9069" y="6357"/>
                    </a:lnTo>
                    <a:lnTo>
                      <a:pt x="9070" y="6362"/>
                    </a:lnTo>
                    <a:lnTo>
                      <a:pt x="9071" y="6376"/>
                    </a:lnTo>
                    <a:lnTo>
                      <a:pt x="9072" y="6381"/>
                    </a:lnTo>
                    <a:lnTo>
                      <a:pt x="9073" y="6395"/>
                    </a:lnTo>
                    <a:lnTo>
                      <a:pt x="9074" y="6400"/>
                    </a:lnTo>
                    <a:lnTo>
                      <a:pt x="9075" y="6414"/>
                    </a:lnTo>
                    <a:lnTo>
                      <a:pt x="9075" y="6419"/>
                    </a:lnTo>
                    <a:lnTo>
                      <a:pt x="9075" y="6434"/>
                    </a:lnTo>
                    <a:lnTo>
                      <a:pt x="9075" y="6438"/>
                    </a:lnTo>
                    <a:lnTo>
                      <a:pt x="9075" y="6453"/>
                    </a:lnTo>
                    <a:lnTo>
                      <a:pt x="9075" y="6458"/>
                    </a:lnTo>
                    <a:lnTo>
                      <a:pt x="9074" y="6472"/>
                    </a:lnTo>
                    <a:lnTo>
                      <a:pt x="9073" y="6477"/>
                    </a:lnTo>
                    <a:lnTo>
                      <a:pt x="9072" y="6491"/>
                    </a:lnTo>
                    <a:lnTo>
                      <a:pt x="9071" y="6496"/>
                    </a:lnTo>
                    <a:lnTo>
                      <a:pt x="9070" y="6510"/>
                    </a:lnTo>
                    <a:lnTo>
                      <a:pt x="9069" y="6515"/>
                    </a:lnTo>
                    <a:lnTo>
                      <a:pt x="9066" y="6529"/>
                    </a:lnTo>
                    <a:lnTo>
                      <a:pt x="9066" y="6534"/>
                    </a:lnTo>
                    <a:lnTo>
                      <a:pt x="9063" y="6548"/>
                    </a:lnTo>
                    <a:lnTo>
                      <a:pt x="9062" y="6552"/>
                    </a:lnTo>
                    <a:lnTo>
                      <a:pt x="9058" y="6567"/>
                    </a:lnTo>
                    <a:lnTo>
                      <a:pt x="9057" y="6571"/>
                    </a:lnTo>
                    <a:lnTo>
                      <a:pt x="9053" y="6585"/>
                    </a:lnTo>
                    <a:lnTo>
                      <a:pt x="9051" y="6589"/>
                    </a:lnTo>
                    <a:lnTo>
                      <a:pt x="9047" y="6603"/>
                    </a:lnTo>
                    <a:lnTo>
                      <a:pt x="9045" y="6607"/>
                    </a:lnTo>
                    <a:lnTo>
                      <a:pt x="9040" y="6621"/>
                    </a:lnTo>
                    <a:lnTo>
                      <a:pt x="9039" y="6625"/>
                    </a:lnTo>
                    <a:lnTo>
                      <a:pt x="9033" y="6639"/>
                    </a:lnTo>
                    <a:lnTo>
                      <a:pt x="9031" y="6643"/>
                    </a:lnTo>
                    <a:lnTo>
                      <a:pt x="9025" y="6656"/>
                    </a:lnTo>
                    <a:lnTo>
                      <a:pt x="9023" y="6660"/>
                    </a:lnTo>
                    <a:lnTo>
                      <a:pt x="9017" y="6673"/>
                    </a:lnTo>
                    <a:lnTo>
                      <a:pt x="9014" y="6678"/>
                    </a:lnTo>
                    <a:lnTo>
                      <a:pt x="9007" y="6690"/>
                    </a:lnTo>
                    <a:lnTo>
                      <a:pt x="9005" y="6694"/>
                    </a:lnTo>
                    <a:lnTo>
                      <a:pt x="8998" y="6707"/>
                    </a:lnTo>
                    <a:lnTo>
                      <a:pt x="8995" y="6711"/>
                    </a:lnTo>
                    <a:lnTo>
                      <a:pt x="8987" y="6723"/>
                    </a:lnTo>
                    <a:lnTo>
                      <a:pt x="8984" y="6727"/>
                    </a:lnTo>
                    <a:lnTo>
                      <a:pt x="8976" y="6739"/>
                    </a:lnTo>
                    <a:lnTo>
                      <a:pt x="8973" y="6743"/>
                    </a:lnTo>
                    <a:lnTo>
                      <a:pt x="8964" y="6754"/>
                    </a:lnTo>
                    <a:lnTo>
                      <a:pt x="8961" y="6758"/>
                    </a:lnTo>
                    <a:lnTo>
                      <a:pt x="8952" y="6769"/>
                    </a:lnTo>
                    <a:lnTo>
                      <a:pt x="8949" y="6772"/>
                    </a:lnTo>
                    <a:lnTo>
                      <a:pt x="8939" y="6783"/>
                    </a:lnTo>
                    <a:lnTo>
                      <a:pt x="8936" y="6787"/>
                    </a:lnTo>
                    <a:lnTo>
                      <a:pt x="8926" y="6797"/>
                    </a:lnTo>
                    <a:lnTo>
                      <a:pt x="8923" y="6800"/>
                    </a:lnTo>
                    <a:lnTo>
                      <a:pt x="8913" y="6810"/>
                    </a:lnTo>
                    <a:lnTo>
                      <a:pt x="8909" y="6813"/>
                    </a:lnTo>
                    <a:lnTo>
                      <a:pt x="8899" y="6823"/>
                    </a:lnTo>
                    <a:lnTo>
                      <a:pt x="8895" y="6826"/>
                    </a:lnTo>
                    <a:lnTo>
                      <a:pt x="8884" y="6835"/>
                    </a:lnTo>
                    <a:lnTo>
                      <a:pt x="8881" y="6838"/>
                    </a:lnTo>
                    <a:lnTo>
                      <a:pt x="8869" y="6846"/>
                    </a:lnTo>
                    <a:lnTo>
                      <a:pt x="8866" y="6849"/>
                    </a:lnTo>
                    <a:lnTo>
                      <a:pt x="8854" y="6857"/>
                    </a:lnTo>
                    <a:lnTo>
                      <a:pt x="8850" y="6860"/>
                    </a:lnTo>
                    <a:lnTo>
                      <a:pt x="8838" y="6868"/>
                    </a:lnTo>
                    <a:lnTo>
                      <a:pt x="8834" y="6870"/>
                    </a:lnTo>
                    <a:lnTo>
                      <a:pt x="8822" y="6878"/>
                    </a:lnTo>
                    <a:lnTo>
                      <a:pt x="8817" y="6880"/>
                    </a:lnTo>
                    <a:lnTo>
                      <a:pt x="8805" y="6887"/>
                    </a:lnTo>
                    <a:lnTo>
                      <a:pt x="8800" y="6890"/>
                    </a:lnTo>
                    <a:lnTo>
                      <a:pt x="8787" y="6896"/>
                    </a:lnTo>
                    <a:lnTo>
                      <a:pt x="8783" y="6898"/>
                    </a:lnTo>
                    <a:lnTo>
                      <a:pt x="8770" y="6904"/>
                    </a:lnTo>
                    <a:lnTo>
                      <a:pt x="8766" y="6906"/>
                    </a:lnTo>
                    <a:lnTo>
                      <a:pt x="8752" y="6912"/>
                    </a:lnTo>
                    <a:lnTo>
                      <a:pt x="8748" y="6913"/>
                    </a:lnTo>
                    <a:lnTo>
                      <a:pt x="8734" y="6918"/>
                    </a:lnTo>
                    <a:lnTo>
                      <a:pt x="8730" y="6920"/>
                    </a:lnTo>
                    <a:lnTo>
                      <a:pt x="8716" y="6924"/>
                    </a:lnTo>
                    <a:lnTo>
                      <a:pt x="8712" y="6926"/>
                    </a:lnTo>
                    <a:lnTo>
                      <a:pt x="8698" y="6930"/>
                    </a:lnTo>
                    <a:lnTo>
                      <a:pt x="8694" y="6931"/>
                    </a:lnTo>
                    <a:lnTo>
                      <a:pt x="8679" y="6935"/>
                    </a:lnTo>
                    <a:lnTo>
                      <a:pt x="8675" y="6936"/>
                    </a:lnTo>
                    <a:lnTo>
                      <a:pt x="8661" y="6939"/>
                    </a:lnTo>
                    <a:lnTo>
                      <a:pt x="8656" y="6939"/>
                    </a:lnTo>
                    <a:lnTo>
                      <a:pt x="8642" y="6942"/>
                    </a:lnTo>
                    <a:lnTo>
                      <a:pt x="8637" y="6943"/>
                    </a:lnTo>
                    <a:lnTo>
                      <a:pt x="8623" y="6944"/>
                    </a:lnTo>
                    <a:lnTo>
                      <a:pt x="8618" y="6945"/>
                    </a:lnTo>
                    <a:lnTo>
                      <a:pt x="8604" y="6946"/>
                    </a:lnTo>
                    <a:lnTo>
                      <a:pt x="8599" y="6947"/>
                    </a:lnTo>
                    <a:lnTo>
                      <a:pt x="8585" y="6948"/>
                    </a:lnTo>
                    <a:lnTo>
                      <a:pt x="8580" y="6948"/>
                    </a:lnTo>
                    <a:lnTo>
                      <a:pt x="8565" y="6948"/>
                    </a:lnTo>
                    <a:lnTo>
                      <a:pt x="8561" y="6948"/>
                    </a:lnTo>
                    <a:lnTo>
                      <a:pt x="8546" y="6948"/>
                    </a:lnTo>
                    <a:lnTo>
                      <a:pt x="8541" y="6948"/>
                    </a:lnTo>
                    <a:lnTo>
                      <a:pt x="8527" y="6947"/>
                    </a:lnTo>
                    <a:lnTo>
                      <a:pt x="8522" y="6946"/>
                    </a:lnTo>
                    <a:lnTo>
                      <a:pt x="8508" y="6945"/>
                    </a:lnTo>
                    <a:lnTo>
                      <a:pt x="8503" y="6944"/>
                    </a:lnTo>
                    <a:lnTo>
                      <a:pt x="8489" y="6943"/>
                    </a:lnTo>
                    <a:lnTo>
                      <a:pt x="8484" y="6942"/>
                    </a:lnTo>
                    <a:lnTo>
                      <a:pt x="8470" y="6939"/>
                    </a:lnTo>
                    <a:lnTo>
                      <a:pt x="8465" y="6939"/>
                    </a:lnTo>
                    <a:lnTo>
                      <a:pt x="8451" y="6936"/>
                    </a:lnTo>
                    <a:lnTo>
                      <a:pt x="8447" y="6934"/>
                    </a:lnTo>
                    <a:lnTo>
                      <a:pt x="8433" y="6931"/>
                    </a:lnTo>
                    <a:lnTo>
                      <a:pt x="8428" y="6930"/>
                    </a:lnTo>
                    <a:lnTo>
                      <a:pt x="8414" y="6926"/>
                    </a:lnTo>
                    <a:lnTo>
                      <a:pt x="8410" y="6924"/>
                    </a:lnTo>
                    <a:lnTo>
                      <a:pt x="8396" y="6920"/>
                    </a:lnTo>
                    <a:lnTo>
                      <a:pt x="8392" y="6918"/>
                    </a:lnTo>
                    <a:lnTo>
                      <a:pt x="8378" y="6913"/>
                    </a:lnTo>
                    <a:lnTo>
                      <a:pt x="8374" y="6912"/>
                    </a:lnTo>
                    <a:lnTo>
                      <a:pt x="8361" y="6906"/>
                    </a:lnTo>
                    <a:lnTo>
                      <a:pt x="8357" y="6904"/>
                    </a:lnTo>
                    <a:lnTo>
                      <a:pt x="8343" y="6898"/>
                    </a:lnTo>
                    <a:lnTo>
                      <a:pt x="8339" y="6896"/>
                    </a:lnTo>
                    <a:lnTo>
                      <a:pt x="8326" y="6890"/>
                    </a:lnTo>
                    <a:lnTo>
                      <a:pt x="8322" y="6887"/>
                    </a:lnTo>
                    <a:lnTo>
                      <a:pt x="8310" y="6880"/>
                    </a:lnTo>
                    <a:lnTo>
                      <a:pt x="8306" y="6878"/>
                    </a:lnTo>
                    <a:lnTo>
                      <a:pt x="8293" y="6871"/>
                    </a:lnTo>
                    <a:lnTo>
                      <a:pt x="8289" y="6868"/>
                    </a:lnTo>
                    <a:lnTo>
                      <a:pt x="8277" y="6860"/>
                    </a:lnTo>
                    <a:lnTo>
                      <a:pt x="8273" y="6858"/>
                    </a:lnTo>
                    <a:lnTo>
                      <a:pt x="8262" y="6849"/>
                    </a:lnTo>
                    <a:lnTo>
                      <a:pt x="8258" y="6847"/>
                    </a:lnTo>
                    <a:lnTo>
                      <a:pt x="8246" y="6838"/>
                    </a:lnTo>
                    <a:lnTo>
                      <a:pt x="8243" y="6835"/>
                    </a:lnTo>
                    <a:lnTo>
                      <a:pt x="8232" y="6826"/>
                    </a:lnTo>
                    <a:lnTo>
                      <a:pt x="8228" y="6823"/>
                    </a:lnTo>
                    <a:lnTo>
                      <a:pt x="8217" y="6813"/>
                    </a:lnTo>
                    <a:lnTo>
                      <a:pt x="8214" y="6810"/>
                    </a:lnTo>
                    <a:lnTo>
                      <a:pt x="8203" y="6800"/>
                    </a:lnTo>
                    <a:lnTo>
                      <a:pt x="8200" y="6797"/>
                    </a:lnTo>
                    <a:lnTo>
                      <a:pt x="8190" y="6787"/>
                    </a:lnTo>
                    <a:lnTo>
                      <a:pt x="8187" y="6783"/>
                    </a:lnTo>
                    <a:lnTo>
                      <a:pt x="8177" y="6773"/>
                    </a:lnTo>
                    <a:lnTo>
                      <a:pt x="8174" y="6769"/>
                    </a:lnTo>
                    <a:lnTo>
                      <a:pt x="8165" y="6758"/>
                    </a:lnTo>
                    <a:lnTo>
                      <a:pt x="8162" y="6754"/>
                    </a:lnTo>
                    <a:lnTo>
                      <a:pt x="8153" y="6743"/>
                    </a:lnTo>
                    <a:lnTo>
                      <a:pt x="8150" y="6739"/>
                    </a:lnTo>
                    <a:lnTo>
                      <a:pt x="8142" y="6727"/>
                    </a:lnTo>
                    <a:lnTo>
                      <a:pt x="8139" y="6723"/>
                    </a:lnTo>
                    <a:lnTo>
                      <a:pt x="8131" y="6711"/>
                    </a:lnTo>
                    <a:lnTo>
                      <a:pt x="8128" y="6707"/>
                    </a:lnTo>
                    <a:lnTo>
                      <a:pt x="8121" y="6694"/>
                    </a:lnTo>
                    <a:lnTo>
                      <a:pt x="8118" y="6690"/>
                    </a:lnTo>
                    <a:lnTo>
                      <a:pt x="8111" y="6678"/>
                    </a:lnTo>
                    <a:lnTo>
                      <a:pt x="8109" y="6673"/>
                    </a:lnTo>
                    <a:lnTo>
                      <a:pt x="8103" y="6660"/>
                    </a:lnTo>
                    <a:lnTo>
                      <a:pt x="8101" y="6656"/>
                    </a:lnTo>
                    <a:lnTo>
                      <a:pt x="8095" y="6643"/>
                    </a:lnTo>
                    <a:lnTo>
                      <a:pt x="8093" y="6638"/>
                    </a:lnTo>
                    <a:lnTo>
                      <a:pt x="8087" y="6625"/>
                    </a:lnTo>
                    <a:lnTo>
                      <a:pt x="8086" y="6620"/>
                    </a:lnTo>
                    <a:lnTo>
                      <a:pt x="8081" y="6607"/>
                    </a:lnTo>
                    <a:lnTo>
                      <a:pt x="8079" y="6602"/>
                    </a:lnTo>
                    <a:lnTo>
                      <a:pt x="8075" y="6589"/>
                    </a:lnTo>
                    <a:lnTo>
                      <a:pt x="8073" y="6584"/>
                    </a:lnTo>
                    <a:lnTo>
                      <a:pt x="8069" y="6570"/>
                    </a:lnTo>
                    <a:lnTo>
                      <a:pt x="8068" y="6566"/>
                    </a:lnTo>
                    <a:lnTo>
                      <a:pt x="8065" y="6552"/>
                    </a:lnTo>
                    <a:lnTo>
                      <a:pt x="8064" y="6547"/>
                    </a:lnTo>
                    <a:lnTo>
                      <a:pt x="8061" y="6533"/>
                    </a:lnTo>
                    <a:lnTo>
                      <a:pt x="8060" y="6528"/>
                    </a:lnTo>
                    <a:lnTo>
                      <a:pt x="8058" y="6514"/>
                    </a:lnTo>
                    <a:lnTo>
                      <a:pt x="8057" y="6510"/>
                    </a:lnTo>
                    <a:lnTo>
                      <a:pt x="8055" y="6495"/>
                    </a:lnTo>
                    <a:lnTo>
                      <a:pt x="8055" y="6491"/>
                    </a:lnTo>
                    <a:lnTo>
                      <a:pt x="8054" y="6476"/>
                    </a:lnTo>
                    <a:lnTo>
                      <a:pt x="8053" y="6472"/>
                    </a:lnTo>
                    <a:lnTo>
                      <a:pt x="8052" y="6457"/>
                    </a:lnTo>
                    <a:lnTo>
                      <a:pt x="8052" y="6453"/>
                    </a:lnTo>
                    <a:lnTo>
                      <a:pt x="8052" y="6438"/>
                    </a:lnTo>
                    <a:lnTo>
                      <a:pt x="8052" y="6434"/>
                    </a:lnTo>
                    <a:lnTo>
                      <a:pt x="8052" y="6419"/>
                    </a:lnTo>
                    <a:lnTo>
                      <a:pt x="8052" y="6415"/>
                    </a:lnTo>
                    <a:lnTo>
                      <a:pt x="8053" y="6400"/>
                    </a:lnTo>
                    <a:lnTo>
                      <a:pt x="8054" y="6396"/>
                    </a:lnTo>
                    <a:lnTo>
                      <a:pt x="8055" y="6381"/>
                    </a:lnTo>
                    <a:lnTo>
                      <a:pt x="8055" y="6377"/>
                    </a:lnTo>
                    <a:lnTo>
                      <a:pt x="8057" y="6363"/>
                    </a:lnTo>
                    <a:lnTo>
                      <a:pt x="8058" y="6358"/>
                    </a:lnTo>
                    <a:lnTo>
                      <a:pt x="8060" y="6344"/>
                    </a:lnTo>
                    <a:lnTo>
                      <a:pt x="8061" y="6339"/>
                    </a:lnTo>
                    <a:lnTo>
                      <a:pt x="8064" y="6325"/>
                    </a:lnTo>
                    <a:lnTo>
                      <a:pt x="8065" y="6321"/>
                    </a:lnTo>
                    <a:lnTo>
                      <a:pt x="8068" y="6307"/>
                    </a:lnTo>
                    <a:lnTo>
                      <a:pt x="8069" y="6302"/>
                    </a:lnTo>
                    <a:lnTo>
                      <a:pt x="8073" y="6288"/>
                    </a:lnTo>
                    <a:lnTo>
                      <a:pt x="8075" y="6284"/>
                    </a:lnTo>
                    <a:lnTo>
                      <a:pt x="8079" y="6270"/>
                    </a:lnTo>
                    <a:lnTo>
                      <a:pt x="8081" y="6266"/>
                    </a:lnTo>
                    <a:lnTo>
                      <a:pt x="8086" y="6252"/>
                    </a:lnTo>
                    <a:lnTo>
                      <a:pt x="8087" y="6248"/>
                    </a:lnTo>
                    <a:lnTo>
                      <a:pt x="8093" y="6234"/>
                    </a:lnTo>
                    <a:lnTo>
                      <a:pt x="8095" y="6230"/>
                    </a:lnTo>
                    <a:lnTo>
                      <a:pt x="8101" y="6217"/>
                    </a:lnTo>
                    <a:lnTo>
                      <a:pt x="8103" y="6213"/>
                    </a:lnTo>
                    <a:lnTo>
                      <a:pt x="8109" y="6200"/>
                    </a:lnTo>
                    <a:lnTo>
                      <a:pt x="8111" y="6195"/>
                    </a:lnTo>
                    <a:lnTo>
                      <a:pt x="8119" y="6183"/>
                    </a:lnTo>
                    <a:lnTo>
                      <a:pt x="8121" y="6179"/>
                    </a:lnTo>
                    <a:lnTo>
                      <a:pt x="8128" y="6166"/>
                    </a:lnTo>
                    <a:lnTo>
                      <a:pt x="8131" y="6162"/>
                    </a:lnTo>
                    <a:lnTo>
                      <a:pt x="8139" y="6150"/>
                    </a:lnTo>
                    <a:lnTo>
                      <a:pt x="8142" y="6146"/>
                    </a:lnTo>
                    <a:lnTo>
                      <a:pt x="8150" y="6134"/>
                    </a:lnTo>
                    <a:lnTo>
                      <a:pt x="8153" y="6130"/>
                    </a:lnTo>
                    <a:lnTo>
                      <a:pt x="8162" y="6119"/>
                    </a:lnTo>
                    <a:lnTo>
                      <a:pt x="8164" y="6115"/>
                    </a:lnTo>
                    <a:lnTo>
                      <a:pt x="8174" y="6104"/>
                    </a:lnTo>
                    <a:lnTo>
                      <a:pt x="8177" y="6101"/>
                    </a:lnTo>
                    <a:lnTo>
                      <a:pt x="8186" y="6090"/>
                    </a:lnTo>
                    <a:lnTo>
                      <a:pt x="8190" y="6086"/>
                    </a:lnTo>
                    <a:lnTo>
                      <a:pt x="8200" y="6076"/>
                    </a:lnTo>
                    <a:lnTo>
                      <a:pt x="8203" y="6073"/>
                    </a:lnTo>
                    <a:lnTo>
                      <a:pt x="8213" y="6063"/>
                    </a:lnTo>
                    <a:lnTo>
                      <a:pt x="8217" y="6059"/>
                    </a:lnTo>
                    <a:lnTo>
                      <a:pt x="8228" y="6050"/>
                    </a:lnTo>
                    <a:lnTo>
                      <a:pt x="8231" y="6047"/>
                    </a:lnTo>
                    <a:lnTo>
                      <a:pt x="8242" y="6037"/>
                    </a:lnTo>
                    <a:lnTo>
                      <a:pt x="8246" y="6035"/>
                    </a:lnTo>
                    <a:lnTo>
                      <a:pt x="8257" y="6026"/>
                    </a:lnTo>
                    <a:lnTo>
                      <a:pt x="8261" y="6023"/>
                    </a:lnTo>
                    <a:lnTo>
                      <a:pt x="8273" y="6015"/>
                    </a:lnTo>
                    <a:lnTo>
                      <a:pt x="8277" y="6012"/>
                    </a:lnTo>
                    <a:lnTo>
                      <a:pt x="8289" y="6004"/>
                    </a:lnTo>
                    <a:lnTo>
                      <a:pt x="8293" y="6001"/>
                    </a:lnTo>
                    <a:lnTo>
                      <a:pt x="8306" y="5994"/>
                    </a:lnTo>
                    <a:lnTo>
                      <a:pt x="8311" y="5991"/>
                    </a:lnTo>
                    <a:lnTo>
                      <a:pt x="8313" y="5990"/>
                    </a:lnTo>
                    <a:lnTo>
                      <a:pt x="8313" y="4379"/>
                    </a:lnTo>
                    <a:close/>
                    <a:moveTo>
                      <a:pt x="8346" y="6340"/>
                    </a:moveTo>
                    <a:lnTo>
                      <a:pt x="8333" y="6312"/>
                    </a:lnTo>
                    <a:lnTo>
                      <a:pt x="8332" y="6314"/>
                    </a:lnTo>
                    <a:lnTo>
                      <a:pt x="8327" y="6323"/>
                    </a:lnTo>
                    <a:lnTo>
                      <a:pt x="8323" y="6331"/>
                    </a:lnTo>
                    <a:lnTo>
                      <a:pt x="8320" y="6340"/>
                    </a:lnTo>
                    <a:lnTo>
                      <a:pt x="8316" y="6349"/>
                    </a:lnTo>
                    <a:lnTo>
                      <a:pt x="8313" y="6359"/>
                    </a:lnTo>
                    <a:lnTo>
                      <a:pt x="8311" y="6368"/>
                    </a:lnTo>
                    <a:lnTo>
                      <a:pt x="8308" y="6377"/>
                    </a:lnTo>
                    <a:lnTo>
                      <a:pt x="8306" y="6387"/>
                    </a:lnTo>
                    <a:lnTo>
                      <a:pt x="8305" y="6396"/>
                    </a:lnTo>
                    <a:lnTo>
                      <a:pt x="8304" y="6406"/>
                    </a:lnTo>
                    <a:lnTo>
                      <a:pt x="8303" y="6416"/>
                    </a:lnTo>
                    <a:lnTo>
                      <a:pt x="8302" y="6426"/>
                    </a:lnTo>
                    <a:lnTo>
                      <a:pt x="8302" y="6436"/>
                    </a:lnTo>
                    <a:lnTo>
                      <a:pt x="8302" y="6446"/>
                    </a:lnTo>
                    <a:lnTo>
                      <a:pt x="8303" y="6456"/>
                    </a:lnTo>
                    <a:lnTo>
                      <a:pt x="8304" y="6466"/>
                    </a:lnTo>
                    <a:lnTo>
                      <a:pt x="8305" y="6476"/>
                    </a:lnTo>
                    <a:lnTo>
                      <a:pt x="8306" y="6486"/>
                    </a:lnTo>
                    <a:lnTo>
                      <a:pt x="8308" y="6495"/>
                    </a:lnTo>
                    <a:lnTo>
                      <a:pt x="8311" y="6505"/>
                    </a:lnTo>
                    <a:lnTo>
                      <a:pt x="8313" y="6514"/>
                    </a:lnTo>
                    <a:lnTo>
                      <a:pt x="8316" y="6524"/>
                    </a:lnTo>
                    <a:lnTo>
                      <a:pt x="8320" y="6533"/>
                    </a:lnTo>
                    <a:lnTo>
                      <a:pt x="8323" y="6542"/>
                    </a:lnTo>
                    <a:lnTo>
                      <a:pt x="8327" y="6550"/>
                    </a:lnTo>
                    <a:lnTo>
                      <a:pt x="8332" y="6559"/>
                    </a:lnTo>
                    <a:lnTo>
                      <a:pt x="8336" y="6568"/>
                    </a:lnTo>
                    <a:lnTo>
                      <a:pt x="8341" y="6576"/>
                    </a:lnTo>
                    <a:lnTo>
                      <a:pt x="8347" y="6584"/>
                    </a:lnTo>
                    <a:lnTo>
                      <a:pt x="8352" y="6592"/>
                    </a:lnTo>
                    <a:lnTo>
                      <a:pt x="8358" y="6599"/>
                    </a:lnTo>
                    <a:lnTo>
                      <a:pt x="8364" y="6607"/>
                    </a:lnTo>
                    <a:lnTo>
                      <a:pt x="8371" y="6614"/>
                    </a:lnTo>
                    <a:lnTo>
                      <a:pt x="8378" y="6621"/>
                    </a:lnTo>
                    <a:lnTo>
                      <a:pt x="8385" y="6628"/>
                    </a:lnTo>
                    <a:lnTo>
                      <a:pt x="8392" y="6634"/>
                    </a:lnTo>
                    <a:lnTo>
                      <a:pt x="8399" y="6640"/>
                    </a:lnTo>
                    <a:lnTo>
                      <a:pt x="8407" y="6646"/>
                    </a:lnTo>
                    <a:lnTo>
                      <a:pt x="8415" y="6652"/>
                    </a:lnTo>
                    <a:lnTo>
                      <a:pt x="8424" y="6658"/>
                    </a:lnTo>
                    <a:lnTo>
                      <a:pt x="8432" y="6663"/>
                    </a:lnTo>
                    <a:lnTo>
                      <a:pt x="8441" y="6668"/>
                    </a:lnTo>
                    <a:lnTo>
                      <a:pt x="8450" y="6672"/>
                    </a:lnTo>
                    <a:lnTo>
                      <a:pt x="8459" y="6676"/>
                    </a:lnTo>
                    <a:lnTo>
                      <a:pt x="8468" y="6680"/>
                    </a:lnTo>
                    <a:lnTo>
                      <a:pt x="8477" y="6683"/>
                    </a:lnTo>
                    <a:lnTo>
                      <a:pt x="8486" y="6686"/>
                    </a:lnTo>
                    <a:lnTo>
                      <a:pt x="8496" y="6689"/>
                    </a:lnTo>
                    <a:lnTo>
                      <a:pt x="8505" y="6691"/>
                    </a:lnTo>
                    <a:lnTo>
                      <a:pt x="8515" y="6693"/>
                    </a:lnTo>
                    <a:lnTo>
                      <a:pt x="8524" y="6695"/>
                    </a:lnTo>
                    <a:lnTo>
                      <a:pt x="8534" y="6696"/>
                    </a:lnTo>
                    <a:lnTo>
                      <a:pt x="8543" y="6697"/>
                    </a:lnTo>
                    <a:lnTo>
                      <a:pt x="8553" y="6698"/>
                    </a:lnTo>
                    <a:lnTo>
                      <a:pt x="8563" y="6698"/>
                    </a:lnTo>
                    <a:lnTo>
                      <a:pt x="8573" y="6698"/>
                    </a:lnTo>
                    <a:lnTo>
                      <a:pt x="8583" y="6697"/>
                    </a:lnTo>
                    <a:lnTo>
                      <a:pt x="8592" y="6696"/>
                    </a:lnTo>
                    <a:lnTo>
                      <a:pt x="8602" y="6695"/>
                    </a:lnTo>
                    <a:lnTo>
                      <a:pt x="8612" y="6693"/>
                    </a:lnTo>
                    <a:lnTo>
                      <a:pt x="8621" y="6691"/>
                    </a:lnTo>
                    <a:lnTo>
                      <a:pt x="8631" y="6689"/>
                    </a:lnTo>
                    <a:lnTo>
                      <a:pt x="8640" y="6686"/>
                    </a:lnTo>
                    <a:lnTo>
                      <a:pt x="8650" y="6683"/>
                    </a:lnTo>
                    <a:lnTo>
                      <a:pt x="8659" y="6680"/>
                    </a:lnTo>
                    <a:lnTo>
                      <a:pt x="8668" y="6676"/>
                    </a:lnTo>
                    <a:lnTo>
                      <a:pt x="8677" y="6672"/>
                    </a:lnTo>
                    <a:lnTo>
                      <a:pt x="8686" y="6667"/>
                    </a:lnTo>
                    <a:lnTo>
                      <a:pt x="8694" y="6663"/>
                    </a:lnTo>
                    <a:lnTo>
                      <a:pt x="8702" y="6658"/>
                    </a:lnTo>
                    <a:lnTo>
                      <a:pt x="8711" y="6652"/>
                    </a:lnTo>
                    <a:lnTo>
                      <a:pt x="8719" y="6647"/>
                    </a:lnTo>
                    <a:lnTo>
                      <a:pt x="8726" y="6641"/>
                    </a:lnTo>
                    <a:lnTo>
                      <a:pt x="8734" y="6634"/>
                    </a:lnTo>
                    <a:lnTo>
                      <a:pt x="8741" y="6628"/>
                    </a:lnTo>
                    <a:lnTo>
                      <a:pt x="8748" y="6621"/>
                    </a:lnTo>
                    <a:lnTo>
                      <a:pt x="8755" y="6614"/>
                    </a:lnTo>
                    <a:lnTo>
                      <a:pt x="8762" y="6607"/>
                    </a:lnTo>
                    <a:lnTo>
                      <a:pt x="8768" y="6600"/>
                    </a:lnTo>
                    <a:lnTo>
                      <a:pt x="8774" y="6592"/>
                    </a:lnTo>
                    <a:lnTo>
                      <a:pt x="8779" y="6584"/>
                    </a:lnTo>
                    <a:lnTo>
                      <a:pt x="8785" y="6576"/>
                    </a:lnTo>
                    <a:lnTo>
                      <a:pt x="8790" y="6568"/>
                    </a:lnTo>
                    <a:lnTo>
                      <a:pt x="8794" y="6559"/>
                    </a:lnTo>
                    <a:lnTo>
                      <a:pt x="8799" y="6550"/>
                    </a:lnTo>
                    <a:lnTo>
                      <a:pt x="8803" y="6541"/>
                    </a:lnTo>
                    <a:lnTo>
                      <a:pt x="8807" y="6532"/>
                    </a:lnTo>
                    <a:lnTo>
                      <a:pt x="8810" y="6523"/>
                    </a:lnTo>
                    <a:lnTo>
                      <a:pt x="8813" y="6513"/>
                    </a:lnTo>
                    <a:lnTo>
                      <a:pt x="8816" y="6504"/>
                    </a:lnTo>
                    <a:lnTo>
                      <a:pt x="8818" y="6494"/>
                    </a:lnTo>
                    <a:lnTo>
                      <a:pt x="8820" y="6485"/>
                    </a:lnTo>
                    <a:lnTo>
                      <a:pt x="8822" y="6475"/>
                    </a:lnTo>
                    <a:lnTo>
                      <a:pt x="8823" y="6465"/>
                    </a:lnTo>
                    <a:lnTo>
                      <a:pt x="8824" y="6456"/>
                    </a:lnTo>
                    <a:lnTo>
                      <a:pt x="8825" y="6446"/>
                    </a:lnTo>
                    <a:lnTo>
                      <a:pt x="8825" y="6436"/>
                    </a:lnTo>
                    <a:lnTo>
                      <a:pt x="8825" y="6426"/>
                    </a:lnTo>
                    <a:lnTo>
                      <a:pt x="8824" y="6416"/>
                    </a:lnTo>
                    <a:lnTo>
                      <a:pt x="8823" y="6407"/>
                    </a:lnTo>
                    <a:lnTo>
                      <a:pt x="8822" y="6397"/>
                    </a:lnTo>
                    <a:lnTo>
                      <a:pt x="8820" y="6388"/>
                    </a:lnTo>
                    <a:lnTo>
                      <a:pt x="8818" y="6378"/>
                    </a:lnTo>
                    <a:lnTo>
                      <a:pt x="8816" y="6369"/>
                    </a:lnTo>
                    <a:lnTo>
                      <a:pt x="8813" y="6359"/>
                    </a:lnTo>
                    <a:lnTo>
                      <a:pt x="8810" y="6350"/>
                    </a:lnTo>
                    <a:lnTo>
                      <a:pt x="8807" y="6341"/>
                    </a:lnTo>
                    <a:lnTo>
                      <a:pt x="8803" y="6332"/>
                    </a:lnTo>
                    <a:lnTo>
                      <a:pt x="8799" y="6323"/>
                    </a:lnTo>
                    <a:lnTo>
                      <a:pt x="8795" y="6314"/>
                    </a:lnTo>
                    <a:lnTo>
                      <a:pt x="8793" y="6312"/>
                    </a:lnTo>
                    <a:lnTo>
                      <a:pt x="8780" y="6340"/>
                    </a:lnTo>
                    <a:lnTo>
                      <a:pt x="8761" y="6367"/>
                    </a:lnTo>
                    <a:lnTo>
                      <a:pt x="8740" y="6392"/>
                    </a:lnTo>
                    <a:lnTo>
                      <a:pt x="8715" y="6413"/>
                    </a:lnTo>
                    <a:lnTo>
                      <a:pt x="8688" y="6432"/>
                    </a:lnTo>
                    <a:lnTo>
                      <a:pt x="8659" y="6446"/>
                    </a:lnTo>
                    <a:lnTo>
                      <a:pt x="8628" y="6456"/>
                    </a:lnTo>
                    <a:lnTo>
                      <a:pt x="8596" y="6463"/>
                    </a:lnTo>
                    <a:lnTo>
                      <a:pt x="8563" y="6465"/>
                    </a:lnTo>
                    <a:lnTo>
                      <a:pt x="8530" y="6463"/>
                    </a:lnTo>
                    <a:lnTo>
                      <a:pt x="8498" y="6456"/>
                    </a:lnTo>
                    <a:lnTo>
                      <a:pt x="8467" y="6446"/>
                    </a:lnTo>
                    <a:lnTo>
                      <a:pt x="8438" y="6432"/>
                    </a:lnTo>
                    <a:lnTo>
                      <a:pt x="8411" y="6413"/>
                    </a:lnTo>
                    <a:lnTo>
                      <a:pt x="8386" y="6392"/>
                    </a:lnTo>
                    <a:lnTo>
                      <a:pt x="8365" y="6367"/>
                    </a:lnTo>
                    <a:lnTo>
                      <a:pt x="8346" y="6340"/>
                    </a:lnTo>
                    <a:close/>
                    <a:moveTo>
                      <a:pt x="7906" y="4006"/>
                    </a:moveTo>
                    <a:lnTo>
                      <a:pt x="4807" y="2729"/>
                    </a:lnTo>
                    <a:lnTo>
                      <a:pt x="1707" y="4006"/>
                    </a:lnTo>
                    <a:lnTo>
                      <a:pt x="4807" y="5282"/>
                    </a:lnTo>
                    <a:lnTo>
                      <a:pt x="7906" y="4006"/>
                    </a:lnTo>
                    <a:close/>
                    <a:moveTo>
                      <a:pt x="4743" y="5794"/>
                    </a:moveTo>
                    <a:lnTo>
                      <a:pt x="4712" y="5783"/>
                    </a:lnTo>
                    <a:lnTo>
                      <a:pt x="2847" y="5016"/>
                    </a:lnTo>
                    <a:lnTo>
                      <a:pt x="2847" y="6613"/>
                    </a:lnTo>
                    <a:lnTo>
                      <a:pt x="2873" y="6683"/>
                    </a:lnTo>
                    <a:lnTo>
                      <a:pt x="2974" y="6767"/>
                    </a:lnTo>
                    <a:lnTo>
                      <a:pt x="3202" y="6867"/>
                    </a:lnTo>
                    <a:lnTo>
                      <a:pt x="3526" y="6954"/>
                    </a:lnTo>
                    <a:lnTo>
                      <a:pt x="3917" y="7018"/>
                    </a:lnTo>
                    <a:lnTo>
                      <a:pt x="4351" y="7057"/>
                    </a:lnTo>
                    <a:lnTo>
                      <a:pt x="4806" y="7070"/>
                    </a:lnTo>
                    <a:lnTo>
                      <a:pt x="5262" y="7057"/>
                    </a:lnTo>
                    <a:lnTo>
                      <a:pt x="5696" y="7018"/>
                    </a:lnTo>
                    <a:lnTo>
                      <a:pt x="6087" y="6954"/>
                    </a:lnTo>
                    <a:lnTo>
                      <a:pt x="6411" y="6867"/>
                    </a:lnTo>
                    <a:lnTo>
                      <a:pt x="6639" y="6767"/>
                    </a:lnTo>
                    <a:lnTo>
                      <a:pt x="6740" y="6683"/>
                    </a:lnTo>
                    <a:lnTo>
                      <a:pt x="6766" y="6613"/>
                    </a:lnTo>
                    <a:lnTo>
                      <a:pt x="6766" y="5016"/>
                    </a:lnTo>
                    <a:lnTo>
                      <a:pt x="4902" y="5783"/>
                    </a:lnTo>
                    <a:lnTo>
                      <a:pt x="4871" y="5794"/>
                    </a:lnTo>
                    <a:lnTo>
                      <a:pt x="4839" y="5800"/>
                    </a:lnTo>
                    <a:lnTo>
                      <a:pt x="4807" y="5802"/>
                    </a:lnTo>
                    <a:lnTo>
                      <a:pt x="4775" y="5800"/>
                    </a:lnTo>
                    <a:lnTo>
                      <a:pt x="4743" y="579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A6C31B6-C093-4C32-A5D2-0076E1C314D0}"/>
              </a:ext>
            </a:extLst>
          </p:cNvPr>
          <p:cNvGrpSpPr/>
          <p:nvPr/>
        </p:nvGrpSpPr>
        <p:grpSpPr>
          <a:xfrm>
            <a:off x="6488978" y="5171552"/>
            <a:ext cx="478724" cy="478724"/>
            <a:chOff x="721966" y="1986158"/>
            <a:chExt cx="674902" cy="67490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FC56019-D0D3-456A-8CA2-23E558B8ABFB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85" name="Group 64"/>
            <p:cNvGrpSpPr/>
            <p:nvPr/>
          </p:nvGrpSpPr>
          <p:grpSpPr>
            <a:xfrm>
              <a:off x="808583" y="2072775"/>
              <a:ext cx="501668" cy="501668"/>
              <a:chOff x="2962542" y="861060"/>
              <a:chExt cx="633600" cy="633600"/>
            </a:xfrm>
          </p:grpSpPr>
          <p:sp>
            <p:nvSpPr>
              <p:cNvPr id="86" name="Accent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18" y="6307"/>
                    </a:moveTo>
                    <a:lnTo>
                      <a:pt x="3302" y="5191"/>
                    </a:lnTo>
                    <a:lnTo>
                      <a:pt x="3271" y="5157"/>
                    </a:lnTo>
                    <a:lnTo>
                      <a:pt x="3246" y="5119"/>
                    </a:lnTo>
                    <a:lnTo>
                      <a:pt x="3226" y="5078"/>
                    </a:lnTo>
                    <a:lnTo>
                      <a:pt x="3211" y="5035"/>
                    </a:lnTo>
                    <a:lnTo>
                      <a:pt x="3202" y="4990"/>
                    </a:lnTo>
                    <a:lnTo>
                      <a:pt x="3199" y="4944"/>
                    </a:lnTo>
                    <a:lnTo>
                      <a:pt x="3202" y="4898"/>
                    </a:lnTo>
                    <a:lnTo>
                      <a:pt x="3211" y="4853"/>
                    </a:lnTo>
                    <a:lnTo>
                      <a:pt x="3226" y="4810"/>
                    </a:lnTo>
                    <a:lnTo>
                      <a:pt x="3246" y="4769"/>
                    </a:lnTo>
                    <a:lnTo>
                      <a:pt x="3271" y="4731"/>
                    </a:lnTo>
                    <a:lnTo>
                      <a:pt x="3302" y="4697"/>
                    </a:lnTo>
                    <a:lnTo>
                      <a:pt x="3336" y="4666"/>
                    </a:lnTo>
                    <a:lnTo>
                      <a:pt x="3374" y="4641"/>
                    </a:lnTo>
                    <a:lnTo>
                      <a:pt x="3415" y="4621"/>
                    </a:lnTo>
                    <a:lnTo>
                      <a:pt x="3458" y="4606"/>
                    </a:lnTo>
                    <a:lnTo>
                      <a:pt x="3503" y="4597"/>
                    </a:lnTo>
                    <a:lnTo>
                      <a:pt x="3549" y="4594"/>
                    </a:lnTo>
                    <a:lnTo>
                      <a:pt x="3595" y="4597"/>
                    </a:lnTo>
                    <a:lnTo>
                      <a:pt x="3640" y="4606"/>
                    </a:lnTo>
                    <a:lnTo>
                      <a:pt x="3683" y="4621"/>
                    </a:lnTo>
                    <a:lnTo>
                      <a:pt x="3724" y="4641"/>
                    </a:lnTo>
                    <a:lnTo>
                      <a:pt x="3762" y="4666"/>
                    </a:lnTo>
                    <a:lnTo>
                      <a:pt x="3796" y="4697"/>
                    </a:lnTo>
                    <a:lnTo>
                      <a:pt x="4645" y="5545"/>
                    </a:lnTo>
                    <a:lnTo>
                      <a:pt x="6408" y="3489"/>
                    </a:lnTo>
                    <a:lnTo>
                      <a:pt x="6440" y="3456"/>
                    </a:lnTo>
                    <a:lnTo>
                      <a:pt x="6476" y="3428"/>
                    </a:lnTo>
                    <a:lnTo>
                      <a:pt x="6516" y="3405"/>
                    </a:lnTo>
                    <a:lnTo>
                      <a:pt x="6558" y="3387"/>
                    </a:lnTo>
                    <a:lnTo>
                      <a:pt x="6602" y="3375"/>
                    </a:lnTo>
                    <a:lnTo>
                      <a:pt x="6647" y="3368"/>
                    </a:lnTo>
                    <a:lnTo>
                      <a:pt x="6693" y="3368"/>
                    </a:lnTo>
                    <a:lnTo>
                      <a:pt x="6738" y="3373"/>
                    </a:lnTo>
                    <a:lnTo>
                      <a:pt x="6783" y="3384"/>
                    </a:lnTo>
                    <a:lnTo>
                      <a:pt x="6825" y="3401"/>
                    </a:lnTo>
                    <a:lnTo>
                      <a:pt x="6865" y="3424"/>
                    </a:lnTo>
                    <a:lnTo>
                      <a:pt x="6902" y="3451"/>
                    </a:lnTo>
                    <a:lnTo>
                      <a:pt x="6935" y="3483"/>
                    </a:lnTo>
                    <a:lnTo>
                      <a:pt x="6963" y="3519"/>
                    </a:lnTo>
                    <a:lnTo>
                      <a:pt x="6986" y="3559"/>
                    </a:lnTo>
                    <a:lnTo>
                      <a:pt x="7004" y="3601"/>
                    </a:lnTo>
                    <a:lnTo>
                      <a:pt x="7016" y="3645"/>
                    </a:lnTo>
                    <a:lnTo>
                      <a:pt x="7023" y="3690"/>
                    </a:lnTo>
                    <a:lnTo>
                      <a:pt x="7023" y="3736"/>
                    </a:lnTo>
                    <a:lnTo>
                      <a:pt x="7018" y="3781"/>
                    </a:lnTo>
                    <a:lnTo>
                      <a:pt x="7007" y="3826"/>
                    </a:lnTo>
                    <a:lnTo>
                      <a:pt x="6990" y="3868"/>
                    </a:lnTo>
                    <a:lnTo>
                      <a:pt x="6967" y="3908"/>
                    </a:lnTo>
                    <a:lnTo>
                      <a:pt x="6940" y="3945"/>
                    </a:lnTo>
                    <a:lnTo>
                      <a:pt x="4931" y="6288"/>
                    </a:lnTo>
                    <a:lnTo>
                      <a:pt x="4900" y="6320"/>
                    </a:lnTo>
                    <a:lnTo>
                      <a:pt x="4865" y="6347"/>
                    </a:lnTo>
                    <a:lnTo>
                      <a:pt x="4827" y="6370"/>
                    </a:lnTo>
                    <a:lnTo>
                      <a:pt x="4787" y="6388"/>
                    </a:lnTo>
                    <a:lnTo>
                      <a:pt x="4744" y="6401"/>
                    </a:lnTo>
                    <a:lnTo>
                      <a:pt x="4701" y="6408"/>
                    </a:lnTo>
                    <a:lnTo>
                      <a:pt x="4656" y="6410"/>
                    </a:lnTo>
                    <a:lnTo>
                      <a:pt x="4612" y="6406"/>
                    </a:lnTo>
                    <a:lnTo>
                      <a:pt x="4569" y="6397"/>
                    </a:lnTo>
                    <a:lnTo>
                      <a:pt x="4527" y="6382"/>
                    </a:lnTo>
                    <a:lnTo>
                      <a:pt x="4487" y="6362"/>
                    </a:lnTo>
                    <a:lnTo>
                      <a:pt x="4451" y="6337"/>
                    </a:lnTo>
                    <a:lnTo>
                      <a:pt x="4418" y="630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7" name="Outline"/>
              <p:cNvSpPr/>
              <p:nvPr/>
            </p:nvSpPr>
            <p:spPr>
              <a:xfrm>
                <a:off x="296254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16" y="915"/>
                    </a:moveTo>
                    <a:lnTo>
                      <a:pt x="4949" y="905"/>
                    </a:lnTo>
                    <a:lnTo>
                      <a:pt x="4983" y="901"/>
                    </a:lnTo>
                    <a:lnTo>
                      <a:pt x="5017" y="901"/>
                    </a:lnTo>
                    <a:lnTo>
                      <a:pt x="5051" y="905"/>
                    </a:lnTo>
                    <a:lnTo>
                      <a:pt x="5084" y="915"/>
                    </a:lnTo>
                    <a:lnTo>
                      <a:pt x="8209" y="2031"/>
                    </a:lnTo>
                    <a:lnTo>
                      <a:pt x="8240" y="2044"/>
                    </a:lnTo>
                    <a:lnTo>
                      <a:pt x="8269" y="2062"/>
                    </a:lnTo>
                    <a:lnTo>
                      <a:pt x="8296" y="2083"/>
                    </a:lnTo>
                    <a:lnTo>
                      <a:pt x="8319" y="2108"/>
                    </a:lnTo>
                    <a:lnTo>
                      <a:pt x="8339" y="2136"/>
                    </a:lnTo>
                    <a:lnTo>
                      <a:pt x="8354" y="2167"/>
                    </a:lnTo>
                    <a:lnTo>
                      <a:pt x="8366" y="2199"/>
                    </a:lnTo>
                    <a:lnTo>
                      <a:pt x="8373" y="2232"/>
                    </a:lnTo>
                    <a:lnTo>
                      <a:pt x="8375" y="2266"/>
                    </a:lnTo>
                    <a:lnTo>
                      <a:pt x="8375" y="4833"/>
                    </a:lnTo>
                    <a:lnTo>
                      <a:pt x="8375" y="4845"/>
                    </a:lnTo>
                    <a:lnTo>
                      <a:pt x="8355" y="5264"/>
                    </a:lnTo>
                    <a:lnTo>
                      <a:pt x="8352" y="5288"/>
                    </a:lnTo>
                    <a:lnTo>
                      <a:pt x="8293" y="5684"/>
                    </a:lnTo>
                    <a:lnTo>
                      <a:pt x="8288" y="5709"/>
                    </a:lnTo>
                    <a:lnTo>
                      <a:pt x="8191" y="6082"/>
                    </a:lnTo>
                    <a:lnTo>
                      <a:pt x="8183" y="6107"/>
                    </a:lnTo>
                    <a:lnTo>
                      <a:pt x="8052" y="6459"/>
                    </a:lnTo>
                    <a:lnTo>
                      <a:pt x="8042" y="6482"/>
                    </a:lnTo>
                    <a:lnTo>
                      <a:pt x="7877" y="6813"/>
                    </a:lnTo>
                    <a:lnTo>
                      <a:pt x="7865" y="6835"/>
                    </a:lnTo>
                    <a:lnTo>
                      <a:pt x="7669" y="7145"/>
                    </a:lnTo>
                    <a:lnTo>
                      <a:pt x="7655" y="7164"/>
                    </a:lnTo>
                    <a:lnTo>
                      <a:pt x="7430" y="7455"/>
                    </a:lnTo>
                    <a:lnTo>
                      <a:pt x="7415" y="7472"/>
                    </a:lnTo>
                    <a:lnTo>
                      <a:pt x="7163" y="7744"/>
                    </a:lnTo>
                    <a:lnTo>
                      <a:pt x="7148" y="7758"/>
                    </a:lnTo>
                    <a:lnTo>
                      <a:pt x="6870" y="8012"/>
                    </a:lnTo>
                    <a:lnTo>
                      <a:pt x="6856" y="8024"/>
                    </a:lnTo>
                    <a:lnTo>
                      <a:pt x="6555" y="8260"/>
                    </a:lnTo>
                    <a:lnTo>
                      <a:pt x="6541" y="8270"/>
                    </a:lnTo>
                    <a:lnTo>
                      <a:pt x="6218" y="8490"/>
                    </a:lnTo>
                    <a:lnTo>
                      <a:pt x="6206" y="8498"/>
                    </a:lnTo>
                    <a:lnTo>
                      <a:pt x="5863" y="8702"/>
                    </a:lnTo>
                    <a:lnTo>
                      <a:pt x="5852" y="8708"/>
                    </a:lnTo>
                    <a:lnTo>
                      <a:pt x="5492" y="8897"/>
                    </a:lnTo>
                    <a:lnTo>
                      <a:pt x="5481" y="8902"/>
                    </a:lnTo>
                    <a:lnTo>
                      <a:pt x="5105" y="9077"/>
                    </a:lnTo>
                    <a:lnTo>
                      <a:pt x="5076" y="9088"/>
                    </a:lnTo>
                    <a:lnTo>
                      <a:pt x="5046" y="9096"/>
                    </a:lnTo>
                    <a:lnTo>
                      <a:pt x="5016" y="9100"/>
                    </a:lnTo>
                    <a:lnTo>
                      <a:pt x="4984" y="9100"/>
                    </a:lnTo>
                    <a:lnTo>
                      <a:pt x="4954" y="9096"/>
                    </a:lnTo>
                    <a:lnTo>
                      <a:pt x="4924" y="9088"/>
                    </a:lnTo>
                    <a:lnTo>
                      <a:pt x="4895" y="9077"/>
                    </a:lnTo>
                    <a:lnTo>
                      <a:pt x="4519" y="8902"/>
                    </a:lnTo>
                    <a:lnTo>
                      <a:pt x="4508" y="8897"/>
                    </a:lnTo>
                    <a:lnTo>
                      <a:pt x="4148" y="8708"/>
                    </a:lnTo>
                    <a:lnTo>
                      <a:pt x="4137" y="8702"/>
                    </a:lnTo>
                    <a:lnTo>
                      <a:pt x="3794" y="8498"/>
                    </a:lnTo>
                    <a:lnTo>
                      <a:pt x="3782" y="8490"/>
                    </a:lnTo>
                    <a:lnTo>
                      <a:pt x="3459" y="8270"/>
                    </a:lnTo>
                    <a:lnTo>
                      <a:pt x="3445" y="8260"/>
                    </a:lnTo>
                    <a:lnTo>
                      <a:pt x="3144" y="8024"/>
                    </a:lnTo>
                    <a:lnTo>
                      <a:pt x="3130" y="8012"/>
                    </a:lnTo>
                    <a:lnTo>
                      <a:pt x="2852" y="7758"/>
                    </a:lnTo>
                    <a:lnTo>
                      <a:pt x="2837" y="7744"/>
                    </a:lnTo>
                    <a:lnTo>
                      <a:pt x="2585" y="7472"/>
                    </a:lnTo>
                    <a:lnTo>
                      <a:pt x="2570" y="7455"/>
                    </a:lnTo>
                    <a:lnTo>
                      <a:pt x="2345" y="7164"/>
                    </a:lnTo>
                    <a:lnTo>
                      <a:pt x="2331" y="7145"/>
                    </a:lnTo>
                    <a:lnTo>
                      <a:pt x="2135" y="6835"/>
                    </a:lnTo>
                    <a:lnTo>
                      <a:pt x="2123" y="6813"/>
                    </a:lnTo>
                    <a:lnTo>
                      <a:pt x="1958" y="6482"/>
                    </a:lnTo>
                    <a:lnTo>
                      <a:pt x="1948" y="6459"/>
                    </a:lnTo>
                    <a:lnTo>
                      <a:pt x="1817" y="6107"/>
                    </a:lnTo>
                    <a:lnTo>
                      <a:pt x="1809" y="6082"/>
                    </a:lnTo>
                    <a:lnTo>
                      <a:pt x="1712" y="5709"/>
                    </a:lnTo>
                    <a:lnTo>
                      <a:pt x="1707" y="5684"/>
                    </a:lnTo>
                    <a:lnTo>
                      <a:pt x="1648" y="5288"/>
                    </a:lnTo>
                    <a:lnTo>
                      <a:pt x="1645" y="5264"/>
                    </a:lnTo>
                    <a:lnTo>
                      <a:pt x="1625" y="4845"/>
                    </a:lnTo>
                    <a:lnTo>
                      <a:pt x="1625" y="4833"/>
                    </a:lnTo>
                    <a:lnTo>
                      <a:pt x="1625" y="2266"/>
                    </a:lnTo>
                    <a:lnTo>
                      <a:pt x="1627" y="2232"/>
                    </a:lnTo>
                    <a:lnTo>
                      <a:pt x="1634" y="2199"/>
                    </a:lnTo>
                    <a:lnTo>
                      <a:pt x="1646" y="2167"/>
                    </a:lnTo>
                    <a:lnTo>
                      <a:pt x="1661" y="2136"/>
                    </a:lnTo>
                    <a:lnTo>
                      <a:pt x="1681" y="2108"/>
                    </a:lnTo>
                    <a:lnTo>
                      <a:pt x="1704" y="2083"/>
                    </a:lnTo>
                    <a:lnTo>
                      <a:pt x="1731" y="2062"/>
                    </a:lnTo>
                    <a:lnTo>
                      <a:pt x="1760" y="2044"/>
                    </a:lnTo>
                    <a:lnTo>
                      <a:pt x="1791" y="2031"/>
                    </a:lnTo>
                    <a:lnTo>
                      <a:pt x="4916" y="915"/>
                    </a:lnTo>
                    <a:close/>
                    <a:moveTo>
                      <a:pt x="5000" y="1415"/>
                    </a:moveTo>
                    <a:lnTo>
                      <a:pt x="2125" y="2442"/>
                    </a:lnTo>
                    <a:lnTo>
                      <a:pt x="2125" y="4827"/>
                    </a:lnTo>
                    <a:lnTo>
                      <a:pt x="2144" y="5227"/>
                    </a:lnTo>
                    <a:lnTo>
                      <a:pt x="2200" y="5597"/>
                    </a:lnTo>
                    <a:lnTo>
                      <a:pt x="2289" y="5944"/>
                    </a:lnTo>
                    <a:lnTo>
                      <a:pt x="2412" y="6271"/>
                    </a:lnTo>
                    <a:lnTo>
                      <a:pt x="2565" y="6578"/>
                    </a:lnTo>
                    <a:lnTo>
                      <a:pt x="2748" y="6867"/>
                    </a:lnTo>
                    <a:lnTo>
                      <a:pt x="2958" y="7140"/>
                    </a:lnTo>
                    <a:lnTo>
                      <a:pt x="3196" y="7396"/>
                    </a:lnTo>
                    <a:lnTo>
                      <a:pt x="3460" y="7636"/>
                    </a:lnTo>
                    <a:lnTo>
                      <a:pt x="3747" y="7861"/>
                    </a:lnTo>
                    <a:lnTo>
                      <a:pt x="4057" y="8072"/>
                    </a:lnTo>
                    <a:lnTo>
                      <a:pt x="4387" y="8269"/>
                    </a:lnTo>
                    <a:lnTo>
                      <a:pt x="4735" y="8451"/>
                    </a:lnTo>
                    <a:lnTo>
                      <a:pt x="5000" y="8574"/>
                    </a:lnTo>
                    <a:lnTo>
                      <a:pt x="5265" y="8451"/>
                    </a:lnTo>
                    <a:lnTo>
                      <a:pt x="5613" y="8269"/>
                    </a:lnTo>
                    <a:lnTo>
                      <a:pt x="5943" y="8072"/>
                    </a:lnTo>
                    <a:lnTo>
                      <a:pt x="6253" y="7861"/>
                    </a:lnTo>
                    <a:lnTo>
                      <a:pt x="6540" y="7636"/>
                    </a:lnTo>
                    <a:lnTo>
                      <a:pt x="6804" y="7396"/>
                    </a:lnTo>
                    <a:lnTo>
                      <a:pt x="7042" y="7140"/>
                    </a:lnTo>
                    <a:lnTo>
                      <a:pt x="7252" y="6867"/>
                    </a:lnTo>
                    <a:lnTo>
                      <a:pt x="7435" y="6578"/>
                    </a:lnTo>
                    <a:lnTo>
                      <a:pt x="7588" y="6271"/>
                    </a:lnTo>
                    <a:lnTo>
                      <a:pt x="7711" y="5944"/>
                    </a:lnTo>
                    <a:lnTo>
                      <a:pt x="7800" y="5597"/>
                    </a:lnTo>
                    <a:lnTo>
                      <a:pt x="7856" y="5227"/>
                    </a:lnTo>
                    <a:lnTo>
                      <a:pt x="7875" y="4827"/>
                    </a:lnTo>
                    <a:lnTo>
                      <a:pt x="7875" y="2442"/>
                    </a:lnTo>
                    <a:lnTo>
                      <a:pt x="5000" y="141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69" name="Arrow: Pentagon 68">
            <a:extLst>
              <a:ext uri="{FF2B5EF4-FFF2-40B4-BE49-F238E27FC236}">
                <a16:creationId xmlns:a16="http://schemas.microsoft.com/office/drawing/2014/main" id="{F15B2136-580E-4A90-A183-E31730A03AEC}"/>
              </a:ext>
            </a:extLst>
          </p:cNvPr>
          <p:cNvSpPr/>
          <p:nvPr/>
        </p:nvSpPr>
        <p:spPr>
          <a:xfrm flipH="1">
            <a:off x="6416040" y="2164080"/>
            <a:ext cx="5775960" cy="577972"/>
          </a:xfrm>
          <a:prstGeom prst="homePlate">
            <a:avLst>
              <a:gd name="adj" fmla="val 2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/>
              <a:t>Why it wins for franchisees</a:t>
            </a:r>
            <a:endParaRPr lang="en-PH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9D3567-06E6-4F10-A303-89179BD8A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83436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Unit Economics of a Verde Store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15</a:t>
            </a:fld>
            <a:endParaRPr lang="en-P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9A4E0-AB79-486D-9CC3-8CA9E1C41D4A}"/>
              </a:ext>
            </a:extLst>
          </p:cNvPr>
          <p:cNvSpPr txBox="1"/>
          <p:nvPr/>
        </p:nvSpPr>
        <p:spPr>
          <a:xfrm>
            <a:off x="6020388" y="1605078"/>
            <a:ext cx="5600594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Store ramp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24B9155F-1E32-4BBB-91C5-639ECEC80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46505"/>
              </p:ext>
            </p:extLst>
          </p:nvPr>
        </p:nvGraphicFramePr>
        <p:xfrm>
          <a:off x="6019800" y="2314938"/>
          <a:ext cx="5564839" cy="332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41367603-3B3F-4BA7-AA02-B9B63E55D8C5}"/>
              </a:ext>
            </a:extLst>
          </p:cNvPr>
          <p:cNvSpPr/>
          <p:nvPr/>
        </p:nvSpPr>
        <p:spPr>
          <a:xfrm>
            <a:off x="571018" y="2499360"/>
            <a:ext cx="1165184" cy="999824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₱26M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AD8651-5589-49F2-810B-C2DEFCD7BDE6}"/>
              </a:ext>
            </a:extLst>
          </p:cNvPr>
          <p:cNvGrpSpPr/>
          <p:nvPr/>
        </p:nvGrpSpPr>
        <p:grpSpPr>
          <a:xfrm>
            <a:off x="1934322" y="2614702"/>
            <a:ext cx="2973075" cy="733274"/>
            <a:chOff x="7517445" y="2684407"/>
            <a:chExt cx="2691426" cy="76778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F9D16B-BE29-4110-BE51-02921B064923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Mature annual unit volume, reached in month 14 on average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DBC5B0A-1349-4526-A449-D4B403C1E2ED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AUV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DBE699B-2FBF-423E-8B9F-010CE9B46DCF}"/>
              </a:ext>
            </a:extLst>
          </p:cNvPr>
          <p:cNvSpPr txBox="1"/>
          <p:nvPr/>
        </p:nvSpPr>
        <p:spPr>
          <a:xfrm>
            <a:off x="571018" y="1605078"/>
            <a:ext cx="4368135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Standard store profile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7" name="Arrow: Pentagon 56">
            <a:extLst>
              <a:ext uri="{FF2B5EF4-FFF2-40B4-BE49-F238E27FC236}">
                <a16:creationId xmlns:a16="http://schemas.microsoft.com/office/drawing/2014/main" id="{E53FD9B8-6F01-445F-A11F-ABF48CC551E9}"/>
              </a:ext>
            </a:extLst>
          </p:cNvPr>
          <p:cNvSpPr/>
          <p:nvPr/>
        </p:nvSpPr>
        <p:spPr>
          <a:xfrm>
            <a:off x="571018" y="3585954"/>
            <a:ext cx="1165184" cy="999824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22%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E590BEC-0953-45D4-B0A1-FD6FFDAEA395}"/>
              </a:ext>
            </a:extLst>
          </p:cNvPr>
          <p:cNvGrpSpPr/>
          <p:nvPr/>
        </p:nvGrpSpPr>
        <p:grpSpPr>
          <a:xfrm>
            <a:off x="1934322" y="3701296"/>
            <a:ext cx="2973075" cy="733274"/>
            <a:chOff x="7517445" y="2684407"/>
            <a:chExt cx="2691426" cy="76778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B0D91DA-3DE9-491F-9E65-7E39140D1F9A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Store-level EBITDA margin at maturity, after 6% royalty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23DA870-E040-404F-BCCB-8996976AF820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EBITDA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5" name="Arrow: Pentagon 64">
            <a:extLst>
              <a:ext uri="{FF2B5EF4-FFF2-40B4-BE49-F238E27FC236}">
                <a16:creationId xmlns:a16="http://schemas.microsoft.com/office/drawing/2014/main" id="{97370A12-BBB9-4D40-A4A1-579814B204BA}"/>
              </a:ext>
            </a:extLst>
          </p:cNvPr>
          <p:cNvSpPr/>
          <p:nvPr/>
        </p:nvSpPr>
        <p:spPr>
          <a:xfrm>
            <a:off x="571018" y="4672548"/>
            <a:ext cx="1165184" cy="999824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3.2 yrs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FED3C8A-B024-45A7-ACCC-94E6BF746E02}"/>
              </a:ext>
            </a:extLst>
          </p:cNvPr>
          <p:cNvGrpSpPr/>
          <p:nvPr/>
        </p:nvGrpSpPr>
        <p:grpSpPr>
          <a:xfrm>
            <a:off x="1934322" y="4787890"/>
            <a:ext cx="2973075" cy="733274"/>
            <a:chOff x="7517445" y="2684407"/>
            <a:chExt cx="2691426" cy="76778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9D002E7-BD66-4DBC-B682-7DBF4C5CD3C2}"/>
                </a:ext>
              </a:extLst>
            </p:cNvPr>
            <p:cNvSpPr txBox="1"/>
            <p:nvPr/>
          </p:nvSpPr>
          <p:spPr>
            <a:xfrm>
              <a:off x="7517445" y="3021301"/>
              <a:ext cx="269142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Franchisee payback on ₱19.5M all-in investment incl. fee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432E9BD-B18A-48F3-854D-ED354F2BBAAB}"/>
                </a:ext>
              </a:extLst>
            </p:cNvPr>
            <p:cNvSpPr txBox="1"/>
            <p:nvPr/>
          </p:nvSpPr>
          <p:spPr>
            <a:xfrm>
              <a:off x="7517445" y="2684407"/>
              <a:ext cx="269142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 lnSpcReduction="10000"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Payback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D9E449-206C-4FF1-9D4D-737E0F26F378}"/>
              </a:ext>
            </a:extLst>
          </p:cNvPr>
          <p:cNvGrpSpPr/>
          <p:nvPr/>
        </p:nvGrpSpPr>
        <p:grpSpPr>
          <a:xfrm>
            <a:off x="5344200" y="1447800"/>
            <a:ext cx="370800" cy="4297680"/>
            <a:chOff x="5344200" y="1447800"/>
            <a:chExt cx="370800" cy="429768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073C2E3-CF08-45EC-80FD-45EA7741EF8A}"/>
                </a:ext>
              </a:extLst>
            </p:cNvPr>
            <p:cNvCxnSpPr>
              <a:cxnSpLocks/>
            </p:cNvCxnSpPr>
            <p:nvPr/>
          </p:nvCxnSpPr>
          <p:spPr>
            <a:xfrm>
              <a:off x="5529600" y="1447800"/>
              <a:ext cx="0" cy="429768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8BF14C3-150C-448C-AC21-B0910B9500B6}"/>
                </a:ext>
              </a:extLst>
            </p:cNvPr>
            <p:cNvSpPr/>
            <p:nvPr/>
          </p:nvSpPr>
          <p:spPr>
            <a:xfrm>
              <a:off x="5344200" y="341124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CA7AAA8-FB16-41A1-9D18-A2541DDF510F}"/>
              </a:ext>
            </a:extLst>
          </p:cNvPr>
          <p:cNvCxnSpPr/>
          <p:nvPr/>
        </p:nvCxnSpPr>
        <p:spPr>
          <a:xfrm>
            <a:off x="1608881" y="3542569"/>
            <a:ext cx="33450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D9B2F19-C1D3-419F-868E-6DEE0B1F7C44}"/>
              </a:ext>
            </a:extLst>
          </p:cNvPr>
          <p:cNvCxnSpPr/>
          <p:nvPr/>
        </p:nvCxnSpPr>
        <p:spPr>
          <a:xfrm>
            <a:off x="1608881" y="4629163"/>
            <a:ext cx="33450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821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A Store's Revenue Mix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16</a:t>
            </a:fld>
            <a:endParaRPr lang="en-PH" dirty="0"/>
          </a:p>
        </p:txBody>
      </p:sp>
      <p:graphicFrame>
        <p:nvGraphicFramePr>
          <p:cNvPr id="6" name="Chart 0">
            <a:extLst>
              <a:ext uri="{FF2B5EF4-FFF2-40B4-BE49-F238E27FC236}">
                <a16:creationId xmlns:a16="http://schemas.microsoft.com/office/drawing/2014/main" id="{D8278D8D-6A78-4397-AE13-102A86625979}"/>
              </a:ext>
            </a:extLst>
          </p:cNvPr>
          <p:cNvGraphicFramePr/>
          <p:nvPr/>
        </p:nvGraphicFramePr>
        <p:xfrm>
          <a:off x="571018" y="2024456"/>
          <a:ext cx="4910238" cy="3909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Rectangle: Top Corners Rounded 24">
            <a:extLst>
              <a:ext uri="{FF2B5EF4-FFF2-40B4-BE49-F238E27FC236}">
                <a16:creationId xmlns:a16="http://schemas.microsoft.com/office/drawing/2014/main" id="{0E4D12F4-BD37-4183-8693-1018095012B3}"/>
              </a:ext>
            </a:extLst>
          </p:cNvPr>
          <p:cNvSpPr/>
          <p:nvPr/>
        </p:nvSpPr>
        <p:spPr>
          <a:xfrm>
            <a:off x="604923" y="1355140"/>
            <a:ext cx="4910238" cy="516875"/>
          </a:xfrm>
          <a:prstGeom prst="round2SameRect">
            <a:avLst>
              <a:gd name="adj1" fmla="val 38803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Per-store sales mix at maturity</a:t>
            </a:r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id="{25A0C2FF-B71E-42D9-9038-01C8CA4175BF}"/>
              </a:ext>
            </a:extLst>
          </p:cNvPr>
          <p:cNvSpPr/>
          <p:nvPr/>
        </p:nvSpPr>
        <p:spPr>
          <a:xfrm>
            <a:off x="6258159" y="1355140"/>
            <a:ext cx="5362823" cy="47132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Four channels, one kitchen footprint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D7E3E9-E99F-47BE-A14D-B77E9E5C6695}"/>
              </a:ext>
            </a:extLst>
          </p:cNvPr>
          <p:cNvSpPr txBox="1"/>
          <p:nvPr/>
        </p:nvSpPr>
        <p:spPr>
          <a:xfrm>
            <a:off x="6313617" y="5559409"/>
            <a:ext cx="5307365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accent6"/>
                </a:solidFill>
              </a:rPr>
              <a:t>Delivery and catering now add over ₱7.8M per store</a:t>
            </a:r>
            <a:br>
              <a:rPr lang="en-US" sz="1400" dirty="0">
                <a:solidFill>
                  <a:schemeClr val="accent6"/>
                </a:solidFill>
              </a:rPr>
            </a:br>
            <a:r>
              <a:rPr lang="en-US" sz="1400" dirty="0">
                <a:solidFill>
                  <a:schemeClr val="accent6"/>
                </a:solidFill>
              </a:rPr>
              <a:t>with no extra seats — key to the format's sales density and resilience.</a:t>
            </a:r>
          </a:p>
        </p:txBody>
      </p:sp>
      <p:sp>
        <p:nvSpPr>
          <p:cNvPr id="8" name="Shape 3">
            <a:extLst>
              <a:ext uri="{FF2B5EF4-FFF2-40B4-BE49-F238E27FC236}">
                <a16:creationId xmlns:a16="http://schemas.microsoft.com/office/drawing/2014/main" id="{BF7ADF37-CAF0-451E-B157-3F67F1E6F262}"/>
              </a:ext>
            </a:extLst>
          </p:cNvPr>
          <p:cNvSpPr/>
          <p:nvPr/>
        </p:nvSpPr>
        <p:spPr>
          <a:xfrm>
            <a:off x="6258159" y="1969789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23536ECE-3DA3-434C-8591-27BFE94765F5}"/>
              </a:ext>
            </a:extLst>
          </p:cNvPr>
          <p:cNvSpPr/>
          <p:nvPr/>
        </p:nvSpPr>
        <p:spPr>
          <a:xfrm>
            <a:off x="6513532" y="2021649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Dine-in</a:t>
            </a: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236DF6DD-B875-41EB-867E-49350C0E58B2}"/>
              </a:ext>
            </a:extLst>
          </p:cNvPr>
          <p:cNvSpPr/>
          <p:nvPr/>
        </p:nvSpPr>
        <p:spPr>
          <a:xfrm>
            <a:off x="6513532" y="2353550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₱9.9M</a:t>
            </a:r>
            <a:endParaRPr lang="en-US" sz="1400" b="1" dirty="0"/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766A59BA-0C17-4022-8CBF-BE9BB9DCEEBB}"/>
              </a:ext>
            </a:extLst>
          </p:cNvPr>
          <p:cNvSpPr/>
          <p:nvPr/>
        </p:nvSpPr>
        <p:spPr>
          <a:xfrm>
            <a:off x="9705687" y="2057951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38%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12" name="Shape 7">
            <a:extLst>
              <a:ext uri="{FF2B5EF4-FFF2-40B4-BE49-F238E27FC236}">
                <a16:creationId xmlns:a16="http://schemas.microsoft.com/office/drawing/2014/main" id="{55E3146E-A118-4C82-9C97-D8EE4EAE4134}"/>
              </a:ext>
            </a:extLst>
          </p:cNvPr>
          <p:cNvSpPr/>
          <p:nvPr/>
        </p:nvSpPr>
        <p:spPr>
          <a:xfrm>
            <a:off x="6258159" y="2851404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E888AED0-EAB3-4AC5-B5E9-AAFD44520F47}"/>
              </a:ext>
            </a:extLst>
          </p:cNvPr>
          <p:cNvSpPr/>
          <p:nvPr/>
        </p:nvSpPr>
        <p:spPr>
          <a:xfrm>
            <a:off x="6513532" y="2903263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Takeaway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461EE12C-9EE2-41F6-9060-D0BA39AF96D8}"/>
              </a:ext>
            </a:extLst>
          </p:cNvPr>
          <p:cNvSpPr/>
          <p:nvPr/>
        </p:nvSpPr>
        <p:spPr>
          <a:xfrm>
            <a:off x="6513532" y="3235166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₱7.0M</a:t>
            </a:r>
            <a:endParaRPr lang="en-US" sz="1400" b="1" dirty="0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48C463C0-E0E0-4A1B-9E9E-374FDC3CB6D3}"/>
              </a:ext>
            </a:extLst>
          </p:cNvPr>
          <p:cNvSpPr/>
          <p:nvPr/>
        </p:nvSpPr>
        <p:spPr>
          <a:xfrm>
            <a:off x="9705687" y="2939566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27%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16" name="Shape 11">
            <a:extLst>
              <a:ext uri="{FF2B5EF4-FFF2-40B4-BE49-F238E27FC236}">
                <a16:creationId xmlns:a16="http://schemas.microsoft.com/office/drawing/2014/main" id="{1949B344-DBCB-4F7D-980B-FACA62140580}"/>
              </a:ext>
            </a:extLst>
          </p:cNvPr>
          <p:cNvSpPr/>
          <p:nvPr/>
        </p:nvSpPr>
        <p:spPr>
          <a:xfrm>
            <a:off x="6258159" y="3733020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 12">
            <a:extLst>
              <a:ext uri="{FF2B5EF4-FFF2-40B4-BE49-F238E27FC236}">
                <a16:creationId xmlns:a16="http://schemas.microsoft.com/office/drawing/2014/main" id="{A8BBB450-F757-46CF-9C17-3AD7142CAF94}"/>
              </a:ext>
            </a:extLst>
          </p:cNvPr>
          <p:cNvSpPr/>
          <p:nvPr/>
        </p:nvSpPr>
        <p:spPr>
          <a:xfrm>
            <a:off x="6513532" y="3784880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Delivery</a:t>
            </a:r>
          </a:p>
        </p:txBody>
      </p:sp>
      <p:sp>
        <p:nvSpPr>
          <p:cNvPr id="18" name="Text 13">
            <a:extLst>
              <a:ext uri="{FF2B5EF4-FFF2-40B4-BE49-F238E27FC236}">
                <a16:creationId xmlns:a16="http://schemas.microsoft.com/office/drawing/2014/main" id="{F535E314-225B-4238-9EC6-E8CC9FAED0D8}"/>
              </a:ext>
            </a:extLst>
          </p:cNvPr>
          <p:cNvSpPr/>
          <p:nvPr/>
        </p:nvSpPr>
        <p:spPr>
          <a:xfrm>
            <a:off x="6513532" y="4116781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₱5.7M</a:t>
            </a:r>
            <a:endParaRPr lang="en-US" sz="1400" b="1" dirty="0"/>
          </a:p>
        </p:txBody>
      </p:sp>
      <p:sp>
        <p:nvSpPr>
          <p:cNvPr id="19" name="Text 14">
            <a:extLst>
              <a:ext uri="{FF2B5EF4-FFF2-40B4-BE49-F238E27FC236}">
                <a16:creationId xmlns:a16="http://schemas.microsoft.com/office/drawing/2014/main" id="{C1BD9A35-AB6F-444E-9A0F-A490C8311DA4}"/>
              </a:ext>
            </a:extLst>
          </p:cNvPr>
          <p:cNvSpPr/>
          <p:nvPr/>
        </p:nvSpPr>
        <p:spPr>
          <a:xfrm>
            <a:off x="9705687" y="3821181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22%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20" name="Shape 15">
            <a:extLst>
              <a:ext uri="{FF2B5EF4-FFF2-40B4-BE49-F238E27FC236}">
                <a16:creationId xmlns:a16="http://schemas.microsoft.com/office/drawing/2014/main" id="{A2ED9351-433F-4A21-9526-BDCB13A15C2E}"/>
              </a:ext>
            </a:extLst>
          </p:cNvPr>
          <p:cNvSpPr/>
          <p:nvPr/>
        </p:nvSpPr>
        <p:spPr>
          <a:xfrm>
            <a:off x="6258159" y="4614635"/>
            <a:ext cx="5362823" cy="74678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 16">
            <a:extLst>
              <a:ext uri="{FF2B5EF4-FFF2-40B4-BE49-F238E27FC236}">
                <a16:creationId xmlns:a16="http://schemas.microsoft.com/office/drawing/2014/main" id="{464C6E8C-4268-44D9-96BB-81FD2A2F1161}"/>
              </a:ext>
            </a:extLst>
          </p:cNvPr>
          <p:cNvSpPr/>
          <p:nvPr/>
        </p:nvSpPr>
        <p:spPr>
          <a:xfrm>
            <a:off x="6513532" y="4666495"/>
            <a:ext cx="2553725" cy="31115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Catering</a:t>
            </a:r>
          </a:p>
        </p:txBody>
      </p:sp>
      <p:sp>
        <p:nvSpPr>
          <p:cNvPr id="22" name="Text 17">
            <a:extLst>
              <a:ext uri="{FF2B5EF4-FFF2-40B4-BE49-F238E27FC236}">
                <a16:creationId xmlns:a16="http://schemas.microsoft.com/office/drawing/2014/main" id="{1F057CF4-DAA4-4E9D-95F2-8D66BBD61DE7}"/>
              </a:ext>
            </a:extLst>
          </p:cNvPr>
          <p:cNvSpPr/>
          <p:nvPr/>
        </p:nvSpPr>
        <p:spPr>
          <a:xfrm>
            <a:off x="6513532" y="4998397"/>
            <a:ext cx="1915295" cy="2904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ea typeface="Calibri" pitchFamily="34" charset="-122"/>
                <a:cs typeface="Calibri" pitchFamily="34" charset="-120"/>
              </a:rPr>
              <a:t>₱2.1M</a:t>
            </a:r>
            <a:endParaRPr lang="en-US" sz="1400" b="1" dirty="0"/>
          </a:p>
        </p:txBody>
      </p:sp>
      <p:sp>
        <p:nvSpPr>
          <p:cNvPr id="23" name="Text 18">
            <a:extLst>
              <a:ext uri="{FF2B5EF4-FFF2-40B4-BE49-F238E27FC236}">
                <a16:creationId xmlns:a16="http://schemas.microsoft.com/office/drawing/2014/main" id="{D63FF62E-E416-48E8-A305-D5322ED82055}"/>
              </a:ext>
            </a:extLst>
          </p:cNvPr>
          <p:cNvSpPr/>
          <p:nvPr/>
        </p:nvSpPr>
        <p:spPr>
          <a:xfrm>
            <a:off x="9705687" y="4702797"/>
            <a:ext cx="1659922" cy="57045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accent2"/>
                </a:solidFill>
                <a:ea typeface="Calibri" pitchFamily="34" charset="-122"/>
                <a:cs typeface="Calibri" pitchFamily="34" charset="-120"/>
              </a:rPr>
              <a:t>8%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870EE561-A4EF-455C-86A3-754D5D033F78}"/>
              </a:ext>
            </a:extLst>
          </p:cNvPr>
          <p:cNvSpPr/>
          <p:nvPr/>
        </p:nvSpPr>
        <p:spPr>
          <a:xfrm rot="5400000">
            <a:off x="9433342" y="2253752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5BAE55C5-6813-43FD-AE6A-57A2227AED8A}"/>
              </a:ext>
            </a:extLst>
          </p:cNvPr>
          <p:cNvSpPr/>
          <p:nvPr/>
        </p:nvSpPr>
        <p:spPr>
          <a:xfrm rot="5400000">
            <a:off x="9433342" y="3135367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CDFD0A5-AFFD-45C9-BE90-3AA273AFCF69}"/>
              </a:ext>
            </a:extLst>
          </p:cNvPr>
          <p:cNvSpPr/>
          <p:nvPr/>
        </p:nvSpPr>
        <p:spPr>
          <a:xfrm rot="5400000">
            <a:off x="9433342" y="4016983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A22219C-F731-4836-B7DC-3380B1D5829A}"/>
              </a:ext>
            </a:extLst>
          </p:cNvPr>
          <p:cNvSpPr/>
          <p:nvPr/>
        </p:nvSpPr>
        <p:spPr>
          <a:xfrm rot="5400000">
            <a:off x="9433342" y="4898598"/>
            <a:ext cx="356577" cy="178856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35892EC-013E-4491-AACC-DAE4D3777C32}"/>
              </a:ext>
            </a:extLst>
          </p:cNvPr>
          <p:cNvGrpSpPr/>
          <p:nvPr/>
        </p:nvGrpSpPr>
        <p:grpSpPr>
          <a:xfrm>
            <a:off x="5680780" y="1669098"/>
            <a:ext cx="370800" cy="4533900"/>
            <a:chOff x="7740366" y="1701800"/>
            <a:chExt cx="370800" cy="453390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DCE7272-646C-4B18-832C-B7228467DFDF}"/>
                </a:ext>
              </a:extLst>
            </p:cNvPr>
            <p:cNvCxnSpPr>
              <a:cxnSpLocks/>
            </p:cNvCxnSpPr>
            <p:nvPr/>
          </p:nvCxnSpPr>
          <p:spPr>
            <a:xfrm>
              <a:off x="7925766" y="1701800"/>
              <a:ext cx="0" cy="45339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D4165A4-BF46-4B08-A7F3-3365646A52C2}"/>
                </a:ext>
              </a:extLst>
            </p:cNvPr>
            <p:cNvSpPr/>
            <p:nvPr/>
          </p:nvSpPr>
          <p:spPr>
            <a:xfrm>
              <a:off x="7740366" y="3783350"/>
              <a:ext cx="370800" cy="37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latin typeface="Arial" panose="020B0604020202020204" pitchFamily="34" charset="0"/>
                </a:rPr>
                <a:t>&gt;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38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546A-BA7F-4AB8-8D66-00A418E57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Franchise Fee Structure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A5DAC-0DC3-4262-AB02-628D3AF30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17</a:t>
            </a:fld>
            <a:endParaRPr lang="en-PH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252B6AE-81BC-48B9-9277-69BF55B66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302698"/>
              </p:ext>
            </p:extLst>
          </p:nvPr>
        </p:nvGraphicFramePr>
        <p:xfrm>
          <a:off x="571016" y="2057163"/>
          <a:ext cx="11049966" cy="2965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544">
                  <a:extLst>
                    <a:ext uri="{9D8B030D-6E8A-4147-A177-3AD203B41FA5}">
                      <a16:colId xmlns:a16="http://schemas.microsoft.com/office/drawing/2014/main" val="16536926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83070243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4286692527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4008171560"/>
                    </a:ext>
                  </a:extLst>
                </a:gridCol>
                <a:gridCol w="4945862">
                  <a:extLst>
                    <a:ext uri="{9D8B030D-6E8A-4147-A177-3AD203B41FA5}">
                      <a16:colId xmlns:a16="http://schemas.microsoft.com/office/drawing/2014/main" val="335469658"/>
                    </a:ext>
                  </a:extLst>
                </a:gridCol>
              </a:tblGrid>
              <a:tr h="3749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Fee</a:t>
                      </a:r>
                    </a:p>
                  </a:txBody>
                  <a:tcPr marL="0" marR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Rate</a:t>
                      </a:r>
                    </a:p>
                  </a:txBody>
                  <a:tcPr marL="0" marR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Basis</a:t>
                      </a:r>
                    </a:p>
                  </a:txBody>
                  <a:tcPr marL="0" marR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Timing</a:t>
                      </a:r>
                    </a:p>
                  </a:txBody>
                  <a:tcPr marL="0" marR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Notes</a:t>
                      </a:r>
                    </a:p>
                  </a:txBody>
                  <a:tcPr marL="0" marR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7114"/>
                  </a:ext>
                </a:extLst>
              </a:tr>
              <a:tr h="51123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Initial fee</a:t>
                      </a:r>
                      <a:endParaRPr lang="en-PH" sz="20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₱1.5M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 store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 signing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Covers site approval, training for up to six staff, opening support team and launch marketing.</a:t>
                      </a:r>
                    </a:p>
                  </a:txBody>
                  <a:tcPr marL="72000" marR="7200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147210"/>
                  </a:ext>
                </a:extLst>
              </a:tr>
              <a:tr h="51123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Royalty</a:t>
                      </a:r>
                      <a:endParaRPr lang="en-PH" sz="20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6.0%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Gross sales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Monthly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Funds brand stewardship, menu R&amp;D, field coaching and the technology stack.</a:t>
                      </a: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241667"/>
                  </a:ext>
                </a:extLst>
              </a:tr>
              <a:tr h="51123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Marketing</a:t>
                      </a:r>
                      <a:endParaRPr lang="en-PH" sz="20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2.0%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Gross sales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Monthly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Pooled national fund for campaigns, creative and delivery-platform promotions.</a:t>
                      </a: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966761"/>
                  </a:ext>
                </a:extLst>
              </a:tr>
              <a:tr h="51123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Commissary</a:t>
                      </a:r>
                      <a:endParaRPr lang="en-PH" sz="20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Cost + 8%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Supplies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 order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Proprietary sauces and prepped produce; still nets franchisees a 2–3pt food-cost advantage.</a:t>
                      </a: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0557147"/>
                  </a:ext>
                </a:extLst>
              </a:tr>
              <a:tr h="51123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Term</a:t>
                      </a:r>
                      <a:endParaRPr lang="en-PH" sz="20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 years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Renewable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Per site</a:t>
                      </a:r>
                      <a:endParaRPr lang="en-PH" sz="18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Renewal at 50% of the then-current initial fee, subject to store-standard compliance.</a:t>
                      </a:r>
                    </a:p>
                  </a:txBody>
                  <a:tcPr marL="72000" marR="72000" anchor="ctr"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518185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D9B78E7-659A-4E85-B164-BD2FD02C9D34}"/>
              </a:ext>
            </a:extLst>
          </p:cNvPr>
          <p:cNvSpPr/>
          <p:nvPr/>
        </p:nvSpPr>
        <p:spPr>
          <a:xfrm>
            <a:off x="571018" y="1252810"/>
            <a:ext cx="11049964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All-in franchisee outlay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BBEDCD-DDC2-4BAF-8916-BB2061E3CBF5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11049964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3851926-E40C-4891-9122-A77A5E7160CD}"/>
              </a:ext>
            </a:extLst>
          </p:cNvPr>
          <p:cNvSpPr txBox="1"/>
          <p:nvPr/>
        </p:nvSpPr>
        <p:spPr>
          <a:xfrm>
            <a:off x="2139864" y="5389519"/>
            <a:ext cx="94811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PH" sz="1400" b="1" dirty="0">
                <a:latin typeface="Arial" panose="020B0604020202020204" pitchFamily="34" charset="0"/>
              </a:rPr>
              <a:t>₱19.5M typical all-in per store — ₱18M build-out plus the ₱1.5M initial fee — against ₱5.7M mature store EBITDA.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DBF28-3676-4303-A420-B95B64752289}"/>
              </a:ext>
            </a:extLst>
          </p:cNvPr>
          <p:cNvSpPr txBox="1"/>
          <p:nvPr/>
        </p:nvSpPr>
        <p:spPr>
          <a:xfrm>
            <a:off x="571017" y="5481851"/>
            <a:ext cx="130655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accent5"/>
                </a:solidFill>
                <a:latin typeface="Arial" panose="020B0604020202020204" pitchFamily="34" charset="0"/>
              </a:rPr>
              <a:t>K</a:t>
            </a:r>
            <a:r>
              <a:rPr lang="en-PH" sz="1600" dirty="0">
                <a:solidFill>
                  <a:schemeClr val="accent5"/>
                </a:solidFill>
                <a:latin typeface="Arial" panose="020B0604020202020204" pitchFamily="34" charset="0"/>
              </a:rPr>
              <a:t>ey Highlight</a:t>
            </a:r>
          </a:p>
        </p:txBody>
      </p:sp>
    </p:spTree>
    <p:extLst>
      <p:ext uri="{BB962C8B-B14F-4D97-AF65-F5344CB8AC3E}">
        <p14:creationId xmlns:p14="http://schemas.microsoft.com/office/powerpoint/2010/main" val="1149260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310B7-DE3C-4248-A784-858B8BC6C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What Changes as We Franchise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D55-1C0C-44A9-8E52-2A0614BFD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18</a:t>
            </a:fld>
            <a:endParaRPr lang="en-P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019697-EFE1-4E73-BC64-B67D0214926C}"/>
              </a:ext>
            </a:extLst>
          </p:cNvPr>
          <p:cNvSpPr/>
          <p:nvPr/>
        </p:nvSpPr>
        <p:spPr>
          <a:xfrm>
            <a:off x="5666199" y="2119714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Franchisees fund ~70% of system capex; company capital focuses on flagships and infrastructure.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904D4-0927-4046-BA35-951CC9870B3B}"/>
              </a:ext>
            </a:extLst>
          </p:cNvPr>
          <p:cNvSpPr txBox="1"/>
          <p:nvPr/>
        </p:nvSpPr>
        <p:spPr>
          <a:xfrm>
            <a:off x="571018" y="2119712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Growth is gated by company capital: each new store consumes ~₱18M of our own balance sheet.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FA5523-1839-445A-9896-35A5349FDD2B}"/>
              </a:ext>
            </a:extLst>
          </p:cNvPr>
          <p:cNvSpPr/>
          <p:nvPr/>
        </p:nvSpPr>
        <p:spPr>
          <a:xfrm>
            <a:off x="5666199" y="3404980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Royalties and fees grow to ~40% of company revenue at structurally higher margins.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EF7379-8A74-475C-AE6B-DE3B2A9F75FF}"/>
              </a:ext>
            </a:extLst>
          </p:cNvPr>
          <p:cNvSpPr txBox="1"/>
          <p:nvPr/>
        </p:nvSpPr>
        <p:spPr>
          <a:xfrm>
            <a:off x="571018" y="3404978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Revenue is 95% company-store sales — high absolute margin but capital-heavy and concentrated.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BB774A-9832-4C27-9975-74315F286255}"/>
              </a:ext>
            </a:extLst>
          </p:cNvPr>
          <p:cNvSpPr/>
          <p:nvPr/>
        </p:nvSpPr>
        <p:spPr>
          <a:xfrm>
            <a:off x="5666199" y="4690247"/>
            <a:ext cx="5954783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2000" rIns="108000" rtlCol="0" anchor="ctr"/>
          <a:lstStyle/>
          <a:p>
            <a:r>
              <a:rPr lang="en-PH" sz="1400" dirty="0">
                <a:latin typeface="Arial" panose="020B0604020202020204" pitchFamily="34" charset="0"/>
              </a:rPr>
              <a:t>HQ becomes a platform: training, supply, technology and brand serving 185 units.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D77C81-DD50-48B2-A0A5-FD57724BA9C8}"/>
              </a:ext>
            </a:extLst>
          </p:cNvPr>
          <p:cNvSpPr txBox="1"/>
          <p:nvPr/>
        </p:nvSpPr>
        <p:spPr>
          <a:xfrm>
            <a:off x="571018" y="4690245"/>
            <a:ext cx="5524984" cy="1162987"/>
          </a:xfrm>
          <a:prstGeom prst="homePlate">
            <a:avLst>
              <a:gd name="adj" fmla="val 2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1044000" tIns="0" rIns="216000" bIns="0" rtlCol="0" anchor="ctr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HQ team manages stores directly, limiting leadership bandwidth for expansion.</a:t>
            </a:r>
            <a:endParaRPr lang="en-PH" sz="1400" dirty="0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3906D1-633D-4928-B8CD-6DEBB2912332}"/>
              </a:ext>
            </a:extLst>
          </p:cNvPr>
          <p:cNvSpPr/>
          <p:nvPr/>
        </p:nvSpPr>
        <p:spPr>
          <a:xfrm>
            <a:off x="571018" y="2119712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4D7E77-43D2-4B5C-AD18-474F4A791CB0}"/>
              </a:ext>
            </a:extLst>
          </p:cNvPr>
          <p:cNvSpPr/>
          <p:nvPr/>
        </p:nvSpPr>
        <p:spPr>
          <a:xfrm>
            <a:off x="571018" y="3404979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AE02E0-F3F0-4B93-A241-FD64F1D624A6}"/>
              </a:ext>
            </a:extLst>
          </p:cNvPr>
          <p:cNvSpPr/>
          <p:nvPr/>
        </p:nvSpPr>
        <p:spPr>
          <a:xfrm>
            <a:off x="571018" y="4690245"/>
            <a:ext cx="140846" cy="116298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55" name="Group 23"/>
          <p:cNvGrpSpPr/>
          <p:nvPr/>
        </p:nvGrpSpPr>
        <p:grpSpPr>
          <a:xfrm>
            <a:off x="806496" y="2384405"/>
            <a:ext cx="633600" cy="633600"/>
            <a:chOff x="5227152" y="4459160"/>
            <a:chExt cx="633600" cy="633600"/>
          </a:xfrm>
        </p:grpSpPr>
        <p:sp>
          <p:nvSpPr>
            <p:cNvPr id="56" name="Accent"/>
            <p:cNvSpPr/>
            <p:nvPr/>
          </p:nvSpPr>
          <p:spPr>
            <a:xfrm>
              <a:off x="522715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789" y="6023"/>
                  </a:moveTo>
                  <a:lnTo>
                    <a:pt x="5790" y="6053"/>
                  </a:lnTo>
                  <a:lnTo>
                    <a:pt x="5789" y="6083"/>
                  </a:lnTo>
                  <a:lnTo>
                    <a:pt x="5788" y="6112"/>
                  </a:lnTo>
                  <a:lnTo>
                    <a:pt x="5785" y="6142"/>
                  </a:lnTo>
                  <a:lnTo>
                    <a:pt x="5781" y="6171"/>
                  </a:lnTo>
                  <a:lnTo>
                    <a:pt x="5776" y="6200"/>
                  </a:lnTo>
                  <a:lnTo>
                    <a:pt x="5770" y="6229"/>
                  </a:lnTo>
                  <a:lnTo>
                    <a:pt x="5763" y="6258"/>
                  </a:lnTo>
                  <a:lnTo>
                    <a:pt x="5755" y="6286"/>
                  </a:lnTo>
                  <a:lnTo>
                    <a:pt x="5745" y="6314"/>
                  </a:lnTo>
                  <a:lnTo>
                    <a:pt x="5735" y="6342"/>
                  </a:lnTo>
                  <a:lnTo>
                    <a:pt x="5724" y="6369"/>
                  </a:lnTo>
                  <a:lnTo>
                    <a:pt x="5712" y="6396"/>
                  </a:lnTo>
                  <a:lnTo>
                    <a:pt x="5698" y="6422"/>
                  </a:lnTo>
                  <a:lnTo>
                    <a:pt x="5684" y="6448"/>
                  </a:lnTo>
                  <a:lnTo>
                    <a:pt x="5669" y="6473"/>
                  </a:lnTo>
                  <a:lnTo>
                    <a:pt x="5653" y="6498"/>
                  </a:lnTo>
                  <a:lnTo>
                    <a:pt x="5635" y="6522"/>
                  </a:lnTo>
                  <a:lnTo>
                    <a:pt x="5618" y="6546"/>
                  </a:lnTo>
                  <a:lnTo>
                    <a:pt x="5599" y="6568"/>
                  </a:lnTo>
                  <a:lnTo>
                    <a:pt x="5579" y="6590"/>
                  </a:lnTo>
                  <a:lnTo>
                    <a:pt x="5559" y="6612"/>
                  </a:lnTo>
                  <a:lnTo>
                    <a:pt x="5537" y="6632"/>
                  </a:lnTo>
                  <a:lnTo>
                    <a:pt x="5515" y="6652"/>
                  </a:lnTo>
                  <a:lnTo>
                    <a:pt x="5493" y="6671"/>
                  </a:lnTo>
                  <a:lnTo>
                    <a:pt x="5469" y="6688"/>
                  </a:lnTo>
                  <a:lnTo>
                    <a:pt x="5445" y="6706"/>
                  </a:lnTo>
                  <a:lnTo>
                    <a:pt x="5420" y="6722"/>
                  </a:lnTo>
                  <a:lnTo>
                    <a:pt x="5395" y="6737"/>
                  </a:lnTo>
                  <a:lnTo>
                    <a:pt x="5369" y="6751"/>
                  </a:lnTo>
                  <a:lnTo>
                    <a:pt x="5343" y="6765"/>
                  </a:lnTo>
                  <a:lnTo>
                    <a:pt x="5316" y="6777"/>
                  </a:lnTo>
                  <a:lnTo>
                    <a:pt x="5289" y="6789"/>
                  </a:lnTo>
                  <a:lnTo>
                    <a:pt x="5261" y="6799"/>
                  </a:lnTo>
                  <a:lnTo>
                    <a:pt x="5250" y="6802"/>
                  </a:lnTo>
                  <a:lnTo>
                    <a:pt x="5250" y="7765"/>
                  </a:lnTo>
                  <a:lnTo>
                    <a:pt x="5248" y="7798"/>
                  </a:lnTo>
                  <a:lnTo>
                    <a:pt x="5241" y="7830"/>
                  </a:lnTo>
                  <a:lnTo>
                    <a:pt x="5231" y="7861"/>
                  </a:lnTo>
                  <a:lnTo>
                    <a:pt x="5217" y="7890"/>
                  </a:lnTo>
                  <a:lnTo>
                    <a:pt x="5198" y="7917"/>
                  </a:lnTo>
                  <a:lnTo>
                    <a:pt x="5177" y="7942"/>
                  </a:lnTo>
                  <a:lnTo>
                    <a:pt x="5152" y="7963"/>
                  </a:lnTo>
                  <a:lnTo>
                    <a:pt x="5125" y="7982"/>
                  </a:lnTo>
                  <a:lnTo>
                    <a:pt x="5096" y="7996"/>
                  </a:lnTo>
                  <a:lnTo>
                    <a:pt x="5065" y="8006"/>
                  </a:lnTo>
                  <a:lnTo>
                    <a:pt x="5033" y="8013"/>
                  </a:lnTo>
                  <a:lnTo>
                    <a:pt x="5000" y="8015"/>
                  </a:lnTo>
                  <a:lnTo>
                    <a:pt x="4967" y="8013"/>
                  </a:lnTo>
                  <a:lnTo>
                    <a:pt x="4935" y="8006"/>
                  </a:lnTo>
                  <a:lnTo>
                    <a:pt x="4904" y="7996"/>
                  </a:lnTo>
                  <a:lnTo>
                    <a:pt x="4875" y="7982"/>
                  </a:lnTo>
                  <a:lnTo>
                    <a:pt x="4848" y="7963"/>
                  </a:lnTo>
                  <a:lnTo>
                    <a:pt x="4823" y="7942"/>
                  </a:lnTo>
                  <a:lnTo>
                    <a:pt x="4802" y="7917"/>
                  </a:lnTo>
                  <a:lnTo>
                    <a:pt x="4783" y="7890"/>
                  </a:lnTo>
                  <a:lnTo>
                    <a:pt x="4769" y="7861"/>
                  </a:lnTo>
                  <a:lnTo>
                    <a:pt x="4759" y="7830"/>
                  </a:lnTo>
                  <a:lnTo>
                    <a:pt x="4752" y="7798"/>
                  </a:lnTo>
                  <a:lnTo>
                    <a:pt x="4750" y="7765"/>
                  </a:lnTo>
                  <a:lnTo>
                    <a:pt x="4750" y="6802"/>
                  </a:lnTo>
                  <a:lnTo>
                    <a:pt x="4739" y="6799"/>
                  </a:lnTo>
                  <a:lnTo>
                    <a:pt x="4711" y="6789"/>
                  </a:lnTo>
                  <a:lnTo>
                    <a:pt x="4684" y="6777"/>
                  </a:lnTo>
                  <a:lnTo>
                    <a:pt x="4657" y="6765"/>
                  </a:lnTo>
                  <a:lnTo>
                    <a:pt x="4631" y="6751"/>
                  </a:lnTo>
                  <a:lnTo>
                    <a:pt x="4605" y="6737"/>
                  </a:lnTo>
                  <a:lnTo>
                    <a:pt x="4580" y="6722"/>
                  </a:lnTo>
                  <a:lnTo>
                    <a:pt x="4555" y="6706"/>
                  </a:lnTo>
                  <a:lnTo>
                    <a:pt x="4531" y="6688"/>
                  </a:lnTo>
                  <a:lnTo>
                    <a:pt x="4507" y="6671"/>
                  </a:lnTo>
                  <a:lnTo>
                    <a:pt x="4485" y="6652"/>
                  </a:lnTo>
                  <a:lnTo>
                    <a:pt x="4463" y="6632"/>
                  </a:lnTo>
                  <a:lnTo>
                    <a:pt x="4441" y="6612"/>
                  </a:lnTo>
                  <a:lnTo>
                    <a:pt x="4421" y="6590"/>
                  </a:lnTo>
                  <a:lnTo>
                    <a:pt x="4401" y="6568"/>
                  </a:lnTo>
                  <a:lnTo>
                    <a:pt x="4382" y="6546"/>
                  </a:lnTo>
                  <a:lnTo>
                    <a:pt x="4365" y="6522"/>
                  </a:lnTo>
                  <a:lnTo>
                    <a:pt x="4347" y="6498"/>
                  </a:lnTo>
                  <a:lnTo>
                    <a:pt x="4331" y="6473"/>
                  </a:lnTo>
                  <a:lnTo>
                    <a:pt x="4316" y="6448"/>
                  </a:lnTo>
                  <a:lnTo>
                    <a:pt x="4302" y="6422"/>
                  </a:lnTo>
                  <a:lnTo>
                    <a:pt x="4288" y="6396"/>
                  </a:lnTo>
                  <a:lnTo>
                    <a:pt x="4276" y="6369"/>
                  </a:lnTo>
                  <a:lnTo>
                    <a:pt x="4265" y="6342"/>
                  </a:lnTo>
                  <a:lnTo>
                    <a:pt x="4255" y="6314"/>
                  </a:lnTo>
                  <a:lnTo>
                    <a:pt x="4245" y="6286"/>
                  </a:lnTo>
                  <a:lnTo>
                    <a:pt x="4237" y="6258"/>
                  </a:lnTo>
                  <a:lnTo>
                    <a:pt x="4230" y="6229"/>
                  </a:lnTo>
                  <a:lnTo>
                    <a:pt x="4224" y="6200"/>
                  </a:lnTo>
                  <a:lnTo>
                    <a:pt x="4219" y="6171"/>
                  </a:lnTo>
                  <a:lnTo>
                    <a:pt x="4215" y="6142"/>
                  </a:lnTo>
                  <a:lnTo>
                    <a:pt x="4212" y="6112"/>
                  </a:lnTo>
                  <a:lnTo>
                    <a:pt x="4211" y="6083"/>
                  </a:lnTo>
                  <a:lnTo>
                    <a:pt x="4210" y="6053"/>
                  </a:lnTo>
                  <a:lnTo>
                    <a:pt x="4211" y="6023"/>
                  </a:lnTo>
                  <a:lnTo>
                    <a:pt x="4212" y="5994"/>
                  </a:lnTo>
                  <a:lnTo>
                    <a:pt x="4215" y="5965"/>
                  </a:lnTo>
                  <a:lnTo>
                    <a:pt x="4219" y="5935"/>
                  </a:lnTo>
                  <a:lnTo>
                    <a:pt x="4224" y="5906"/>
                  </a:lnTo>
                  <a:lnTo>
                    <a:pt x="4230" y="5877"/>
                  </a:lnTo>
                  <a:lnTo>
                    <a:pt x="4237" y="5849"/>
                  </a:lnTo>
                  <a:lnTo>
                    <a:pt x="4245" y="5820"/>
                  </a:lnTo>
                  <a:lnTo>
                    <a:pt x="4255" y="5792"/>
                  </a:lnTo>
                  <a:lnTo>
                    <a:pt x="4265" y="5765"/>
                  </a:lnTo>
                  <a:lnTo>
                    <a:pt x="4276" y="5737"/>
                  </a:lnTo>
                  <a:lnTo>
                    <a:pt x="4288" y="5710"/>
                  </a:lnTo>
                  <a:lnTo>
                    <a:pt x="4302" y="5684"/>
                  </a:lnTo>
                  <a:lnTo>
                    <a:pt x="4316" y="5658"/>
                  </a:lnTo>
                  <a:lnTo>
                    <a:pt x="4331" y="5633"/>
                  </a:lnTo>
                  <a:lnTo>
                    <a:pt x="4347" y="5608"/>
                  </a:lnTo>
                  <a:lnTo>
                    <a:pt x="4365" y="5584"/>
                  </a:lnTo>
                  <a:lnTo>
                    <a:pt x="4382" y="5560"/>
                  </a:lnTo>
                  <a:lnTo>
                    <a:pt x="4401" y="5538"/>
                  </a:lnTo>
                  <a:lnTo>
                    <a:pt x="4421" y="5516"/>
                  </a:lnTo>
                  <a:lnTo>
                    <a:pt x="4441" y="5495"/>
                  </a:lnTo>
                  <a:lnTo>
                    <a:pt x="4463" y="5474"/>
                  </a:lnTo>
                  <a:lnTo>
                    <a:pt x="4485" y="5455"/>
                  </a:lnTo>
                  <a:lnTo>
                    <a:pt x="4507" y="5436"/>
                  </a:lnTo>
                  <a:lnTo>
                    <a:pt x="4531" y="5418"/>
                  </a:lnTo>
                  <a:lnTo>
                    <a:pt x="4555" y="5401"/>
                  </a:lnTo>
                  <a:lnTo>
                    <a:pt x="4580" y="5384"/>
                  </a:lnTo>
                  <a:lnTo>
                    <a:pt x="4605" y="5369"/>
                  </a:lnTo>
                  <a:lnTo>
                    <a:pt x="4631" y="5355"/>
                  </a:lnTo>
                  <a:lnTo>
                    <a:pt x="4657" y="5341"/>
                  </a:lnTo>
                  <a:lnTo>
                    <a:pt x="4684" y="5329"/>
                  </a:lnTo>
                  <a:lnTo>
                    <a:pt x="4711" y="5318"/>
                  </a:lnTo>
                  <a:lnTo>
                    <a:pt x="4739" y="5308"/>
                  </a:lnTo>
                  <a:lnTo>
                    <a:pt x="4767" y="5298"/>
                  </a:lnTo>
                  <a:lnTo>
                    <a:pt x="4795" y="5290"/>
                  </a:lnTo>
                  <a:lnTo>
                    <a:pt x="4824" y="5283"/>
                  </a:lnTo>
                  <a:lnTo>
                    <a:pt x="4853" y="5277"/>
                  </a:lnTo>
                  <a:lnTo>
                    <a:pt x="4882" y="5272"/>
                  </a:lnTo>
                  <a:lnTo>
                    <a:pt x="4911" y="5268"/>
                  </a:lnTo>
                  <a:lnTo>
                    <a:pt x="4941" y="5265"/>
                  </a:lnTo>
                  <a:lnTo>
                    <a:pt x="4970" y="5264"/>
                  </a:lnTo>
                  <a:lnTo>
                    <a:pt x="5000" y="5263"/>
                  </a:lnTo>
                  <a:lnTo>
                    <a:pt x="5030" y="5264"/>
                  </a:lnTo>
                  <a:lnTo>
                    <a:pt x="5059" y="5265"/>
                  </a:lnTo>
                  <a:lnTo>
                    <a:pt x="5089" y="5268"/>
                  </a:lnTo>
                  <a:lnTo>
                    <a:pt x="5118" y="5272"/>
                  </a:lnTo>
                  <a:lnTo>
                    <a:pt x="5147" y="5277"/>
                  </a:lnTo>
                  <a:lnTo>
                    <a:pt x="5176" y="5283"/>
                  </a:lnTo>
                  <a:lnTo>
                    <a:pt x="5205" y="5290"/>
                  </a:lnTo>
                  <a:lnTo>
                    <a:pt x="5233" y="5298"/>
                  </a:lnTo>
                  <a:lnTo>
                    <a:pt x="5261" y="5308"/>
                  </a:lnTo>
                  <a:lnTo>
                    <a:pt x="5289" y="5318"/>
                  </a:lnTo>
                  <a:lnTo>
                    <a:pt x="5316" y="5329"/>
                  </a:lnTo>
                  <a:lnTo>
                    <a:pt x="5343" y="5341"/>
                  </a:lnTo>
                  <a:lnTo>
                    <a:pt x="5369" y="5355"/>
                  </a:lnTo>
                  <a:lnTo>
                    <a:pt x="5395" y="5369"/>
                  </a:lnTo>
                  <a:lnTo>
                    <a:pt x="5420" y="5384"/>
                  </a:lnTo>
                  <a:lnTo>
                    <a:pt x="5445" y="5401"/>
                  </a:lnTo>
                  <a:lnTo>
                    <a:pt x="5469" y="5418"/>
                  </a:lnTo>
                  <a:lnTo>
                    <a:pt x="5493" y="5436"/>
                  </a:lnTo>
                  <a:lnTo>
                    <a:pt x="5515" y="5455"/>
                  </a:lnTo>
                  <a:lnTo>
                    <a:pt x="5537" y="5474"/>
                  </a:lnTo>
                  <a:lnTo>
                    <a:pt x="5559" y="5495"/>
                  </a:lnTo>
                  <a:lnTo>
                    <a:pt x="5579" y="5516"/>
                  </a:lnTo>
                  <a:lnTo>
                    <a:pt x="5599" y="5538"/>
                  </a:lnTo>
                  <a:lnTo>
                    <a:pt x="5618" y="5560"/>
                  </a:lnTo>
                  <a:lnTo>
                    <a:pt x="5635" y="5584"/>
                  </a:lnTo>
                  <a:lnTo>
                    <a:pt x="5653" y="5608"/>
                  </a:lnTo>
                  <a:lnTo>
                    <a:pt x="5669" y="5633"/>
                  </a:lnTo>
                  <a:lnTo>
                    <a:pt x="5684" y="5658"/>
                  </a:lnTo>
                  <a:lnTo>
                    <a:pt x="5698" y="5684"/>
                  </a:lnTo>
                  <a:lnTo>
                    <a:pt x="5712" y="5710"/>
                  </a:lnTo>
                  <a:lnTo>
                    <a:pt x="5724" y="5737"/>
                  </a:lnTo>
                  <a:lnTo>
                    <a:pt x="5735" y="5765"/>
                  </a:lnTo>
                  <a:lnTo>
                    <a:pt x="5745" y="5792"/>
                  </a:lnTo>
                  <a:lnTo>
                    <a:pt x="5755" y="5820"/>
                  </a:lnTo>
                  <a:lnTo>
                    <a:pt x="5763" y="5849"/>
                  </a:lnTo>
                  <a:lnTo>
                    <a:pt x="5770" y="5877"/>
                  </a:lnTo>
                  <a:lnTo>
                    <a:pt x="5776" y="5906"/>
                  </a:lnTo>
                  <a:lnTo>
                    <a:pt x="5781" y="5935"/>
                  </a:lnTo>
                  <a:lnTo>
                    <a:pt x="5785" y="5965"/>
                  </a:lnTo>
                  <a:lnTo>
                    <a:pt x="5788" y="5994"/>
                  </a:lnTo>
                  <a:lnTo>
                    <a:pt x="5789" y="6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7" name="Outline"/>
            <p:cNvSpPr/>
            <p:nvPr/>
          </p:nvSpPr>
          <p:spPr>
            <a:xfrm>
              <a:off x="5227152" y="44591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93" y="2893"/>
                  </a:moveTo>
                  <a:lnTo>
                    <a:pt x="7093" y="3960"/>
                  </a:lnTo>
                  <a:lnTo>
                    <a:pt x="7370" y="3960"/>
                  </a:lnTo>
                  <a:lnTo>
                    <a:pt x="7375" y="3960"/>
                  </a:lnTo>
                  <a:lnTo>
                    <a:pt x="7404" y="3961"/>
                  </a:lnTo>
                  <a:lnTo>
                    <a:pt x="7414" y="3961"/>
                  </a:lnTo>
                  <a:lnTo>
                    <a:pt x="7444" y="3963"/>
                  </a:lnTo>
                  <a:lnTo>
                    <a:pt x="7453" y="3963"/>
                  </a:lnTo>
                  <a:lnTo>
                    <a:pt x="7482" y="3966"/>
                  </a:lnTo>
                  <a:lnTo>
                    <a:pt x="7492" y="3967"/>
                  </a:lnTo>
                  <a:lnTo>
                    <a:pt x="7521" y="3971"/>
                  </a:lnTo>
                  <a:lnTo>
                    <a:pt x="7530" y="3973"/>
                  </a:lnTo>
                  <a:lnTo>
                    <a:pt x="7559" y="3978"/>
                  </a:lnTo>
                  <a:lnTo>
                    <a:pt x="7569" y="3979"/>
                  </a:lnTo>
                  <a:lnTo>
                    <a:pt x="7597" y="3985"/>
                  </a:lnTo>
                  <a:lnTo>
                    <a:pt x="7607" y="3987"/>
                  </a:lnTo>
                  <a:lnTo>
                    <a:pt x="7635" y="3995"/>
                  </a:lnTo>
                  <a:lnTo>
                    <a:pt x="7644" y="3997"/>
                  </a:lnTo>
                  <a:lnTo>
                    <a:pt x="7672" y="4005"/>
                  </a:lnTo>
                  <a:lnTo>
                    <a:pt x="7681" y="4008"/>
                  </a:lnTo>
                  <a:lnTo>
                    <a:pt x="7709" y="4017"/>
                  </a:lnTo>
                  <a:lnTo>
                    <a:pt x="7718" y="4020"/>
                  </a:lnTo>
                  <a:lnTo>
                    <a:pt x="7746" y="4030"/>
                  </a:lnTo>
                  <a:lnTo>
                    <a:pt x="7754" y="4034"/>
                  </a:lnTo>
                  <a:lnTo>
                    <a:pt x="7781" y="4045"/>
                  </a:lnTo>
                  <a:lnTo>
                    <a:pt x="7790" y="4049"/>
                  </a:lnTo>
                  <a:lnTo>
                    <a:pt x="7817" y="4061"/>
                  </a:lnTo>
                  <a:lnTo>
                    <a:pt x="7825" y="4065"/>
                  </a:lnTo>
                  <a:lnTo>
                    <a:pt x="7851" y="4078"/>
                  </a:lnTo>
                  <a:lnTo>
                    <a:pt x="7860" y="4083"/>
                  </a:lnTo>
                  <a:lnTo>
                    <a:pt x="7886" y="4097"/>
                  </a:lnTo>
                  <a:lnTo>
                    <a:pt x="7894" y="4102"/>
                  </a:lnTo>
                  <a:lnTo>
                    <a:pt x="7919" y="4117"/>
                  </a:lnTo>
                  <a:lnTo>
                    <a:pt x="7927" y="4122"/>
                  </a:lnTo>
                  <a:lnTo>
                    <a:pt x="7952" y="4138"/>
                  </a:lnTo>
                  <a:lnTo>
                    <a:pt x="7960" y="4143"/>
                  </a:lnTo>
                  <a:lnTo>
                    <a:pt x="7984" y="4161"/>
                  </a:lnTo>
                  <a:lnTo>
                    <a:pt x="7991" y="4166"/>
                  </a:lnTo>
                  <a:lnTo>
                    <a:pt x="8015" y="4184"/>
                  </a:lnTo>
                  <a:lnTo>
                    <a:pt x="8022" y="4190"/>
                  </a:lnTo>
                  <a:lnTo>
                    <a:pt x="8045" y="4209"/>
                  </a:lnTo>
                  <a:lnTo>
                    <a:pt x="8052" y="4215"/>
                  </a:lnTo>
                  <a:lnTo>
                    <a:pt x="8074" y="4235"/>
                  </a:lnTo>
                  <a:lnTo>
                    <a:pt x="8081" y="4241"/>
                  </a:lnTo>
                  <a:lnTo>
                    <a:pt x="8102" y="4261"/>
                  </a:lnTo>
                  <a:lnTo>
                    <a:pt x="8109" y="4268"/>
                  </a:lnTo>
                  <a:lnTo>
                    <a:pt x="8129" y="4289"/>
                  </a:lnTo>
                  <a:lnTo>
                    <a:pt x="8135" y="4296"/>
                  </a:lnTo>
                  <a:lnTo>
                    <a:pt x="8155" y="4318"/>
                  </a:lnTo>
                  <a:lnTo>
                    <a:pt x="8161" y="4325"/>
                  </a:lnTo>
                  <a:lnTo>
                    <a:pt x="8180" y="4348"/>
                  </a:lnTo>
                  <a:lnTo>
                    <a:pt x="8186" y="4355"/>
                  </a:lnTo>
                  <a:lnTo>
                    <a:pt x="8204" y="4379"/>
                  </a:lnTo>
                  <a:lnTo>
                    <a:pt x="8209" y="4386"/>
                  </a:lnTo>
                  <a:lnTo>
                    <a:pt x="8227" y="4410"/>
                  </a:lnTo>
                  <a:lnTo>
                    <a:pt x="8232" y="4418"/>
                  </a:lnTo>
                  <a:lnTo>
                    <a:pt x="8248" y="4443"/>
                  </a:lnTo>
                  <a:lnTo>
                    <a:pt x="8253" y="4451"/>
                  </a:lnTo>
                  <a:lnTo>
                    <a:pt x="8268" y="4476"/>
                  </a:lnTo>
                  <a:lnTo>
                    <a:pt x="8273" y="4484"/>
                  </a:lnTo>
                  <a:lnTo>
                    <a:pt x="8287" y="4510"/>
                  </a:lnTo>
                  <a:lnTo>
                    <a:pt x="8292" y="4519"/>
                  </a:lnTo>
                  <a:lnTo>
                    <a:pt x="8305" y="4545"/>
                  </a:lnTo>
                  <a:lnTo>
                    <a:pt x="8309" y="4553"/>
                  </a:lnTo>
                  <a:lnTo>
                    <a:pt x="8321" y="4580"/>
                  </a:lnTo>
                  <a:lnTo>
                    <a:pt x="8325" y="4589"/>
                  </a:lnTo>
                  <a:lnTo>
                    <a:pt x="8336" y="4616"/>
                  </a:lnTo>
                  <a:lnTo>
                    <a:pt x="8340" y="4624"/>
                  </a:lnTo>
                  <a:lnTo>
                    <a:pt x="8350" y="4652"/>
                  </a:lnTo>
                  <a:lnTo>
                    <a:pt x="8353" y="4661"/>
                  </a:lnTo>
                  <a:lnTo>
                    <a:pt x="8362" y="4689"/>
                  </a:lnTo>
                  <a:lnTo>
                    <a:pt x="8365" y="4698"/>
                  </a:lnTo>
                  <a:lnTo>
                    <a:pt x="8373" y="4726"/>
                  </a:lnTo>
                  <a:lnTo>
                    <a:pt x="8375" y="4735"/>
                  </a:lnTo>
                  <a:lnTo>
                    <a:pt x="8383" y="4763"/>
                  </a:lnTo>
                  <a:lnTo>
                    <a:pt x="8385" y="4773"/>
                  </a:lnTo>
                  <a:lnTo>
                    <a:pt x="8391" y="4801"/>
                  </a:lnTo>
                  <a:lnTo>
                    <a:pt x="8392" y="4811"/>
                  </a:lnTo>
                  <a:lnTo>
                    <a:pt x="8397" y="4840"/>
                  </a:lnTo>
                  <a:lnTo>
                    <a:pt x="8399" y="4849"/>
                  </a:lnTo>
                  <a:lnTo>
                    <a:pt x="8403" y="4878"/>
                  </a:lnTo>
                  <a:lnTo>
                    <a:pt x="8404" y="4888"/>
                  </a:lnTo>
                  <a:lnTo>
                    <a:pt x="8407" y="4917"/>
                  </a:lnTo>
                  <a:lnTo>
                    <a:pt x="8407" y="4926"/>
                  </a:lnTo>
                  <a:lnTo>
                    <a:pt x="8409" y="4956"/>
                  </a:lnTo>
                  <a:lnTo>
                    <a:pt x="8409" y="4966"/>
                  </a:lnTo>
                  <a:lnTo>
                    <a:pt x="8410" y="4995"/>
                  </a:lnTo>
                  <a:lnTo>
                    <a:pt x="8410" y="5000"/>
                  </a:lnTo>
                  <a:lnTo>
                    <a:pt x="8410" y="8160"/>
                  </a:lnTo>
                  <a:lnTo>
                    <a:pt x="8410" y="8165"/>
                  </a:lnTo>
                  <a:lnTo>
                    <a:pt x="8409" y="8194"/>
                  </a:lnTo>
                  <a:lnTo>
                    <a:pt x="8409" y="8204"/>
                  </a:lnTo>
                  <a:lnTo>
                    <a:pt x="8407" y="8234"/>
                  </a:lnTo>
                  <a:lnTo>
                    <a:pt x="8407" y="8243"/>
                  </a:lnTo>
                  <a:lnTo>
                    <a:pt x="8404" y="8272"/>
                  </a:lnTo>
                  <a:lnTo>
                    <a:pt x="8403" y="8282"/>
                  </a:lnTo>
                  <a:lnTo>
                    <a:pt x="8399" y="8311"/>
                  </a:lnTo>
                  <a:lnTo>
                    <a:pt x="8397" y="8320"/>
                  </a:lnTo>
                  <a:lnTo>
                    <a:pt x="8392" y="8349"/>
                  </a:lnTo>
                  <a:lnTo>
                    <a:pt x="8391" y="8359"/>
                  </a:lnTo>
                  <a:lnTo>
                    <a:pt x="8385" y="8387"/>
                  </a:lnTo>
                  <a:lnTo>
                    <a:pt x="8383" y="8397"/>
                  </a:lnTo>
                  <a:lnTo>
                    <a:pt x="8375" y="8425"/>
                  </a:lnTo>
                  <a:lnTo>
                    <a:pt x="8373" y="8434"/>
                  </a:lnTo>
                  <a:lnTo>
                    <a:pt x="8365" y="8462"/>
                  </a:lnTo>
                  <a:lnTo>
                    <a:pt x="8362" y="8471"/>
                  </a:lnTo>
                  <a:lnTo>
                    <a:pt x="8353" y="8499"/>
                  </a:lnTo>
                  <a:lnTo>
                    <a:pt x="8350" y="8508"/>
                  </a:lnTo>
                  <a:lnTo>
                    <a:pt x="8340" y="8536"/>
                  </a:lnTo>
                  <a:lnTo>
                    <a:pt x="8336" y="8544"/>
                  </a:lnTo>
                  <a:lnTo>
                    <a:pt x="8325" y="8571"/>
                  </a:lnTo>
                  <a:lnTo>
                    <a:pt x="8321" y="8580"/>
                  </a:lnTo>
                  <a:lnTo>
                    <a:pt x="8309" y="8607"/>
                  </a:lnTo>
                  <a:lnTo>
                    <a:pt x="8305" y="8615"/>
                  </a:lnTo>
                  <a:lnTo>
                    <a:pt x="8292" y="8641"/>
                  </a:lnTo>
                  <a:lnTo>
                    <a:pt x="8287" y="8650"/>
                  </a:lnTo>
                  <a:lnTo>
                    <a:pt x="8273" y="8676"/>
                  </a:lnTo>
                  <a:lnTo>
                    <a:pt x="8268" y="8684"/>
                  </a:lnTo>
                  <a:lnTo>
                    <a:pt x="8253" y="8709"/>
                  </a:lnTo>
                  <a:lnTo>
                    <a:pt x="8248" y="8717"/>
                  </a:lnTo>
                  <a:lnTo>
                    <a:pt x="8232" y="8742"/>
                  </a:lnTo>
                  <a:lnTo>
                    <a:pt x="8227" y="8750"/>
                  </a:lnTo>
                  <a:lnTo>
                    <a:pt x="8209" y="8774"/>
                  </a:lnTo>
                  <a:lnTo>
                    <a:pt x="8204" y="8781"/>
                  </a:lnTo>
                  <a:lnTo>
                    <a:pt x="8186" y="8805"/>
                  </a:lnTo>
                  <a:lnTo>
                    <a:pt x="8180" y="8812"/>
                  </a:lnTo>
                  <a:lnTo>
                    <a:pt x="8161" y="8835"/>
                  </a:lnTo>
                  <a:lnTo>
                    <a:pt x="8155" y="8842"/>
                  </a:lnTo>
                  <a:lnTo>
                    <a:pt x="8135" y="8864"/>
                  </a:lnTo>
                  <a:lnTo>
                    <a:pt x="8129" y="8871"/>
                  </a:lnTo>
                  <a:lnTo>
                    <a:pt x="8109" y="8892"/>
                  </a:lnTo>
                  <a:lnTo>
                    <a:pt x="8102" y="8899"/>
                  </a:lnTo>
                  <a:lnTo>
                    <a:pt x="8081" y="8919"/>
                  </a:lnTo>
                  <a:lnTo>
                    <a:pt x="8074" y="8925"/>
                  </a:lnTo>
                  <a:lnTo>
                    <a:pt x="8052" y="8945"/>
                  </a:lnTo>
                  <a:lnTo>
                    <a:pt x="8045" y="8951"/>
                  </a:lnTo>
                  <a:lnTo>
                    <a:pt x="8022" y="8970"/>
                  </a:lnTo>
                  <a:lnTo>
                    <a:pt x="8015" y="8976"/>
                  </a:lnTo>
                  <a:lnTo>
                    <a:pt x="7991" y="8994"/>
                  </a:lnTo>
                  <a:lnTo>
                    <a:pt x="7984" y="8999"/>
                  </a:lnTo>
                  <a:lnTo>
                    <a:pt x="7960" y="9017"/>
                  </a:lnTo>
                  <a:lnTo>
                    <a:pt x="7952" y="9022"/>
                  </a:lnTo>
                  <a:lnTo>
                    <a:pt x="7927" y="9038"/>
                  </a:lnTo>
                  <a:lnTo>
                    <a:pt x="7919" y="9043"/>
                  </a:lnTo>
                  <a:lnTo>
                    <a:pt x="7894" y="9058"/>
                  </a:lnTo>
                  <a:lnTo>
                    <a:pt x="7886" y="9063"/>
                  </a:lnTo>
                  <a:lnTo>
                    <a:pt x="7860" y="9077"/>
                  </a:lnTo>
                  <a:lnTo>
                    <a:pt x="7851" y="9082"/>
                  </a:lnTo>
                  <a:lnTo>
                    <a:pt x="7825" y="9095"/>
                  </a:lnTo>
                  <a:lnTo>
                    <a:pt x="7817" y="9099"/>
                  </a:lnTo>
                  <a:lnTo>
                    <a:pt x="7790" y="9111"/>
                  </a:lnTo>
                  <a:lnTo>
                    <a:pt x="7781" y="9115"/>
                  </a:lnTo>
                  <a:lnTo>
                    <a:pt x="7754" y="9126"/>
                  </a:lnTo>
                  <a:lnTo>
                    <a:pt x="7746" y="9130"/>
                  </a:lnTo>
                  <a:lnTo>
                    <a:pt x="7718" y="9140"/>
                  </a:lnTo>
                  <a:lnTo>
                    <a:pt x="7709" y="9143"/>
                  </a:lnTo>
                  <a:lnTo>
                    <a:pt x="7681" y="9152"/>
                  </a:lnTo>
                  <a:lnTo>
                    <a:pt x="7672" y="9155"/>
                  </a:lnTo>
                  <a:lnTo>
                    <a:pt x="7644" y="9163"/>
                  </a:lnTo>
                  <a:lnTo>
                    <a:pt x="7635" y="9165"/>
                  </a:lnTo>
                  <a:lnTo>
                    <a:pt x="7607" y="9173"/>
                  </a:lnTo>
                  <a:lnTo>
                    <a:pt x="7597" y="9175"/>
                  </a:lnTo>
                  <a:lnTo>
                    <a:pt x="7569" y="9181"/>
                  </a:lnTo>
                  <a:lnTo>
                    <a:pt x="7559" y="9182"/>
                  </a:lnTo>
                  <a:lnTo>
                    <a:pt x="7530" y="9187"/>
                  </a:lnTo>
                  <a:lnTo>
                    <a:pt x="7521" y="9189"/>
                  </a:lnTo>
                  <a:lnTo>
                    <a:pt x="7492" y="9193"/>
                  </a:lnTo>
                  <a:lnTo>
                    <a:pt x="7482" y="9194"/>
                  </a:lnTo>
                  <a:lnTo>
                    <a:pt x="7453" y="9197"/>
                  </a:lnTo>
                  <a:lnTo>
                    <a:pt x="7444" y="9197"/>
                  </a:lnTo>
                  <a:lnTo>
                    <a:pt x="7414" y="9199"/>
                  </a:lnTo>
                  <a:lnTo>
                    <a:pt x="7404" y="9199"/>
                  </a:lnTo>
                  <a:lnTo>
                    <a:pt x="7375" y="9200"/>
                  </a:lnTo>
                  <a:lnTo>
                    <a:pt x="7370" y="9200"/>
                  </a:lnTo>
                  <a:lnTo>
                    <a:pt x="2630" y="9200"/>
                  </a:lnTo>
                  <a:lnTo>
                    <a:pt x="2625" y="9200"/>
                  </a:lnTo>
                  <a:lnTo>
                    <a:pt x="2596" y="9199"/>
                  </a:lnTo>
                  <a:lnTo>
                    <a:pt x="2586" y="9199"/>
                  </a:lnTo>
                  <a:lnTo>
                    <a:pt x="2556" y="9197"/>
                  </a:lnTo>
                  <a:lnTo>
                    <a:pt x="2547" y="9197"/>
                  </a:lnTo>
                  <a:lnTo>
                    <a:pt x="2518" y="9194"/>
                  </a:lnTo>
                  <a:lnTo>
                    <a:pt x="2508" y="9193"/>
                  </a:lnTo>
                  <a:lnTo>
                    <a:pt x="2479" y="9189"/>
                  </a:lnTo>
                  <a:lnTo>
                    <a:pt x="2470" y="9187"/>
                  </a:lnTo>
                  <a:lnTo>
                    <a:pt x="2441" y="9182"/>
                  </a:lnTo>
                  <a:lnTo>
                    <a:pt x="2431" y="9181"/>
                  </a:lnTo>
                  <a:lnTo>
                    <a:pt x="2403" y="9175"/>
                  </a:lnTo>
                  <a:lnTo>
                    <a:pt x="2393" y="9173"/>
                  </a:lnTo>
                  <a:lnTo>
                    <a:pt x="2365" y="9165"/>
                  </a:lnTo>
                  <a:lnTo>
                    <a:pt x="2356" y="9163"/>
                  </a:lnTo>
                  <a:lnTo>
                    <a:pt x="2328" y="9155"/>
                  </a:lnTo>
                  <a:lnTo>
                    <a:pt x="2319" y="9152"/>
                  </a:lnTo>
                  <a:lnTo>
                    <a:pt x="2291" y="9143"/>
                  </a:lnTo>
                  <a:lnTo>
                    <a:pt x="2282" y="9140"/>
                  </a:lnTo>
                  <a:lnTo>
                    <a:pt x="2254" y="9130"/>
                  </a:lnTo>
                  <a:lnTo>
                    <a:pt x="2246" y="9126"/>
                  </a:lnTo>
                  <a:lnTo>
                    <a:pt x="2219" y="9115"/>
                  </a:lnTo>
                  <a:lnTo>
                    <a:pt x="2210" y="9111"/>
                  </a:lnTo>
                  <a:lnTo>
                    <a:pt x="2183" y="9099"/>
                  </a:lnTo>
                  <a:lnTo>
                    <a:pt x="2175" y="9095"/>
                  </a:lnTo>
                  <a:lnTo>
                    <a:pt x="2149" y="9082"/>
                  </a:lnTo>
                  <a:lnTo>
                    <a:pt x="2140" y="9077"/>
                  </a:lnTo>
                  <a:lnTo>
                    <a:pt x="2114" y="9063"/>
                  </a:lnTo>
                  <a:lnTo>
                    <a:pt x="2106" y="9058"/>
                  </a:lnTo>
                  <a:lnTo>
                    <a:pt x="2081" y="9043"/>
                  </a:lnTo>
                  <a:lnTo>
                    <a:pt x="2073" y="9038"/>
                  </a:lnTo>
                  <a:lnTo>
                    <a:pt x="2048" y="9022"/>
                  </a:lnTo>
                  <a:lnTo>
                    <a:pt x="2040" y="9017"/>
                  </a:lnTo>
                  <a:lnTo>
                    <a:pt x="2016" y="8999"/>
                  </a:lnTo>
                  <a:lnTo>
                    <a:pt x="2009" y="8994"/>
                  </a:lnTo>
                  <a:lnTo>
                    <a:pt x="1985" y="8976"/>
                  </a:lnTo>
                  <a:lnTo>
                    <a:pt x="1978" y="8970"/>
                  </a:lnTo>
                  <a:lnTo>
                    <a:pt x="1955" y="8951"/>
                  </a:lnTo>
                  <a:lnTo>
                    <a:pt x="1948" y="8945"/>
                  </a:lnTo>
                  <a:lnTo>
                    <a:pt x="1926" y="8925"/>
                  </a:lnTo>
                  <a:lnTo>
                    <a:pt x="1919" y="8919"/>
                  </a:lnTo>
                  <a:lnTo>
                    <a:pt x="1898" y="8899"/>
                  </a:lnTo>
                  <a:lnTo>
                    <a:pt x="1891" y="8892"/>
                  </a:lnTo>
                  <a:lnTo>
                    <a:pt x="1871" y="8871"/>
                  </a:lnTo>
                  <a:lnTo>
                    <a:pt x="1865" y="8864"/>
                  </a:lnTo>
                  <a:lnTo>
                    <a:pt x="1845" y="8842"/>
                  </a:lnTo>
                  <a:lnTo>
                    <a:pt x="1839" y="8835"/>
                  </a:lnTo>
                  <a:lnTo>
                    <a:pt x="1820" y="8812"/>
                  </a:lnTo>
                  <a:lnTo>
                    <a:pt x="1814" y="8805"/>
                  </a:lnTo>
                  <a:lnTo>
                    <a:pt x="1796" y="8781"/>
                  </a:lnTo>
                  <a:lnTo>
                    <a:pt x="1791" y="8774"/>
                  </a:lnTo>
                  <a:lnTo>
                    <a:pt x="1773" y="8750"/>
                  </a:lnTo>
                  <a:lnTo>
                    <a:pt x="1768" y="8742"/>
                  </a:lnTo>
                  <a:lnTo>
                    <a:pt x="1752" y="8717"/>
                  </a:lnTo>
                  <a:lnTo>
                    <a:pt x="1747" y="8709"/>
                  </a:lnTo>
                  <a:lnTo>
                    <a:pt x="1732" y="8684"/>
                  </a:lnTo>
                  <a:lnTo>
                    <a:pt x="1727" y="8676"/>
                  </a:lnTo>
                  <a:lnTo>
                    <a:pt x="1713" y="8650"/>
                  </a:lnTo>
                  <a:lnTo>
                    <a:pt x="1708" y="8641"/>
                  </a:lnTo>
                  <a:lnTo>
                    <a:pt x="1695" y="8615"/>
                  </a:lnTo>
                  <a:lnTo>
                    <a:pt x="1691" y="8607"/>
                  </a:lnTo>
                  <a:lnTo>
                    <a:pt x="1679" y="8580"/>
                  </a:lnTo>
                  <a:lnTo>
                    <a:pt x="1675" y="8571"/>
                  </a:lnTo>
                  <a:lnTo>
                    <a:pt x="1664" y="8544"/>
                  </a:lnTo>
                  <a:lnTo>
                    <a:pt x="1660" y="8536"/>
                  </a:lnTo>
                  <a:lnTo>
                    <a:pt x="1650" y="8508"/>
                  </a:lnTo>
                  <a:lnTo>
                    <a:pt x="1647" y="8499"/>
                  </a:lnTo>
                  <a:lnTo>
                    <a:pt x="1638" y="8471"/>
                  </a:lnTo>
                  <a:lnTo>
                    <a:pt x="1635" y="8462"/>
                  </a:lnTo>
                  <a:lnTo>
                    <a:pt x="1627" y="8434"/>
                  </a:lnTo>
                  <a:lnTo>
                    <a:pt x="1625" y="8425"/>
                  </a:lnTo>
                  <a:lnTo>
                    <a:pt x="1617" y="8397"/>
                  </a:lnTo>
                  <a:lnTo>
                    <a:pt x="1615" y="8387"/>
                  </a:lnTo>
                  <a:lnTo>
                    <a:pt x="1609" y="8359"/>
                  </a:lnTo>
                  <a:lnTo>
                    <a:pt x="1608" y="8349"/>
                  </a:lnTo>
                  <a:lnTo>
                    <a:pt x="1603" y="8320"/>
                  </a:lnTo>
                  <a:lnTo>
                    <a:pt x="1601" y="8311"/>
                  </a:lnTo>
                  <a:lnTo>
                    <a:pt x="1597" y="8282"/>
                  </a:lnTo>
                  <a:lnTo>
                    <a:pt x="1596" y="8272"/>
                  </a:lnTo>
                  <a:lnTo>
                    <a:pt x="1593" y="8243"/>
                  </a:lnTo>
                  <a:lnTo>
                    <a:pt x="1593" y="8234"/>
                  </a:lnTo>
                  <a:lnTo>
                    <a:pt x="1591" y="8204"/>
                  </a:lnTo>
                  <a:lnTo>
                    <a:pt x="1591" y="8194"/>
                  </a:lnTo>
                  <a:lnTo>
                    <a:pt x="1590" y="8165"/>
                  </a:lnTo>
                  <a:lnTo>
                    <a:pt x="1590" y="8160"/>
                  </a:lnTo>
                  <a:lnTo>
                    <a:pt x="1590" y="5000"/>
                  </a:lnTo>
                  <a:lnTo>
                    <a:pt x="1590" y="4995"/>
                  </a:lnTo>
                  <a:lnTo>
                    <a:pt x="1591" y="4966"/>
                  </a:lnTo>
                  <a:lnTo>
                    <a:pt x="1591" y="4956"/>
                  </a:lnTo>
                  <a:lnTo>
                    <a:pt x="1593" y="4926"/>
                  </a:lnTo>
                  <a:lnTo>
                    <a:pt x="1593" y="4917"/>
                  </a:lnTo>
                  <a:lnTo>
                    <a:pt x="1596" y="4888"/>
                  </a:lnTo>
                  <a:lnTo>
                    <a:pt x="1597" y="4878"/>
                  </a:lnTo>
                  <a:lnTo>
                    <a:pt x="1601" y="4849"/>
                  </a:lnTo>
                  <a:lnTo>
                    <a:pt x="1603" y="4840"/>
                  </a:lnTo>
                  <a:lnTo>
                    <a:pt x="1608" y="4811"/>
                  </a:lnTo>
                  <a:lnTo>
                    <a:pt x="1609" y="4801"/>
                  </a:lnTo>
                  <a:lnTo>
                    <a:pt x="1615" y="4773"/>
                  </a:lnTo>
                  <a:lnTo>
                    <a:pt x="1617" y="4763"/>
                  </a:lnTo>
                  <a:lnTo>
                    <a:pt x="1625" y="4735"/>
                  </a:lnTo>
                  <a:lnTo>
                    <a:pt x="1627" y="4726"/>
                  </a:lnTo>
                  <a:lnTo>
                    <a:pt x="1635" y="4698"/>
                  </a:lnTo>
                  <a:lnTo>
                    <a:pt x="1638" y="4689"/>
                  </a:lnTo>
                  <a:lnTo>
                    <a:pt x="1647" y="4661"/>
                  </a:lnTo>
                  <a:lnTo>
                    <a:pt x="1650" y="4652"/>
                  </a:lnTo>
                  <a:lnTo>
                    <a:pt x="1660" y="4624"/>
                  </a:lnTo>
                  <a:lnTo>
                    <a:pt x="1664" y="4616"/>
                  </a:lnTo>
                  <a:lnTo>
                    <a:pt x="1675" y="4589"/>
                  </a:lnTo>
                  <a:lnTo>
                    <a:pt x="1679" y="4580"/>
                  </a:lnTo>
                  <a:lnTo>
                    <a:pt x="1691" y="4553"/>
                  </a:lnTo>
                  <a:lnTo>
                    <a:pt x="1695" y="4545"/>
                  </a:lnTo>
                  <a:lnTo>
                    <a:pt x="1708" y="4519"/>
                  </a:lnTo>
                  <a:lnTo>
                    <a:pt x="1713" y="4510"/>
                  </a:lnTo>
                  <a:lnTo>
                    <a:pt x="1727" y="4484"/>
                  </a:lnTo>
                  <a:lnTo>
                    <a:pt x="1732" y="4476"/>
                  </a:lnTo>
                  <a:lnTo>
                    <a:pt x="1747" y="4451"/>
                  </a:lnTo>
                  <a:lnTo>
                    <a:pt x="1752" y="4443"/>
                  </a:lnTo>
                  <a:lnTo>
                    <a:pt x="1768" y="4418"/>
                  </a:lnTo>
                  <a:lnTo>
                    <a:pt x="1773" y="4410"/>
                  </a:lnTo>
                  <a:lnTo>
                    <a:pt x="1791" y="4386"/>
                  </a:lnTo>
                  <a:lnTo>
                    <a:pt x="1796" y="4379"/>
                  </a:lnTo>
                  <a:lnTo>
                    <a:pt x="1814" y="4355"/>
                  </a:lnTo>
                  <a:lnTo>
                    <a:pt x="1820" y="4348"/>
                  </a:lnTo>
                  <a:lnTo>
                    <a:pt x="1839" y="4325"/>
                  </a:lnTo>
                  <a:lnTo>
                    <a:pt x="1845" y="4318"/>
                  </a:lnTo>
                  <a:lnTo>
                    <a:pt x="1865" y="4296"/>
                  </a:lnTo>
                  <a:lnTo>
                    <a:pt x="1871" y="4289"/>
                  </a:lnTo>
                  <a:lnTo>
                    <a:pt x="1891" y="4268"/>
                  </a:lnTo>
                  <a:lnTo>
                    <a:pt x="1898" y="4261"/>
                  </a:lnTo>
                  <a:lnTo>
                    <a:pt x="1919" y="4241"/>
                  </a:lnTo>
                  <a:lnTo>
                    <a:pt x="1926" y="4235"/>
                  </a:lnTo>
                  <a:lnTo>
                    <a:pt x="1948" y="4215"/>
                  </a:lnTo>
                  <a:lnTo>
                    <a:pt x="1955" y="4209"/>
                  </a:lnTo>
                  <a:lnTo>
                    <a:pt x="1978" y="4190"/>
                  </a:lnTo>
                  <a:lnTo>
                    <a:pt x="1985" y="4184"/>
                  </a:lnTo>
                  <a:lnTo>
                    <a:pt x="2009" y="4166"/>
                  </a:lnTo>
                  <a:lnTo>
                    <a:pt x="2016" y="4161"/>
                  </a:lnTo>
                  <a:lnTo>
                    <a:pt x="2040" y="4143"/>
                  </a:lnTo>
                  <a:lnTo>
                    <a:pt x="2048" y="4138"/>
                  </a:lnTo>
                  <a:lnTo>
                    <a:pt x="2073" y="4122"/>
                  </a:lnTo>
                  <a:lnTo>
                    <a:pt x="2081" y="4117"/>
                  </a:lnTo>
                  <a:lnTo>
                    <a:pt x="2106" y="4102"/>
                  </a:lnTo>
                  <a:lnTo>
                    <a:pt x="2114" y="4097"/>
                  </a:lnTo>
                  <a:lnTo>
                    <a:pt x="2140" y="4083"/>
                  </a:lnTo>
                  <a:lnTo>
                    <a:pt x="2149" y="4078"/>
                  </a:lnTo>
                  <a:lnTo>
                    <a:pt x="2175" y="4065"/>
                  </a:lnTo>
                  <a:lnTo>
                    <a:pt x="2183" y="4061"/>
                  </a:lnTo>
                  <a:lnTo>
                    <a:pt x="2210" y="4049"/>
                  </a:lnTo>
                  <a:lnTo>
                    <a:pt x="2219" y="4045"/>
                  </a:lnTo>
                  <a:lnTo>
                    <a:pt x="2246" y="4034"/>
                  </a:lnTo>
                  <a:lnTo>
                    <a:pt x="2254" y="4030"/>
                  </a:lnTo>
                  <a:lnTo>
                    <a:pt x="2282" y="4020"/>
                  </a:lnTo>
                  <a:lnTo>
                    <a:pt x="2291" y="4017"/>
                  </a:lnTo>
                  <a:lnTo>
                    <a:pt x="2319" y="4008"/>
                  </a:lnTo>
                  <a:lnTo>
                    <a:pt x="2328" y="4005"/>
                  </a:lnTo>
                  <a:lnTo>
                    <a:pt x="2356" y="3997"/>
                  </a:lnTo>
                  <a:lnTo>
                    <a:pt x="2365" y="3995"/>
                  </a:lnTo>
                  <a:lnTo>
                    <a:pt x="2393" y="3987"/>
                  </a:lnTo>
                  <a:lnTo>
                    <a:pt x="2403" y="3985"/>
                  </a:lnTo>
                  <a:lnTo>
                    <a:pt x="2431" y="3979"/>
                  </a:lnTo>
                  <a:lnTo>
                    <a:pt x="2441" y="3978"/>
                  </a:lnTo>
                  <a:lnTo>
                    <a:pt x="2470" y="3973"/>
                  </a:lnTo>
                  <a:lnTo>
                    <a:pt x="2479" y="3971"/>
                  </a:lnTo>
                  <a:lnTo>
                    <a:pt x="2508" y="3967"/>
                  </a:lnTo>
                  <a:lnTo>
                    <a:pt x="2518" y="3966"/>
                  </a:lnTo>
                  <a:lnTo>
                    <a:pt x="2547" y="3963"/>
                  </a:lnTo>
                  <a:lnTo>
                    <a:pt x="2556" y="3963"/>
                  </a:lnTo>
                  <a:lnTo>
                    <a:pt x="2586" y="3961"/>
                  </a:lnTo>
                  <a:lnTo>
                    <a:pt x="2596" y="3961"/>
                  </a:lnTo>
                  <a:lnTo>
                    <a:pt x="2625" y="3960"/>
                  </a:lnTo>
                  <a:lnTo>
                    <a:pt x="2630" y="3960"/>
                  </a:lnTo>
                  <a:lnTo>
                    <a:pt x="2907" y="3960"/>
                  </a:lnTo>
                  <a:lnTo>
                    <a:pt x="2907" y="2893"/>
                  </a:lnTo>
                  <a:lnTo>
                    <a:pt x="2907" y="2888"/>
                  </a:lnTo>
                  <a:lnTo>
                    <a:pt x="2908" y="2819"/>
                  </a:lnTo>
                  <a:lnTo>
                    <a:pt x="2909" y="2810"/>
                  </a:lnTo>
                  <a:lnTo>
                    <a:pt x="2913" y="2741"/>
                  </a:lnTo>
                  <a:lnTo>
                    <a:pt x="2913" y="2732"/>
                  </a:lnTo>
                  <a:lnTo>
                    <a:pt x="2920" y="2663"/>
                  </a:lnTo>
                  <a:lnTo>
                    <a:pt x="2921" y="2654"/>
                  </a:lnTo>
                  <a:lnTo>
                    <a:pt x="2930" y="2585"/>
                  </a:lnTo>
                  <a:lnTo>
                    <a:pt x="2931" y="2576"/>
                  </a:lnTo>
                  <a:lnTo>
                    <a:pt x="2943" y="2508"/>
                  </a:lnTo>
                  <a:lnTo>
                    <a:pt x="2944" y="2499"/>
                  </a:lnTo>
                  <a:lnTo>
                    <a:pt x="2958" y="2432"/>
                  </a:lnTo>
                  <a:lnTo>
                    <a:pt x="2961" y="2423"/>
                  </a:lnTo>
                  <a:lnTo>
                    <a:pt x="2977" y="2356"/>
                  </a:lnTo>
                  <a:lnTo>
                    <a:pt x="2980" y="2347"/>
                  </a:lnTo>
                  <a:lnTo>
                    <a:pt x="2999" y="2281"/>
                  </a:lnTo>
                  <a:lnTo>
                    <a:pt x="3001" y="2272"/>
                  </a:lnTo>
                  <a:lnTo>
                    <a:pt x="3023" y="2207"/>
                  </a:lnTo>
                  <a:lnTo>
                    <a:pt x="3026" y="2198"/>
                  </a:lnTo>
                  <a:lnTo>
                    <a:pt x="3050" y="2134"/>
                  </a:lnTo>
                  <a:lnTo>
                    <a:pt x="3053" y="2125"/>
                  </a:lnTo>
                  <a:lnTo>
                    <a:pt x="3080" y="2061"/>
                  </a:lnTo>
                  <a:lnTo>
                    <a:pt x="3083" y="2053"/>
                  </a:lnTo>
                  <a:lnTo>
                    <a:pt x="3112" y="1990"/>
                  </a:lnTo>
                  <a:lnTo>
                    <a:pt x="3116" y="1981"/>
                  </a:lnTo>
                  <a:lnTo>
                    <a:pt x="3147" y="1920"/>
                  </a:lnTo>
                  <a:lnTo>
                    <a:pt x="3152" y="1911"/>
                  </a:lnTo>
                  <a:lnTo>
                    <a:pt x="3185" y="1851"/>
                  </a:lnTo>
                  <a:lnTo>
                    <a:pt x="3189" y="1844"/>
                  </a:lnTo>
                  <a:lnTo>
                    <a:pt x="3225" y="1784"/>
                  </a:lnTo>
                  <a:lnTo>
                    <a:pt x="3230" y="1776"/>
                  </a:lnTo>
                  <a:lnTo>
                    <a:pt x="3268" y="1718"/>
                  </a:lnTo>
                  <a:lnTo>
                    <a:pt x="3273" y="1710"/>
                  </a:lnTo>
                  <a:lnTo>
                    <a:pt x="3313" y="1654"/>
                  </a:lnTo>
                  <a:lnTo>
                    <a:pt x="3319" y="1646"/>
                  </a:lnTo>
                  <a:lnTo>
                    <a:pt x="3361" y="1592"/>
                  </a:lnTo>
                  <a:lnTo>
                    <a:pt x="3366" y="1584"/>
                  </a:lnTo>
                  <a:lnTo>
                    <a:pt x="3410" y="1531"/>
                  </a:lnTo>
                  <a:lnTo>
                    <a:pt x="3416" y="1524"/>
                  </a:lnTo>
                  <a:lnTo>
                    <a:pt x="3462" y="1473"/>
                  </a:lnTo>
                  <a:lnTo>
                    <a:pt x="3469" y="1466"/>
                  </a:lnTo>
                  <a:lnTo>
                    <a:pt x="3516" y="1416"/>
                  </a:lnTo>
                  <a:lnTo>
                    <a:pt x="3523" y="1410"/>
                  </a:lnTo>
                  <a:lnTo>
                    <a:pt x="3572" y="1362"/>
                  </a:lnTo>
                  <a:lnTo>
                    <a:pt x="3579" y="1356"/>
                  </a:lnTo>
                  <a:lnTo>
                    <a:pt x="3631" y="1310"/>
                  </a:lnTo>
                  <a:lnTo>
                    <a:pt x="3638" y="1304"/>
                  </a:lnTo>
                  <a:lnTo>
                    <a:pt x="3691" y="1260"/>
                  </a:lnTo>
                  <a:lnTo>
                    <a:pt x="3698" y="1254"/>
                  </a:lnTo>
                  <a:lnTo>
                    <a:pt x="3752" y="1212"/>
                  </a:lnTo>
                  <a:lnTo>
                    <a:pt x="3760" y="1207"/>
                  </a:lnTo>
                  <a:lnTo>
                    <a:pt x="3816" y="1167"/>
                  </a:lnTo>
                  <a:lnTo>
                    <a:pt x="3824" y="1162"/>
                  </a:lnTo>
                  <a:lnTo>
                    <a:pt x="3882" y="1124"/>
                  </a:lnTo>
                  <a:lnTo>
                    <a:pt x="3890" y="1119"/>
                  </a:lnTo>
                  <a:lnTo>
                    <a:pt x="3949" y="1083"/>
                  </a:lnTo>
                  <a:lnTo>
                    <a:pt x="3957" y="1078"/>
                  </a:lnTo>
                  <a:lnTo>
                    <a:pt x="4018" y="1045"/>
                  </a:lnTo>
                  <a:lnTo>
                    <a:pt x="4026" y="1040"/>
                  </a:lnTo>
                  <a:lnTo>
                    <a:pt x="4088" y="1009"/>
                  </a:lnTo>
                  <a:lnTo>
                    <a:pt x="4096" y="1005"/>
                  </a:lnTo>
                  <a:lnTo>
                    <a:pt x="4159" y="976"/>
                  </a:lnTo>
                  <a:lnTo>
                    <a:pt x="4168" y="973"/>
                  </a:lnTo>
                  <a:lnTo>
                    <a:pt x="4231" y="946"/>
                  </a:lnTo>
                  <a:lnTo>
                    <a:pt x="4240" y="943"/>
                  </a:lnTo>
                  <a:lnTo>
                    <a:pt x="4305" y="919"/>
                  </a:lnTo>
                  <a:lnTo>
                    <a:pt x="4313" y="916"/>
                  </a:lnTo>
                  <a:lnTo>
                    <a:pt x="4379" y="894"/>
                  </a:lnTo>
                  <a:lnTo>
                    <a:pt x="4388" y="892"/>
                  </a:lnTo>
                  <a:lnTo>
                    <a:pt x="4454" y="873"/>
                  </a:lnTo>
                  <a:lnTo>
                    <a:pt x="4463" y="870"/>
                  </a:lnTo>
                  <a:lnTo>
                    <a:pt x="4529" y="854"/>
                  </a:lnTo>
                  <a:lnTo>
                    <a:pt x="4538" y="851"/>
                  </a:lnTo>
                  <a:lnTo>
                    <a:pt x="4606" y="837"/>
                  </a:lnTo>
                  <a:lnTo>
                    <a:pt x="4615" y="836"/>
                  </a:lnTo>
                  <a:lnTo>
                    <a:pt x="4683" y="824"/>
                  </a:lnTo>
                  <a:lnTo>
                    <a:pt x="4692" y="823"/>
                  </a:lnTo>
                  <a:lnTo>
                    <a:pt x="4760" y="814"/>
                  </a:lnTo>
                  <a:lnTo>
                    <a:pt x="4770" y="813"/>
                  </a:lnTo>
                  <a:lnTo>
                    <a:pt x="4838" y="806"/>
                  </a:lnTo>
                  <a:lnTo>
                    <a:pt x="4848" y="806"/>
                  </a:lnTo>
                  <a:lnTo>
                    <a:pt x="4917" y="802"/>
                  </a:lnTo>
                  <a:lnTo>
                    <a:pt x="4926" y="801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074" y="801"/>
                  </a:lnTo>
                  <a:lnTo>
                    <a:pt x="5083" y="802"/>
                  </a:lnTo>
                  <a:lnTo>
                    <a:pt x="5152" y="806"/>
                  </a:lnTo>
                  <a:lnTo>
                    <a:pt x="5162" y="806"/>
                  </a:lnTo>
                  <a:lnTo>
                    <a:pt x="5230" y="813"/>
                  </a:lnTo>
                  <a:lnTo>
                    <a:pt x="5240" y="814"/>
                  </a:lnTo>
                  <a:lnTo>
                    <a:pt x="5308" y="823"/>
                  </a:lnTo>
                  <a:lnTo>
                    <a:pt x="5317" y="824"/>
                  </a:lnTo>
                  <a:lnTo>
                    <a:pt x="5385" y="836"/>
                  </a:lnTo>
                  <a:lnTo>
                    <a:pt x="5394" y="837"/>
                  </a:lnTo>
                  <a:lnTo>
                    <a:pt x="5462" y="851"/>
                  </a:lnTo>
                  <a:lnTo>
                    <a:pt x="5471" y="854"/>
                  </a:lnTo>
                  <a:lnTo>
                    <a:pt x="5537" y="870"/>
                  </a:lnTo>
                  <a:lnTo>
                    <a:pt x="5546" y="873"/>
                  </a:lnTo>
                  <a:lnTo>
                    <a:pt x="5612" y="892"/>
                  </a:lnTo>
                  <a:lnTo>
                    <a:pt x="5621" y="894"/>
                  </a:lnTo>
                  <a:lnTo>
                    <a:pt x="5687" y="916"/>
                  </a:lnTo>
                  <a:lnTo>
                    <a:pt x="5695" y="919"/>
                  </a:lnTo>
                  <a:lnTo>
                    <a:pt x="5760" y="943"/>
                  </a:lnTo>
                  <a:lnTo>
                    <a:pt x="5769" y="946"/>
                  </a:lnTo>
                  <a:lnTo>
                    <a:pt x="5832" y="973"/>
                  </a:lnTo>
                  <a:lnTo>
                    <a:pt x="5841" y="976"/>
                  </a:lnTo>
                  <a:lnTo>
                    <a:pt x="5904" y="1005"/>
                  </a:lnTo>
                  <a:lnTo>
                    <a:pt x="5912" y="1009"/>
                  </a:lnTo>
                  <a:lnTo>
                    <a:pt x="5974" y="1040"/>
                  </a:lnTo>
                  <a:lnTo>
                    <a:pt x="5982" y="1045"/>
                  </a:lnTo>
                  <a:lnTo>
                    <a:pt x="6043" y="1078"/>
                  </a:lnTo>
                  <a:lnTo>
                    <a:pt x="6051" y="1083"/>
                  </a:lnTo>
                  <a:lnTo>
                    <a:pt x="6110" y="1119"/>
                  </a:lnTo>
                  <a:lnTo>
                    <a:pt x="6118" y="1124"/>
                  </a:lnTo>
                  <a:lnTo>
                    <a:pt x="6176" y="1162"/>
                  </a:lnTo>
                  <a:lnTo>
                    <a:pt x="6184" y="1167"/>
                  </a:lnTo>
                  <a:lnTo>
                    <a:pt x="6240" y="1207"/>
                  </a:lnTo>
                  <a:lnTo>
                    <a:pt x="6248" y="1212"/>
                  </a:lnTo>
                  <a:lnTo>
                    <a:pt x="6302" y="1254"/>
                  </a:lnTo>
                  <a:lnTo>
                    <a:pt x="6309" y="1260"/>
                  </a:lnTo>
                  <a:lnTo>
                    <a:pt x="6362" y="1304"/>
                  </a:lnTo>
                  <a:lnTo>
                    <a:pt x="6369" y="1310"/>
                  </a:lnTo>
                  <a:lnTo>
                    <a:pt x="6421" y="1356"/>
                  </a:lnTo>
                  <a:lnTo>
                    <a:pt x="6428" y="1362"/>
                  </a:lnTo>
                  <a:lnTo>
                    <a:pt x="6477" y="1410"/>
                  </a:lnTo>
                  <a:lnTo>
                    <a:pt x="6484" y="1416"/>
                  </a:lnTo>
                  <a:lnTo>
                    <a:pt x="6531" y="1466"/>
                  </a:lnTo>
                  <a:lnTo>
                    <a:pt x="6538" y="1473"/>
                  </a:lnTo>
                  <a:lnTo>
                    <a:pt x="6584" y="1524"/>
                  </a:lnTo>
                  <a:lnTo>
                    <a:pt x="6590" y="1531"/>
                  </a:lnTo>
                  <a:lnTo>
                    <a:pt x="6634" y="1584"/>
                  </a:lnTo>
                  <a:lnTo>
                    <a:pt x="6639" y="1592"/>
                  </a:lnTo>
                  <a:lnTo>
                    <a:pt x="6681" y="1646"/>
                  </a:lnTo>
                  <a:lnTo>
                    <a:pt x="6687" y="1654"/>
                  </a:lnTo>
                  <a:lnTo>
                    <a:pt x="6727" y="1710"/>
                  </a:lnTo>
                  <a:lnTo>
                    <a:pt x="6732" y="1718"/>
                  </a:lnTo>
                  <a:lnTo>
                    <a:pt x="6770" y="1776"/>
                  </a:lnTo>
                  <a:lnTo>
                    <a:pt x="6775" y="1784"/>
                  </a:lnTo>
                  <a:lnTo>
                    <a:pt x="6811" y="1844"/>
                  </a:lnTo>
                  <a:lnTo>
                    <a:pt x="6815" y="1851"/>
                  </a:lnTo>
                  <a:lnTo>
                    <a:pt x="6848" y="1911"/>
                  </a:lnTo>
                  <a:lnTo>
                    <a:pt x="6853" y="1920"/>
                  </a:lnTo>
                  <a:lnTo>
                    <a:pt x="6884" y="1981"/>
                  </a:lnTo>
                  <a:lnTo>
                    <a:pt x="6888" y="1990"/>
                  </a:lnTo>
                  <a:lnTo>
                    <a:pt x="6917" y="2053"/>
                  </a:lnTo>
                  <a:lnTo>
                    <a:pt x="6920" y="2061"/>
                  </a:lnTo>
                  <a:lnTo>
                    <a:pt x="6947" y="2125"/>
                  </a:lnTo>
                  <a:lnTo>
                    <a:pt x="6950" y="2134"/>
                  </a:lnTo>
                  <a:lnTo>
                    <a:pt x="6974" y="2198"/>
                  </a:lnTo>
                  <a:lnTo>
                    <a:pt x="6977" y="2207"/>
                  </a:lnTo>
                  <a:lnTo>
                    <a:pt x="6999" y="2272"/>
                  </a:lnTo>
                  <a:lnTo>
                    <a:pt x="7001" y="2281"/>
                  </a:lnTo>
                  <a:lnTo>
                    <a:pt x="7020" y="2347"/>
                  </a:lnTo>
                  <a:lnTo>
                    <a:pt x="7023" y="2356"/>
                  </a:lnTo>
                  <a:lnTo>
                    <a:pt x="7039" y="2423"/>
                  </a:lnTo>
                  <a:lnTo>
                    <a:pt x="7042" y="2432"/>
                  </a:lnTo>
                  <a:lnTo>
                    <a:pt x="7056" y="2499"/>
                  </a:lnTo>
                  <a:lnTo>
                    <a:pt x="7057" y="2508"/>
                  </a:lnTo>
                  <a:lnTo>
                    <a:pt x="7069" y="2576"/>
                  </a:lnTo>
                  <a:lnTo>
                    <a:pt x="7070" y="2585"/>
                  </a:lnTo>
                  <a:lnTo>
                    <a:pt x="7079" y="2654"/>
                  </a:lnTo>
                  <a:lnTo>
                    <a:pt x="7080" y="2663"/>
                  </a:lnTo>
                  <a:lnTo>
                    <a:pt x="7087" y="2732"/>
                  </a:lnTo>
                  <a:lnTo>
                    <a:pt x="7087" y="2741"/>
                  </a:lnTo>
                  <a:lnTo>
                    <a:pt x="7091" y="2810"/>
                  </a:lnTo>
                  <a:lnTo>
                    <a:pt x="7092" y="2819"/>
                  </a:lnTo>
                  <a:lnTo>
                    <a:pt x="7093" y="2888"/>
                  </a:lnTo>
                  <a:lnTo>
                    <a:pt x="7093" y="2893"/>
                  </a:lnTo>
                  <a:close/>
                  <a:moveTo>
                    <a:pt x="7390" y="4460"/>
                  </a:moveTo>
                  <a:lnTo>
                    <a:pt x="7368" y="4460"/>
                  </a:lnTo>
                  <a:lnTo>
                    <a:pt x="6843" y="4460"/>
                  </a:lnTo>
                  <a:lnTo>
                    <a:pt x="3157" y="4460"/>
                  </a:lnTo>
                  <a:lnTo>
                    <a:pt x="2632" y="4460"/>
                  </a:lnTo>
                  <a:lnTo>
                    <a:pt x="2610" y="4460"/>
                  </a:lnTo>
                  <a:lnTo>
                    <a:pt x="2590" y="4462"/>
                  </a:lnTo>
                  <a:lnTo>
                    <a:pt x="2569" y="4463"/>
                  </a:lnTo>
                  <a:lnTo>
                    <a:pt x="2550" y="4466"/>
                  </a:lnTo>
                  <a:lnTo>
                    <a:pt x="2530" y="4470"/>
                  </a:lnTo>
                  <a:lnTo>
                    <a:pt x="2510" y="4474"/>
                  </a:lnTo>
                  <a:lnTo>
                    <a:pt x="2490" y="4479"/>
                  </a:lnTo>
                  <a:lnTo>
                    <a:pt x="2471" y="4484"/>
                  </a:lnTo>
                  <a:lnTo>
                    <a:pt x="2452" y="4491"/>
                  </a:lnTo>
                  <a:lnTo>
                    <a:pt x="2433" y="4498"/>
                  </a:lnTo>
                  <a:lnTo>
                    <a:pt x="2414" y="4505"/>
                  </a:lnTo>
                  <a:lnTo>
                    <a:pt x="2396" y="4514"/>
                  </a:lnTo>
                  <a:lnTo>
                    <a:pt x="2378" y="4523"/>
                  </a:lnTo>
                  <a:lnTo>
                    <a:pt x="2360" y="4533"/>
                  </a:lnTo>
                  <a:lnTo>
                    <a:pt x="2342" y="4543"/>
                  </a:lnTo>
                  <a:lnTo>
                    <a:pt x="2326" y="4554"/>
                  </a:lnTo>
                  <a:lnTo>
                    <a:pt x="2309" y="4566"/>
                  </a:lnTo>
                  <a:lnTo>
                    <a:pt x="2293" y="4578"/>
                  </a:lnTo>
                  <a:lnTo>
                    <a:pt x="2278" y="4591"/>
                  </a:lnTo>
                  <a:lnTo>
                    <a:pt x="2263" y="4604"/>
                  </a:lnTo>
                  <a:lnTo>
                    <a:pt x="2248" y="4618"/>
                  </a:lnTo>
                  <a:lnTo>
                    <a:pt x="2234" y="4633"/>
                  </a:lnTo>
                  <a:lnTo>
                    <a:pt x="2221" y="4648"/>
                  </a:lnTo>
                  <a:lnTo>
                    <a:pt x="2208" y="4663"/>
                  </a:lnTo>
                  <a:lnTo>
                    <a:pt x="2196" y="4679"/>
                  </a:lnTo>
                  <a:lnTo>
                    <a:pt x="2184" y="4696"/>
                  </a:lnTo>
                  <a:lnTo>
                    <a:pt x="2173" y="4712"/>
                  </a:lnTo>
                  <a:lnTo>
                    <a:pt x="2163" y="4730"/>
                  </a:lnTo>
                  <a:lnTo>
                    <a:pt x="2153" y="4748"/>
                  </a:lnTo>
                  <a:lnTo>
                    <a:pt x="2144" y="4766"/>
                  </a:lnTo>
                  <a:lnTo>
                    <a:pt x="2135" y="4784"/>
                  </a:lnTo>
                  <a:lnTo>
                    <a:pt x="2128" y="4803"/>
                  </a:lnTo>
                  <a:lnTo>
                    <a:pt x="2121" y="4822"/>
                  </a:lnTo>
                  <a:lnTo>
                    <a:pt x="2114" y="4841"/>
                  </a:lnTo>
                  <a:lnTo>
                    <a:pt x="2109" y="4860"/>
                  </a:lnTo>
                  <a:lnTo>
                    <a:pt x="2104" y="4880"/>
                  </a:lnTo>
                  <a:lnTo>
                    <a:pt x="2100" y="4900"/>
                  </a:lnTo>
                  <a:lnTo>
                    <a:pt x="2096" y="4920"/>
                  </a:lnTo>
                  <a:lnTo>
                    <a:pt x="2093" y="4939"/>
                  </a:lnTo>
                  <a:lnTo>
                    <a:pt x="2092" y="4960"/>
                  </a:lnTo>
                  <a:lnTo>
                    <a:pt x="2090" y="4980"/>
                  </a:lnTo>
                  <a:lnTo>
                    <a:pt x="2090" y="5002"/>
                  </a:lnTo>
                  <a:lnTo>
                    <a:pt x="2090" y="8158"/>
                  </a:lnTo>
                  <a:lnTo>
                    <a:pt x="2090" y="8180"/>
                  </a:lnTo>
                  <a:lnTo>
                    <a:pt x="2092" y="8200"/>
                  </a:lnTo>
                  <a:lnTo>
                    <a:pt x="2093" y="8221"/>
                  </a:lnTo>
                  <a:lnTo>
                    <a:pt x="2096" y="8240"/>
                  </a:lnTo>
                  <a:lnTo>
                    <a:pt x="2100" y="8260"/>
                  </a:lnTo>
                  <a:lnTo>
                    <a:pt x="2104" y="8280"/>
                  </a:lnTo>
                  <a:lnTo>
                    <a:pt x="2109" y="8300"/>
                  </a:lnTo>
                  <a:lnTo>
                    <a:pt x="2114" y="8319"/>
                  </a:lnTo>
                  <a:lnTo>
                    <a:pt x="2121" y="8338"/>
                  </a:lnTo>
                  <a:lnTo>
                    <a:pt x="2128" y="8357"/>
                  </a:lnTo>
                  <a:lnTo>
                    <a:pt x="2135" y="8376"/>
                  </a:lnTo>
                  <a:lnTo>
                    <a:pt x="2144" y="8394"/>
                  </a:lnTo>
                  <a:lnTo>
                    <a:pt x="2153" y="8412"/>
                  </a:lnTo>
                  <a:lnTo>
                    <a:pt x="2163" y="8430"/>
                  </a:lnTo>
                  <a:lnTo>
                    <a:pt x="2173" y="8448"/>
                  </a:lnTo>
                  <a:lnTo>
                    <a:pt x="2184" y="8464"/>
                  </a:lnTo>
                  <a:lnTo>
                    <a:pt x="2196" y="8481"/>
                  </a:lnTo>
                  <a:lnTo>
                    <a:pt x="2208" y="8497"/>
                  </a:lnTo>
                  <a:lnTo>
                    <a:pt x="2221" y="8512"/>
                  </a:lnTo>
                  <a:lnTo>
                    <a:pt x="2234" y="8527"/>
                  </a:lnTo>
                  <a:lnTo>
                    <a:pt x="2248" y="8542"/>
                  </a:lnTo>
                  <a:lnTo>
                    <a:pt x="2263" y="8556"/>
                  </a:lnTo>
                  <a:lnTo>
                    <a:pt x="2278" y="8569"/>
                  </a:lnTo>
                  <a:lnTo>
                    <a:pt x="2293" y="8582"/>
                  </a:lnTo>
                  <a:lnTo>
                    <a:pt x="2309" y="8594"/>
                  </a:lnTo>
                  <a:lnTo>
                    <a:pt x="2326" y="8606"/>
                  </a:lnTo>
                  <a:lnTo>
                    <a:pt x="2342" y="8617"/>
                  </a:lnTo>
                  <a:lnTo>
                    <a:pt x="2360" y="8627"/>
                  </a:lnTo>
                  <a:lnTo>
                    <a:pt x="2378" y="8637"/>
                  </a:lnTo>
                  <a:lnTo>
                    <a:pt x="2396" y="8646"/>
                  </a:lnTo>
                  <a:lnTo>
                    <a:pt x="2414" y="8655"/>
                  </a:lnTo>
                  <a:lnTo>
                    <a:pt x="2433" y="8662"/>
                  </a:lnTo>
                  <a:lnTo>
                    <a:pt x="2452" y="8669"/>
                  </a:lnTo>
                  <a:lnTo>
                    <a:pt x="2471" y="8676"/>
                  </a:lnTo>
                  <a:lnTo>
                    <a:pt x="2490" y="8681"/>
                  </a:lnTo>
                  <a:lnTo>
                    <a:pt x="2510" y="8686"/>
                  </a:lnTo>
                  <a:lnTo>
                    <a:pt x="2530" y="8690"/>
                  </a:lnTo>
                  <a:lnTo>
                    <a:pt x="2550" y="8694"/>
                  </a:lnTo>
                  <a:lnTo>
                    <a:pt x="2569" y="8697"/>
                  </a:lnTo>
                  <a:lnTo>
                    <a:pt x="2590" y="8698"/>
                  </a:lnTo>
                  <a:lnTo>
                    <a:pt x="2610" y="8700"/>
                  </a:lnTo>
                  <a:lnTo>
                    <a:pt x="2632" y="8700"/>
                  </a:lnTo>
                  <a:lnTo>
                    <a:pt x="7368" y="8700"/>
                  </a:lnTo>
                  <a:lnTo>
                    <a:pt x="7390" y="8700"/>
                  </a:lnTo>
                  <a:lnTo>
                    <a:pt x="7410" y="8698"/>
                  </a:lnTo>
                  <a:lnTo>
                    <a:pt x="7431" y="8697"/>
                  </a:lnTo>
                  <a:lnTo>
                    <a:pt x="7450" y="8694"/>
                  </a:lnTo>
                  <a:lnTo>
                    <a:pt x="7470" y="8690"/>
                  </a:lnTo>
                  <a:lnTo>
                    <a:pt x="7490" y="8686"/>
                  </a:lnTo>
                  <a:lnTo>
                    <a:pt x="7510" y="8681"/>
                  </a:lnTo>
                  <a:lnTo>
                    <a:pt x="7529" y="8676"/>
                  </a:lnTo>
                  <a:lnTo>
                    <a:pt x="7548" y="8669"/>
                  </a:lnTo>
                  <a:lnTo>
                    <a:pt x="7567" y="8662"/>
                  </a:lnTo>
                  <a:lnTo>
                    <a:pt x="7586" y="8655"/>
                  </a:lnTo>
                  <a:lnTo>
                    <a:pt x="7604" y="8646"/>
                  </a:lnTo>
                  <a:lnTo>
                    <a:pt x="7622" y="8637"/>
                  </a:lnTo>
                  <a:lnTo>
                    <a:pt x="7640" y="8627"/>
                  </a:lnTo>
                  <a:lnTo>
                    <a:pt x="7658" y="8617"/>
                  </a:lnTo>
                  <a:lnTo>
                    <a:pt x="7674" y="8606"/>
                  </a:lnTo>
                  <a:lnTo>
                    <a:pt x="7691" y="8594"/>
                  </a:lnTo>
                  <a:lnTo>
                    <a:pt x="7707" y="8582"/>
                  </a:lnTo>
                  <a:lnTo>
                    <a:pt x="7722" y="8569"/>
                  </a:lnTo>
                  <a:lnTo>
                    <a:pt x="7737" y="8556"/>
                  </a:lnTo>
                  <a:lnTo>
                    <a:pt x="7752" y="8542"/>
                  </a:lnTo>
                  <a:lnTo>
                    <a:pt x="7766" y="8527"/>
                  </a:lnTo>
                  <a:lnTo>
                    <a:pt x="7779" y="8512"/>
                  </a:lnTo>
                  <a:lnTo>
                    <a:pt x="7792" y="8497"/>
                  </a:lnTo>
                  <a:lnTo>
                    <a:pt x="7804" y="8481"/>
                  </a:lnTo>
                  <a:lnTo>
                    <a:pt x="7816" y="8464"/>
                  </a:lnTo>
                  <a:lnTo>
                    <a:pt x="7827" y="8448"/>
                  </a:lnTo>
                  <a:lnTo>
                    <a:pt x="7837" y="8430"/>
                  </a:lnTo>
                  <a:lnTo>
                    <a:pt x="7847" y="8412"/>
                  </a:lnTo>
                  <a:lnTo>
                    <a:pt x="7856" y="8394"/>
                  </a:lnTo>
                  <a:lnTo>
                    <a:pt x="7865" y="8376"/>
                  </a:lnTo>
                  <a:lnTo>
                    <a:pt x="7872" y="8357"/>
                  </a:lnTo>
                  <a:lnTo>
                    <a:pt x="7879" y="8338"/>
                  </a:lnTo>
                  <a:lnTo>
                    <a:pt x="7886" y="8319"/>
                  </a:lnTo>
                  <a:lnTo>
                    <a:pt x="7891" y="8300"/>
                  </a:lnTo>
                  <a:lnTo>
                    <a:pt x="7896" y="8280"/>
                  </a:lnTo>
                  <a:lnTo>
                    <a:pt x="7900" y="8260"/>
                  </a:lnTo>
                  <a:lnTo>
                    <a:pt x="7904" y="8240"/>
                  </a:lnTo>
                  <a:lnTo>
                    <a:pt x="7907" y="8221"/>
                  </a:lnTo>
                  <a:lnTo>
                    <a:pt x="7908" y="8200"/>
                  </a:lnTo>
                  <a:lnTo>
                    <a:pt x="7910" y="8180"/>
                  </a:lnTo>
                  <a:lnTo>
                    <a:pt x="7910" y="8158"/>
                  </a:lnTo>
                  <a:lnTo>
                    <a:pt x="7910" y="5002"/>
                  </a:lnTo>
                  <a:lnTo>
                    <a:pt x="7910" y="4980"/>
                  </a:lnTo>
                  <a:lnTo>
                    <a:pt x="7908" y="4960"/>
                  </a:lnTo>
                  <a:lnTo>
                    <a:pt x="7907" y="4939"/>
                  </a:lnTo>
                  <a:lnTo>
                    <a:pt x="7904" y="4920"/>
                  </a:lnTo>
                  <a:lnTo>
                    <a:pt x="7900" y="4900"/>
                  </a:lnTo>
                  <a:lnTo>
                    <a:pt x="7896" y="4880"/>
                  </a:lnTo>
                  <a:lnTo>
                    <a:pt x="7891" y="4860"/>
                  </a:lnTo>
                  <a:lnTo>
                    <a:pt x="7886" y="4841"/>
                  </a:lnTo>
                  <a:lnTo>
                    <a:pt x="7879" y="4822"/>
                  </a:lnTo>
                  <a:lnTo>
                    <a:pt x="7872" y="4803"/>
                  </a:lnTo>
                  <a:lnTo>
                    <a:pt x="7865" y="4784"/>
                  </a:lnTo>
                  <a:lnTo>
                    <a:pt x="7856" y="4766"/>
                  </a:lnTo>
                  <a:lnTo>
                    <a:pt x="7847" y="4748"/>
                  </a:lnTo>
                  <a:lnTo>
                    <a:pt x="7837" y="4730"/>
                  </a:lnTo>
                  <a:lnTo>
                    <a:pt x="7827" y="4712"/>
                  </a:lnTo>
                  <a:lnTo>
                    <a:pt x="7816" y="4696"/>
                  </a:lnTo>
                  <a:lnTo>
                    <a:pt x="7804" y="4679"/>
                  </a:lnTo>
                  <a:lnTo>
                    <a:pt x="7792" y="4663"/>
                  </a:lnTo>
                  <a:lnTo>
                    <a:pt x="7779" y="4648"/>
                  </a:lnTo>
                  <a:lnTo>
                    <a:pt x="7766" y="4633"/>
                  </a:lnTo>
                  <a:lnTo>
                    <a:pt x="7752" y="4618"/>
                  </a:lnTo>
                  <a:lnTo>
                    <a:pt x="7737" y="4604"/>
                  </a:lnTo>
                  <a:lnTo>
                    <a:pt x="7722" y="4591"/>
                  </a:lnTo>
                  <a:lnTo>
                    <a:pt x="7707" y="4578"/>
                  </a:lnTo>
                  <a:lnTo>
                    <a:pt x="7691" y="4566"/>
                  </a:lnTo>
                  <a:lnTo>
                    <a:pt x="7674" y="4554"/>
                  </a:lnTo>
                  <a:lnTo>
                    <a:pt x="7658" y="4543"/>
                  </a:lnTo>
                  <a:lnTo>
                    <a:pt x="7640" y="4533"/>
                  </a:lnTo>
                  <a:lnTo>
                    <a:pt x="7622" y="4523"/>
                  </a:lnTo>
                  <a:lnTo>
                    <a:pt x="7604" y="4514"/>
                  </a:lnTo>
                  <a:lnTo>
                    <a:pt x="7586" y="4505"/>
                  </a:lnTo>
                  <a:lnTo>
                    <a:pt x="7567" y="4498"/>
                  </a:lnTo>
                  <a:lnTo>
                    <a:pt x="7548" y="4491"/>
                  </a:lnTo>
                  <a:lnTo>
                    <a:pt x="7529" y="4484"/>
                  </a:lnTo>
                  <a:lnTo>
                    <a:pt x="7510" y="4479"/>
                  </a:lnTo>
                  <a:lnTo>
                    <a:pt x="7490" y="4474"/>
                  </a:lnTo>
                  <a:lnTo>
                    <a:pt x="7470" y="4470"/>
                  </a:lnTo>
                  <a:lnTo>
                    <a:pt x="7450" y="4466"/>
                  </a:lnTo>
                  <a:lnTo>
                    <a:pt x="7431" y="4463"/>
                  </a:lnTo>
                  <a:lnTo>
                    <a:pt x="7410" y="4462"/>
                  </a:lnTo>
                  <a:lnTo>
                    <a:pt x="7390" y="4460"/>
                  </a:lnTo>
                  <a:close/>
                  <a:moveTo>
                    <a:pt x="3408" y="2833"/>
                  </a:moveTo>
                  <a:lnTo>
                    <a:pt x="3407" y="2895"/>
                  </a:lnTo>
                  <a:lnTo>
                    <a:pt x="3407" y="3960"/>
                  </a:lnTo>
                  <a:lnTo>
                    <a:pt x="6593" y="3960"/>
                  </a:lnTo>
                  <a:lnTo>
                    <a:pt x="6593" y="2895"/>
                  </a:lnTo>
                  <a:lnTo>
                    <a:pt x="6592" y="2833"/>
                  </a:lnTo>
                  <a:lnTo>
                    <a:pt x="6588" y="2774"/>
                  </a:lnTo>
                  <a:lnTo>
                    <a:pt x="6583" y="2714"/>
                  </a:lnTo>
                  <a:lnTo>
                    <a:pt x="6575" y="2655"/>
                  </a:lnTo>
                  <a:lnTo>
                    <a:pt x="6565" y="2597"/>
                  </a:lnTo>
                  <a:lnTo>
                    <a:pt x="6553" y="2539"/>
                  </a:lnTo>
                  <a:lnTo>
                    <a:pt x="6539" y="2481"/>
                  </a:lnTo>
                  <a:lnTo>
                    <a:pt x="6522" y="2424"/>
                  </a:lnTo>
                  <a:lnTo>
                    <a:pt x="6504" y="2368"/>
                  </a:lnTo>
                  <a:lnTo>
                    <a:pt x="6483" y="2312"/>
                  </a:lnTo>
                  <a:lnTo>
                    <a:pt x="6460" y="2257"/>
                  </a:lnTo>
                  <a:lnTo>
                    <a:pt x="6435" y="2203"/>
                  </a:lnTo>
                  <a:lnTo>
                    <a:pt x="6409" y="2150"/>
                  </a:lnTo>
                  <a:lnTo>
                    <a:pt x="6379" y="2097"/>
                  </a:lnTo>
                  <a:lnTo>
                    <a:pt x="6348" y="2045"/>
                  </a:lnTo>
                  <a:lnTo>
                    <a:pt x="6316" y="1995"/>
                  </a:lnTo>
                  <a:lnTo>
                    <a:pt x="6281" y="1947"/>
                  </a:lnTo>
                  <a:lnTo>
                    <a:pt x="6245" y="1899"/>
                  </a:lnTo>
                  <a:lnTo>
                    <a:pt x="6207" y="1854"/>
                  </a:lnTo>
                  <a:lnTo>
                    <a:pt x="6168" y="1809"/>
                  </a:lnTo>
                  <a:lnTo>
                    <a:pt x="6127" y="1767"/>
                  </a:lnTo>
                  <a:lnTo>
                    <a:pt x="6084" y="1726"/>
                  </a:lnTo>
                  <a:lnTo>
                    <a:pt x="6040" y="1686"/>
                  </a:lnTo>
                  <a:lnTo>
                    <a:pt x="5994" y="1648"/>
                  </a:lnTo>
                  <a:lnTo>
                    <a:pt x="5947" y="1612"/>
                  </a:lnTo>
                  <a:lnTo>
                    <a:pt x="5898" y="1577"/>
                  </a:lnTo>
                  <a:lnTo>
                    <a:pt x="5848" y="1544"/>
                  </a:lnTo>
                  <a:lnTo>
                    <a:pt x="5797" y="1514"/>
                  </a:lnTo>
                  <a:lnTo>
                    <a:pt x="5745" y="1485"/>
                  </a:lnTo>
                  <a:lnTo>
                    <a:pt x="5691" y="1458"/>
                  </a:lnTo>
                  <a:lnTo>
                    <a:pt x="5637" y="1433"/>
                  </a:lnTo>
                  <a:lnTo>
                    <a:pt x="5582" y="1410"/>
                  </a:lnTo>
                  <a:lnTo>
                    <a:pt x="5526" y="1389"/>
                  </a:lnTo>
                  <a:lnTo>
                    <a:pt x="5469" y="1371"/>
                  </a:lnTo>
                  <a:lnTo>
                    <a:pt x="5412" y="1354"/>
                  </a:lnTo>
                  <a:lnTo>
                    <a:pt x="5355" y="1340"/>
                  </a:lnTo>
                  <a:lnTo>
                    <a:pt x="5297" y="1328"/>
                  </a:lnTo>
                  <a:lnTo>
                    <a:pt x="5238" y="1318"/>
                  </a:lnTo>
                  <a:lnTo>
                    <a:pt x="5179" y="1310"/>
                  </a:lnTo>
                  <a:lnTo>
                    <a:pt x="5120" y="1305"/>
                  </a:lnTo>
                  <a:lnTo>
                    <a:pt x="5060" y="1301"/>
                  </a:lnTo>
                  <a:lnTo>
                    <a:pt x="5000" y="1300"/>
                  </a:lnTo>
                  <a:lnTo>
                    <a:pt x="4940" y="1301"/>
                  </a:lnTo>
                  <a:lnTo>
                    <a:pt x="4880" y="1305"/>
                  </a:lnTo>
                  <a:lnTo>
                    <a:pt x="4821" y="1310"/>
                  </a:lnTo>
                  <a:lnTo>
                    <a:pt x="4762" y="1318"/>
                  </a:lnTo>
                  <a:lnTo>
                    <a:pt x="4703" y="1328"/>
                  </a:lnTo>
                  <a:lnTo>
                    <a:pt x="4645" y="1340"/>
                  </a:lnTo>
                  <a:lnTo>
                    <a:pt x="4588" y="1354"/>
                  </a:lnTo>
                  <a:lnTo>
                    <a:pt x="4531" y="1371"/>
                  </a:lnTo>
                  <a:lnTo>
                    <a:pt x="4474" y="1389"/>
                  </a:lnTo>
                  <a:lnTo>
                    <a:pt x="4418" y="1410"/>
                  </a:lnTo>
                  <a:lnTo>
                    <a:pt x="4363" y="1433"/>
                  </a:lnTo>
                  <a:lnTo>
                    <a:pt x="4309" y="1458"/>
                  </a:lnTo>
                  <a:lnTo>
                    <a:pt x="4255" y="1485"/>
                  </a:lnTo>
                  <a:lnTo>
                    <a:pt x="4203" y="1514"/>
                  </a:lnTo>
                  <a:lnTo>
                    <a:pt x="4152" y="1544"/>
                  </a:lnTo>
                  <a:lnTo>
                    <a:pt x="4102" y="1577"/>
                  </a:lnTo>
                  <a:lnTo>
                    <a:pt x="4053" y="1612"/>
                  </a:lnTo>
                  <a:lnTo>
                    <a:pt x="4006" y="1648"/>
                  </a:lnTo>
                  <a:lnTo>
                    <a:pt x="3960" y="1686"/>
                  </a:lnTo>
                  <a:lnTo>
                    <a:pt x="3916" y="1726"/>
                  </a:lnTo>
                  <a:lnTo>
                    <a:pt x="3873" y="1767"/>
                  </a:lnTo>
                  <a:lnTo>
                    <a:pt x="3832" y="1809"/>
                  </a:lnTo>
                  <a:lnTo>
                    <a:pt x="3793" y="1854"/>
                  </a:lnTo>
                  <a:lnTo>
                    <a:pt x="3755" y="1899"/>
                  </a:lnTo>
                  <a:lnTo>
                    <a:pt x="3719" y="1947"/>
                  </a:lnTo>
                  <a:lnTo>
                    <a:pt x="3684" y="1995"/>
                  </a:lnTo>
                  <a:lnTo>
                    <a:pt x="3652" y="2045"/>
                  </a:lnTo>
                  <a:lnTo>
                    <a:pt x="3621" y="2097"/>
                  </a:lnTo>
                  <a:lnTo>
                    <a:pt x="3591" y="2150"/>
                  </a:lnTo>
                  <a:lnTo>
                    <a:pt x="3565" y="2203"/>
                  </a:lnTo>
                  <a:lnTo>
                    <a:pt x="3540" y="2257"/>
                  </a:lnTo>
                  <a:lnTo>
                    <a:pt x="3517" y="2312"/>
                  </a:lnTo>
                  <a:lnTo>
                    <a:pt x="3496" y="2368"/>
                  </a:lnTo>
                  <a:lnTo>
                    <a:pt x="3478" y="2424"/>
                  </a:lnTo>
                  <a:lnTo>
                    <a:pt x="3461" y="2481"/>
                  </a:lnTo>
                  <a:lnTo>
                    <a:pt x="3447" y="2539"/>
                  </a:lnTo>
                  <a:lnTo>
                    <a:pt x="3435" y="2597"/>
                  </a:lnTo>
                  <a:lnTo>
                    <a:pt x="3425" y="2655"/>
                  </a:lnTo>
                  <a:lnTo>
                    <a:pt x="3417" y="2714"/>
                  </a:lnTo>
                  <a:lnTo>
                    <a:pt x="3412" y="2774"/>
                  </a:lnTo>
                  <a:lnTo>
                    <a:pt x="3408" y="2833"/>
                  </a:lnTo>
                  <a:close/>
                  <a:moveTo>
                    <a:pt x="5939" y="6015"/>
                  </a:moveTo>
                  <a:lnTo>
                    <a:pt x="5939" y="6021"/>
                  </a:lnTo>
                  <a:lnTo>
                    <a:pt x="5940" y="6050"/>
                  </a:lnTo>
                  <a:lnTo>
                    <a:pt x="5940" y="6056"/>
                  </a:lnTo>
                  <a:lnTo>
                    <a:pt x="5939" y="6086"/>
                  </a:lnTo>
                  <a:lnTo>
                    <a:pt x="5939" y="6091"/>
                  </a:lnTo>
                  <a:lnTo>
                    <a:pt x="5938" y="6121"/>
                  </a:lnTo>
                  <a:lnTo>
                    <a:pt x="5937" y="6127"/>
                  </a:lnTo>
                  <a:lnTo>
                    <a:pt x="5934" y="6156"/>
                  </a:lnTo>
                  <a:lnTo>
                    <a:pt x="5934" y="6162"/>
                  </a:lnTo>
                  <a:lnTo>
                    <a:pt x="5930" y="6191"/>
                  </a:lnTo>
                  <a:lnTo>
                    <a:pt x="5929" y="6196"/>
                  </a:lnTo>
                  <a:lnTo>
                    <a:pt x="5924" y="6226"/>
                  </a:lnTo>
                  <a:lnTo>
                    <a:pt x="5923" y="6231"/>
                  </a:lnTo>
                  <a:lnTo>
                    <a:pt x="5917" y="6260"/>
                  </a:lnTo>
                  <a:lnTo>
                    <a:pt x="5916" y="6265"/>
                  </a:lnTo>
                  <a:lnTo>
                    <a:pt x="5908" y="6294"/>
                  </a:lnTo>
                  <a:lnTo>
                    <a:pt x="5907" y="6299"/>
                  </a:lnTo>
                  <a:lnTo>
                    <a:pt x="5899" y="6328"/>
                  </a:lnTo>
                  <a:lnTo>
                    <a:pt x="5897" y="6333"/>
                  </a:lnTo>
                  <a:lnTo>
                    <a:pt x="5888" y="6361"/>
                  </a:lnTo>
                  <a:lnTo>
                    <a:pt x="5886" y="6366"/>
                  </a:lnTo>
                  <a:lnTo>
                    <a:pt x="5876" y="6394"/>
                  </a:lnTo>
                  <a:lnTo>
                    <a:pt x="5874" y="6399"/>
                  </a:lnTo>
                  <a:lnTo>
                    <a:pt x="5862" y="6426"/>
                  </a:lnTo>
                  <a:lnTo>
                    <a:pt x="5860" y="6431"/>
                  </a:lnTo>
                  <a:lnTo>
                    <a:pt x="5848" y="6458"/>
                  </a:lnTo>
                  <a:lnTo>
                    <a:pt x="5846" y="6463"/>
                  </a:lnTo>
                  <a:lnTo>
                    <a:pt x="5832" y="6490"/>
                  </a:lnTo>
                  <a:lnTo>
                    <a:pt x="5830" y="6494"/>
                  </a:lnTo>
                  <a:lnTo>
                    <a:pt x="5815" y="6520"/>
                  </a:lnTo>
                  <a:lnTo>
                    <a:pt x="5813" y="6525"/>
                  </a:lnTo>
                  <a:lnTo>
                    <a:pt x="5797" y="6551"/>
                  </a:lnTo>
                  <a:lnTo>
                    <a:pt x="5794" y="6555"/>
                  </a:lnTo>
                  <a:lnTo>
                    <a:pt x="5778" y="6580"/>
                  </a:lnTo>
                  <a:lnTo>
                    <a:pt x="5775" y="6585"/>
                  </a:lnTo>
                  <a:lnTo>
                    <a:pt x="5758" y="6609"/>
                  </a:lnTo>
                  <a:lnTo>
                    <a:pt x="5755" y="6614"/>
                  </a:lnTo>
                  <a:lnTo>
                    <a:pt x="5737" y="6637"/>
                  </a:lnTo>
                  <a:lnTo>
                    <a:pt x="5733" y="6641"/>
                  </a:lnTo>
                  <a:lnTo>
                    <a:pt x="5714" y="6664"/>
                  </a:lnTo>
                  <a:lnTo>
                    <a:pt x="5711" y="6668"/>
                  </a:lnTo>
                  <a:lnTo>
                    <a:pt x="5691" y="6690"/>
                  </a:lnTo>
                  <a:lnTo>
                    <a:pt x="5687" y="6694"/>
                  </a:lnTo>
                  <a:lnTo>
                    <a:pt x="5667" y="6716"/>
                  </a:lnTo>
                  <a:lnTo>
                    <a:pt x="5663" y="6720"/>
                  </a:lnTo>
                  <a:lnTo>
                    <a:pt x="5641" y="6740"/>
                  </a:lnTo>
                  <a:lnTo>
                    <a:pt x="5637" y="6744"/>
                  </a:lnTo>
                  <a:lnTo>
                    <a:pt x="5615" y="6764"/>
                  </a:lnTo>
                  <a:lnTo>
                    <a:pt x="5611" y="6767"/>
                  </a:lnTo>
                  <a:lnTo>
                    <a:pt x="5588" y="6786"/>
                  </a:lnTo>
                  <a:lnTo>
                    <a:pt x="5584" y="6790"/>
                  </a:lnTo>
                  <a:lnTo>
                    <a:pt x="5561" y="6808"/>
                  </a:lnTo>
                  <a:lnTo>
                    <a:pt x="5556" y="6811"/>
                  </a:lnTo>
                  <a:lnTo>
                    <a:pt x="5532" y="6828"/>
                  </a:lnTo>
                  <a:lnTo>
                    <a:pt x="5527" y="6831"/>
                  </a:lnTo>
                  <a:lnTo>
                    <a:pt x="5502" y="6847"/>
                  </a:lnTo>
                  <a:lnTo>
                    <a:pt x="5498" y="6850"/>
                  </a:lnTo>
                  <a:lnTo>
                    <a:pt x="5472" y="6866"/>
                  </a:lnTo>
                  <a:lnTo>
                    <a:pt x="5468" y="6868"/>
                  </a:lnTo>
                  <a:lnTo>
                    <a:pt x="5442" y="6882"/>
                  </a:lnTo>
                  <a:lnTo>
                    <a:pt x="5437" y="6885"/>
                  </a:lnTo>
                  <a:lnTo>
                    <a:pt x="5411" y="6899"/>
                  </a:lnTo>
                  <a:lnTo>
                    <a:pt x="5405" y="6901"/>
                  </a:lnTo>
                  <a:lnTo>
                    <a:pt x="5379" y="6914"/>
                  </a:lnTo>
                  <a:lnTo>
                    <a:pt x="5373" y="6916"/>
                  </a:lnTo>
                  <a:lnTo>
                    <a:pt x="5346" y="6927"/>
                  </a:lnTo>
                  <a:lnTo>
                    <a:pt x="5341" y="6929"/>
                  </a:lnTo>
                  <a:lnTo>
                    <a:pt x="5313" y="6939"/>
                  </a:lnTo>
                  <a:lnTo>
                    <a:pt x="5308" y="6941"/>
                  </a:lnTo>
                  <a:lnTo>
                    <a:pt x="5280" y="6951"/>
                  </a:lnTo>
                  <a:lnTo>
                    <a:pt x="5274" y="6952"/>
                  </a:lnTo>
                  <a:lnTo>
                    <a:pt x="5246" y="6960"/>
                  </a:lnTo>
                  <a:lnTo>
                    <a:pt x="5241" y="6962"/>
                  </a:lnTo>
                  <a:lnTo>
                    <a:pt x="5212" y="6969"/>
                  </a:lnTo>
                  <a:lnTo>
                    <a:pt x="5207" y="6970"/>
                  </a:lnTo>
                  <a:lnTo>
                    <a:pt x="5178" y="6976"/>
                  </a:lnTo>
                  <a:lnTo>
                    <a:pt x="5172" y="6977"/>
                  </a:lnTo>
                  <a:lnTo>
                    <a:pt x="5143" y="6982"/>
                  </a:lnTo>
                  <a:lnTo>
                    <a:pt x="5138" y="6983"/>
                  </a:lnTo>
                  <a:lnTo>
                    <a:pt x="5108" y="6987"/>
                  </a:lnTo>
                  <a:lnTo>
                    <a:pt x="5103" y="6987"/>
                  </a:lnTo>
                  <a:lnTo>
                    <a:pt x="5073" y="6990"/>
                  </a:lnTo>
                  <a:lnTo>
                    <a:pt x="5068" y="6991"/>
                  </a:lnTo>
                  <a:lnTo>
                    <a:pt x="5038" y="6992"/>
                  </a:lnTo>
                  <a:lnTo>
                    <a:pt x="5033" y="6992"/>
                  </a:lnTo>
                  <a:lnTo>
                    <a:pt x="5003" y="6993"/>
                  </a:lnTo>
                  <a:lnTo>
                    <a:pt x="4997" y="6993"/>
                  </a:lnTo>
                  <a:lnTo>
                    <a:pt x="4967" y="6992"/>
                  </a:lnTo>
                  <a:lnTo>
                    <a:pt x="4962" y="6992"/>
                  </a:lnTo>
                  <a:lnTo>
                    <a:pt x="4932" y="6991"/>
                  </a:lnTo>
                  <a:lnTo>
                    <a:pt x="4927" y="6990"/>
                  </a:lnTo>
                  <a:lnTo>
                    <a:pt x="4897" y="6987"/>
                  </a:lnTo>
                  <a:lnTo>
                    <a:pt x="4892" y="6987"/>
                  </a:lnTo>
                  <a:lnTo>
                    <a:pt x="4862" y="6983"/>
                  </a:lnTo>
                  <a:lnTo>
                    <a:pt x="4857" y="6982"/>
                  </a:lnTo>
                  <a:lnTo>
                    <a:pt x="4828" y="6977"/>
                  </a:lnTo>
                  <a:lnTo>
                    <a:pt x="4822" y="6976"/>
                  </a:lnTo>
                  <a:lnTo>
                    <a:pt x="4793" y="6970"/>
                  </a:lnTo>
                  <a:lnTo>
                    <a:pt x="4788" y="6969"/>
                  </a:lnTo>
                  <a:lnTo>
                    <a:pt x="4759" y="6962"/>
                  </a:lnTo>
                  <a:lnTo>
                    <a:pt x="4754" y="6960"/>
                  </a:lnTo>
                  <a:lnTo>
                    <a:pt x="4726" y="6952"/>
                  </a:lnTo>
                  <a:lnTo>
                    <a:pt x="4720" y="6951"/>
                  </a:lnTo>
                  <a:lnTo>
                    <a:pt x="4692" y="6941"/>
                  </a:lnTo>
                  <a:lnTo>
                    <a:pt x="4687" y="6939"/>
                  </a:lnTo>
                  <a:lnTo>
                    <a:pt x="4659" y="6929"/>
                  </a:lnTo>
                  <a:lnTo>
                    <a:pt x="4654" y="6927"/>
                  </a:lnTo>
                  <a:lnTo>
                    <a:pt x="4627" y="6916"/>
                  </a:lnTo>
                  <a:lnTo>
                    <a:pt x="4621" y="6914"/>
                  </a:lnTo>
                  <a:lnTo>
                    <a:pt x="4595" y="6901"/>
                  </a:lnTo>
                  <a:lnTo>
                    <a:pt x="4589" y="6899"/>
                  </a:lnTo>
                  <a:lnTo>
                    <a:pt x="4563" y="6885"/>
                  </a:lnTo>
                  <a:lnTo>
                    <a:pt x="4558" y="6882"/>
                  </a:lnTo>
                  <a:lnTo>
                    <a:pt x="4532" y="6868"/>
                  </a:lnTo>
                  <a:lnTo>
                    <a:pt x="4528" y="6866"/>
                  </a:lnTo>
                  <a:lnTo>
                    <a:pt x="4502" y="6850"/>
                  </a:lnTo>
                  <a:lnTo>
                    <a:pt x="4498" y="6847"/>
                  </a:lnTo>
                  <a:lnTo>
                    <a:pt x="4473" y="6831"/>
                  </a:lnTo>
                  <a:lnTo>
                    <a:pt x="4468" y="6828"/>
                  </a:lnTo>
                  <a:lnTo>
                    <a:pt x="4444" y="6811"/>
                  </a:lnTo>
                  <a:lnTo>
                    <a:pt x="4439" y="6808"/>
                  </a:lnTo>
                  <a:lnTo>
                    <a:pt x="4416" y="6790"/>
                  </a:lnTo>
                  <a:lnTo>
                    <a:pt x="4412" y="6786"/>
                  </a:lnTo>
                  <a:lnTo>
                    <a:pt x="4389" y="6767"/>
                  </a:lnTo>
                  <a:lnTo>
                    <a:pt x="4385" y="6764"/>
                  </a:lnTo>
                  <a:lnTo>
                    <a:pt x="4363" y="6744"/>
                  </a:lnTo>
                  <a:lnTo>
                    <a:pt x="4359" y="6740"/>
                  </a:lnTo>
                  <a:lnTo>
                    <a:pt x="4337" y="6720"/>
                  </a:lnTo>
                  <a:lnTo>
                    <a:pt x="4333" y="6716"/>
                  </a:lnTo>
                  <a:lnTo>
                    <a:pt x="4313" y="6694"/>
                  </a:lnTo>
                  <a:lnTo>
                    <a:pt x="4309" y="6690"/>
                  </a:lnTo>
                  <a:lnTo>
                    <a:pt x="4289" y="6668"/>
                  </a:lnTo>
                  <a:lnTo>
                    <a:pt x="4286" y="6664"/>
                  </a:lnTo>
                  <a:lnTo>
                    <a:pt x="4267" y="6641"/>
                  </a:lnTo>
                  <a:lnTo>
                    <a:pt x="4263" y="6637"/>
                  </a:lnTo>
                  <a:lnTo>
                    <a:pt x="4245" y="6614"/>
                  </a:lnTo>
                  <a:lnTo>
                    <a:pt x="4242" y="6609"/>
                  </a:lnTo>
                  <a:lnTo>
                    <a:pt x="4225" y="6585"/>
                  </a:lnTo>
                  <a:lnTo>
                    <a:pt x="4222" y="6580"/>
                  </a:lnTo>
                  <a:lnTo>
                    <a:pt x="4206" y="6555"/>
                  </a:lnTo>
                  <a:lnTo>
                    <a:pt x="4203" y="6551"/>
                  </a:lnTo>
                  <a:lnTo>
                    <a:pt x="4187" y="6525"/>
                  </a:lnTo>
                  <a:lnTo>
                    <a:pt x="4185" y="6520"/>
                  </a:lnTo>
                  <a:lnTo>
                    <a:pt x="4170" y="6494"/>
                  </a:lnTo>
                  <a:lnTo>
                    <a:pt x="4168" y="6490"/>
                  </a:lnTo>
                  <a:lnTo>
                    <a:pt x="4154" y="6463"/>
                  </a:lnTo>
                  <a:lnTo>
                    <a:pt x="4152" y="6458"/>
                  </a:lnTo>
                  <a:lnTo>
                    <a:pt x="4140" y="6431"/>
                  </a:lnTo>
                  <a:lnTo>
                    <a:pt x="4138" y="6426"/>
                  </a:lnTo>
                  <a:lnTo>
                    <a:pt x="4126" y="6399"/>
                  </a:lnTo>
                  <a:lnTo>
                    <a:pt x="4124" y="6394"/>
                  </a:lnTo>
                  <a:lnTo>
                    <a:pt x="4114" y="6366"/>
                  </a:lnTo>
                  <a:lnTo>
                    <a:pt x="4112" y="6361"/>
                  </a:lnTo>
                  <a:lnTo>
                    <a:pt x="4103" y="6333"/>
                  </a:lnTo>
                  <a:lnTo>
                    <a:pt x="4101" y="6328"/>
                  </a:lnTo>
                  <a:lnTo>
                    <a:pt x="4093" y="6299"/>
                  </a:lnTo>
                  <a:lnTo>
                    <a:pt x="4092" y="6294"/>
                  </a:lnTo>
                  <a:lnTo>
                    <a:pt x="4084" y="6265"/>
                  </a:lnTo>
                  <a:lnTo>
                    <a:pt x="4083" y="6260"/>
                  </a:lnTo>
                  <a:lnTo>
                    <a:pt x="4077" y="6231"/>
                  </a:lnTo>
                  <a:lnTo>
                    <a:pt x="4076" y="6226"/>
                  </a:lnTo>
                  <a:lnTo>
                    <a:pt x="4071" y="6196"/>
                  </a:lnTo>
                  <a:lnTo>
                    <a:pt x="4070" y="6191"/>
                  </a:lnTo>
                  <a:lnTo>
                    <a:pt x="4066" y="6162"/>
                  </a:lnTo>
                  <a:lnTo>
                    <a:pt x="4066" y="6156"/>
                  </a:lnTo>
                  <a:lnTo>
                    <a:pt x="4063" y="6127"/>
                  </a:lnTo>
                  <a:lnTo>
                    <a:pt x="4062" y="6121"/>
                  </a:lnTo>
                  <a:lnTo>
                    <a:pt x="4061" y="6091"/>
                  </a:lnTo>
                  <a:lnTo>
                    <a:pt x="4061" y="6086"/>
                  </a:lnTo>
                  <a:lnTo>
                    <a:pt x="4060" y="6056"/>
                  </a:lnTo>
                  <a:lnTo>
                    <a:pt x="4060" y="6050"/>
                  </a:lnTo>
                  <a:lnTo>
                    <a:pt x="4061" y="6021"/>
                  </a:lnTo>
                  <a:lnTo>
                    <a:pt x="4061" y="6015"/>
                  </a:lnTo>
                  <a:lnTo>
                    <a:pt x="4062" y="5985"/>
                  </a:lnTo>
                  <a:lnTo>
                    <a:pt x="4063" y="5980"/>
                  </a:lnTo>
                  <a:lnTo>
                    <a:pt x="4066" y="5950"/>
                  </a:lnTo>
                  <a:lnTo>
                    <a:pt x="4066" y="5945"/>
                  </a:lnTo>
                  <a:lnTo>
                    <a:pt x="4070" y="5916"/>
                  </a:lnTo>
                  <a:lnTo>
                    <a:pt x="4071" y="5910"/>
                  </a:lnTo>
                  <a:lnTo>
                    <a:pt x="4076" y="5881"/>
                  </a:lnTo>
                  <a:lnTo>
                    <a:pt x="4077" y="5875"/>
                  </a:lnTo>
                  <a:lnTo>
                    <a:pt x="4083" y="5847"/>
                  </a:lnTo>
                  <a:lnTo>
                    <a:pt x="4084" y="5841"/>
                  </a:lnTo>
                  <a:lnTo>
                    <a:pt x="4092" y="5812"/>
                  </a:lnTo>
                  <a:lnTo>
                    <a:pt x="4093" y="5807"/>
                  </a:lnTo>
                  <a:lnTo>
                    <a:pt x="4101" y="5779"/>
                  </a:lnTo>
                  <a:lnTo>
                    <a:pt x="4103" y="5773"/>
                  </a:lnTo>
                  <a:lnTo>
                    <a:pt x="4112" y="5745"/>
                  </a:lnTo>
                  <a:lnTo>
                    <a:pt x="4114" y="5740"/>
                  </a:lnTo>
                  <a:lnTo>
                    <a:pt x="4124" y="5713"/>
                  </a:lnTo>
                  <a:lnTo>
                    <a:pt x="4126" y="5707"/>
                  </a:lnTo>
                  <a:lnTo>
                    <a:pt x="4137" y="5680"/>
                  </a:lnTo>
                  <a:lnTo>
                    <a:pt x="4140" y="5675"/>
                  </a:lnTo>
                  <a:lnTo>
                    <a:pt x="4152" y="5648"/>
                  </a:lnTo>
                  <a:lnTo>
                    <a:pt x="4154" y="5643"/>
                  </a:lnTo>
                  <a:lnTo>
                    <a:pt x="4168" y="5617"/>
                  </a:lnTo>
                  <a:lnTo>
                    <a:pt x="4170" y="5612"/>
                  </a:lnTo>
                  <a:lnTo>
                    <a:pt x="4185" y="5586"/>
                  </a:lnTo>
                  <a:lnTo>
                    <a:pt x="4187" y="5581"/>
                  </a:lnTo>
                  <a:lnTo>
                    <a:pt x="4203" y="5555"/>
                  </a:lnTo>
                  <a:lnTo>
                    <a:pt x="4206" y="5550"/>
                  </a:lnTo>
                  <a:lnTo>
                    <a:pt x="4222" y="5526"/>
                  </a:lnTo>
                  <a:lnTo>
                    <a:pt x="4225" y="5521"/>
                  </a:lnTo>
                  <a:lnTo>
                    <a:pt x="4242" y="5497"/>
                  </a:lnTo>
                  <a:lnTo>
                    <a:pt x="4246" y="5492"/>
                  </a:lnTo>
                  <a:lnTo>
                    <a:pt x="4264" y="5469"/>
                  </a:lnTo>
                  <a:lnTo>
                    <a:pt x="4267" y="5465"/>
                  </a:lnTo>
                  <a:lnTo>
                    <a:pt x="4286" y="5442"/>
                  </a:lnTo>
                  <a:lnTo>
                    <a:pt x="4290" y="5438"/>
                  </a:lnTo>
                  <a:lnTo>
                    <a:pt x="4309" y="5416"/>
                  </a:lnTo>
                  <a:lnTo>
                    <a:pt x="4313" y="5412"/>
                  </a:lnTo>
                  <a:lnTo>
                    <a:pt x="4333" y="5391"/>
                  </a:lnTo>
                  <a:lnTo>
                    <a:pt x="4337" y="5387"/>
                  </a:lnTo>
                  <a:lnTo>
                    <a:pt x="4359" y="5366"/>
                  </a:lnTo>
                  <a:lnTo>
                    <a:pt x="4363" y="5362"/>
                  </a:lnTo>
                  <a:lnTo>
                    <a:pt x="4385" y="5343"/>
                  </a:lnTo>
                  <a:lnTo>
                    <a:pt x="4389" y="5339"/>
                  </a:lnTo>
                  <a:lnTo>
                    <a:pt x="4412" y="5320"/>
                  </a:lnTo>
                  <a:lnTo>
                    <a:pt x="4416" y="5317"/>
                  </a:lnTo>
                  <a:lnTo>
                    <a:pt x="4439" y="5299"/>
                  </a:lnTo>
                  <a:lnTo>
                    <a:pt x="4444" y="5296"/>
                  </a:lnTo>
                  <a:lnTo>
                    <a:pt x="4468" y="5279"/>
                  </a:lnTo>
                  <a:lnTo>
                    <a:pt x="4472" y="5275"/>
                  </a:lnTo>
                  <a:lnTo>
                    <a:pt x="4497" y="5259"/>
                  </a:lnTo>
                  <a:lnTo>
                    <a:pt x="4502" y="5256"/>
                  </a:lnTo>
                  <a:lnTo>
                    <a:pt x="4527" y="5241"/>
                  </a:lnTo>
                  <a:lnTo>
                    <a:pt x="4533" y="5238"/>
                  </a:lnTo>
                  <a:lnTo>
                    <a:pt x="4559" y="5223"/>
                  </a:lnTo>
                  <a:lnTo>
                    <a:pt x="4563" y="5221"/>
                  </a:lnTo>
                  <a:lnTo>
                    <a:pt x="4590" y="5207"/>
                  </a:lnTo>
                  <a:lnTo>
                    <a:pt x="4595" y="5205"/>
                  </a:lnTo>
                  <a:lnTo>
                    <a:pt x="4622" y="5193"/>
                  </a:lnTo>
                  <a:lnTo>
                    <a:pt x="4627" y="5191"/>
                  </a:lnTo>
                  <a:lnTo>
                    <a:pt x="4654" y="5179"/>
                  </a:lnTo>
                  <a:lnTo>
                    <a:pt x="4659" y="5177"/>
                  </a:lnTo>
                  <a:lnTo>
                    <a:pt x="4687" y="5167"/>
                  </a:lnTo>
                  <a:lnTo>
                    <a:pt x="4692" y="5165"/>
                  </a:lnTo>
                  <a:lnTo>
                    <a:pt x="4720" y="5156"/>
                  </a:lnTo>
                  <a:lnTo>
                    <a:pt x="4725" y="5154"/>
                  </a:lnTo>
                  <a:lnTo>
                    <a:pt x="4754" y="5146"/>
                  </a:lnTo>
                  <a:lnTo>
                    <a:pt x="4759" y="5145"/>
                  </a:lnTo>
                  <a:lnTo>
                    <a:pt x="4788" y="5137"/>
                  </a:lnTo>
                  <a:lnTo>
                    <a:pt x="4793" y="5136"/>
                  </a:lnTo>
                  <a:lnTo>
                    <a:pt x="4822" y="5130"/>
                  </a:lnTo>
                  <a:lnTo>
                    <a:pt x="4827" y="5129"/>
                  </a:lnTo>
                  <a:lnTo>
                    <a:pt x="4857" y="5124"/>
                  </a:lnTo>
                  <a:lnTo>
                    <a:pt x="4862" y="5123"/>
                  </a:lnTo>
                  <a:lnTo>
                    <a:pt x="4891" y="5119"/>
                  </a:lnTo>
                  <a:lnTo>
                    <a:pt x="4897" y="5119"/>
                  </a:lnTo>
                  <a:lnTo>
                    <a:pt x="4926" y="5116"/>
                  </a:lnTo>
                  <a:lnTo>
                    <a:pt x="4932" y="5115"/>
                  </a:lnTo>
                  <a:lnTo>
                    <a:pt x="4962" y="5114"/>
                  </a:lnTo>
                  <a:lnTo>
                    <a:pt x="4967" y="5114"/>
                  </a:lnTo>
                  <a:lnTo>
                    <a:pt x="4997" y="5113"/>
                  </a:lnTo>
                  <a:lnTo>
                    <a:pt x="5003" y="5113"/>
                  </a:lnTo>
                  <a:lnTo>
                    <a:pt x="5033" y="5114"/>
                  </a:lnTo>
                  <a:lnTo>
                    <a:pt x="5038" y="5114"/>
                  </a:lnTo>
                  <a:lnTo>
                    <a:pt x="5068" y="5115"/>
                  </a:lnTo>
                  <a:lnTo>
                    <a:pt x="5074" y="5116"/>
                  </a:lnTo>
                  <a:lnTo>
                    <a:pt x="5103" y="5119"/>
                  </a:lnTo>
                  <a:lnTo>
                    <a:pt x="5109" y="5119"/>
                  </a:lnTo>
                  <a:lnTo>
                    <a:pt x="5138" y="5123"/>
                  </a:lnTo>
                  <a:lnTo>
                    <a:pt x="5143" y="5124"/>
                  </a:lnTo>
                  <a:lnTo>
                    <a:pt x="5173" y="5129"/>
                  </a:lnTo>
                  <a:lnTo>
                    <a:pt x="5178" y="5130"/>
                  </a:lnTo>
                  <a:lnTo>
                    <a:pt x="5207" y="5136"/>
                  </a:lnTo>
                  <a:lnTo>
                    <a:pt x="5212" y="5137"/>
                  </a:lnTo>
                  <a:lnTo>
                    <a:pt x="5241" y="5145"/>
                  </a:lnTo>
                  <a:lnTo>
                    <a:pt x="5246" y="5146"/>
                  </a:lnTo>
                  <a:lnTo>
                    <a:pt x="5275" y="5154"/>
                  </a:lnTo>
                  <a:lnTo>
                    <a:pt x="5280" y="5156"/>
                  </a:lnTo>
                  <a:lnTo>
                    <a:pt x="5308" y="5165"/>
                  </a:lnTo>
                  <a:lnTo>
                    <a:pt x="5313" y="5167"/>
                  </a:lnTo>
                  <a:lnTo>
                    <a:pt x="5341" y="5177"/>
                  </a:lnTo>
                  <a:lnTo>
                    <a:pt x="5346" y="5179"/>
                  </a:lnTo>
                  <a:lnTo>
                    <a:pt x="5373" y="5191"/>
                  </a:lnTo>
                  <a:lnTo>
                    <a:pt x="5378" y="5193"/>
                  </a:lnTo>
                  <a:lnTo>
                    <a:pt x="5405" y="5205"/>
                  </a:lnTo>
                  <a:lnTo>
                    <a:pt x="5410" y="5207"/>
                  </a:lnTo>
                  <a:lnTo>
                    <a:pt x="5437" y="5221"/>
                  </a:lnTo>
                  <a:lnTo>
                    <a:pt x="5441" y="5223"/>
                  </a:lnTo>
                  <a:lnTo>
                    <a:pt x="5467" y="5238"/>
                  </a:lnTo>
                  <a:lnTo>
                    <a:pt x="5473" y="5241"/>
                  </a:lnTo>
                  <a:lnTo>
                    <a:pt x="5498" y="5256"/>
                  </a:lnTo>
                  <a:lnTo>
                    <a:pt x="5503" y="5259"/>
                  </a:lnTo>
                  <a:lnTo>
                    <a:pt x="5528" y="5275"/>
                  </a:lnTo>
                  <a:lnTo>
                    <a:pt x="5532" y="5279"/>
                  </a:lnTo>
                  <a:lnTo>
                    <a:pt x="5556" y="5296"/>
                  </a:lnTo>
                  <a:lnTo>
                    <a:pt x="5561" y="5299"/>
                  </a:lnTo>
                  <a:lnTo>
                    <a:pt x="5584" y="5317"/>
                  </a:lnTo>
                  <a:lnTo>
                    <a:pt x="5588" y="5320"/>
                  </a:lnTo>
                  <a:lnTo>
                    <a:pt x="5611" y="5339"/>
                  </a:lnTo>
                  <a:lnTo>
                    <a:pt x="5615" y="5343"/>
                  </a:lnTo>
                  <a:lnTo>
                    <a:pt x="5637" y="5362"/>
                  </a:lnTo>
                  <a:lnTo>
                    <a:pt x="5641" y="5366"/>
                  </a:lnTo>
                  <a:lnTo>
                    <a:pt x="5663" y="5387"/>
                  </a:lnTo>
                  <a:lnTo>
                    <a:pt x="5667" y="5391"/>
                  </a:lnTo>
                  <a:lnTo>
                    <a:pt x="5687" y="5412"/>
                  </a:lnTo>
                  <a:lnTo>
                    <a:pt x="5691" y="5416"/>
                  </a:lnTo>
                  <a:lnTo>
                    <a:pt x="5710" y="5438"/>
                  </a:lnTo>
                  <a:lnTo>
                    <a:pt x="5714" y="5442"/>
                  </a:lnTo>
                  <a:lnTo>
                    <a:pt x="5733" y="5465"/>
                  </a:lnTo>
                  <a:lnTo>
                    <a:pt x="5736" y="5469"/>
                  </a:lnTo>
                  <a:lnTo>
                    <a:pt x="5754" y="5492"/>
                  </a:lnTo>
                  <a:lnTo>
                    <a:pt x="5758" y="5497"/>
                  </a:lnTo>
                  <a:lnTo>
                    <a:pt x="5775" y="5521"/>
                  </a:lnTo>
                  <a:lnTo>
                    <a:pt x="5778" y="5526"/>
                  </a:lnTo>
                  <a:lnTo>
                    <a:pt x="5794" y="5550"/>
                  </a:lnTo>
                  <a:lnTo>
                    <a:pt x="5797" y="5555"/>
                  </a:lnTo>
                  <a:lnTo>
                    <a:pt x="5813" y="5581"/>
                  </a:lnTo>
                  <a:lnTo>
                    <a:pt x="5815" y="5586"/>
                  </a:lnTo>
                  <a:lnTo>
                    <a:pt x="5830" y="5612"/>
                  </a:lnTo>
                  <a:lnTo>
                    <a:pt x="5832" y="5617"/>
                  </a:lnTo>
                  <a:lnTo>
                    <a:pt x="5846" y="5643"/>
                  </a:lnTo>
                  <a:lnTo>
                    <a:pt x="5848" y="5648"/>
                  </a:lnTo>
                  <a:lnTo>
                    <a:pt x="5860" y="5675"/>
                  </a:lnTo>
                  <a:lnTo>
                    <a:pt x="5863" y="5680"/>
                  </a:lnTo>
                  <a:lnTo>
                    <a:pt x="5874" y="5707"/>
                  </a:lnTo>
                  <a:lnTo>
                    <a:pt x="5876" y="5713"/>
                  </a:lnTo>
                  <a:lnTo>
                    <a:pt x="5886" y="5740"/>
                  </a:lnTo>
                  <a:lnTo>
                    <a:pt x="5888" y="5745"/>
                  </a:lnTo>
                  <a:lnTo>
                    <a:pt x="5897" y="5773"/>
                  </a:lnTo>
                  <a:lnTo>
                    <a:pt x="5899" y="5779"/>
                  </a:lnTo>
                  <a:lnTo>
                    <a:pt x="5907" y="5807"/>
                  </a:lnTo>
                  <a:lnTo>
                    <a:pt x="5908" y="5812"/>
                  </a:lnTo>
                  <a:lnTo>
                    <a:pt x="5916" y="5841"/>
                  </a:lnTo>
                  <a:lnTo>
                    <a:pt x="5917" y="5847"/>
                  </a:lnTo>
                  <a:lnTo>
                    <a:pt x="5923" y="5875"/>
                  </a:lnTo>
                  <a:lnTo>
                    <a:pt x="5924" y="5881"/>
                  </a:lnTo>
                  <a:lnTo>
                    <a:pt x="5929" y="5910"/>
                  </a:lnTo>
                  <a:lnTo>
                    <a:pt x="5930" y="5916"/>
                  </a:lnTo>
                  <a:lnTo>
                    <a:pt x="5934" y="5945"/>
                  </a:lnTo>
                  <a:lnTo>
                    <a:pt x="5934" y="5950"/>
                  </a:lnTo>
                  <a:lnTo>
                    <a:pt x="5937" y="5980"/>
                  </a:lnTo>
                  <a:lnTo>
                    <a:pt x="5938" y="5985"/>
                  </a:lnTo>
                  <a:lnTo>
                    <a:pt x="5939" y="6015"/>
                  </a:lnTo>
                  <a:close/>
                  <a:moveTo>
                    <a:pt x="5638" y="6101"/>
                  </a:moveTo>
                  <a:lnTo>
                    <a:pt x="5640" y="6077"/>
                  </a:lnTo>
                  <a:lnTo>
                    <a:pt x="5640" y="6053"/>
                  </a:lnTo>
                  <a:lnTo>
                    <a:pt x="5640" y="6029"/>
                  </a:lnTo>
                  <a:lnTo>
                    <a:pt x="5638" y="6005"/>
                  </a:lnTo>
                  <a:lnTo>
                    <a:pt x="5636" y="5982"/>
                  </a:lnTo>
                  <a:lnTo>
                    <a:pt x="5633" y="5958"/>
                  </a:lnTo>
                  <a:lnTo>
                    <a:pt x="5629" y="5934"/>
                  </a:lnTo>
                  <a:lnTo>
                    <a:pt x="5624" y="5911"/>
                  </a:lnTo>
                  <a:lnTo>
                    <a:pt x="5618" y="5888"/>
                  </a:lnTo>
                  <a:lnTo>
                    <a:pt x="5611" y="5865"/>
                  </a:lnTo>
                  <a:lnTo>
                    <a:pt x="5604" y="5842"/>
                  </a:lnTo>
                  <a:lnTo>
                    <a:pt x="5596" y="5819"/>
                  </a:lnTo>
                  <a:lnTo>
                    <a:pt x="5586" y="5797"/>
                  </a:lnTo>
                  <a:lnTo>
                    <a:pt x="5576" y="5775"/>
                  </a:lnTo>
                  <a:lnTo>
                    <a:pt x="5566" y="5754"/>
                  </a:lnTo>
                  <a:lnTo>
                    <a:pt x="5554" y="5733"/>
                  </a:lnTo>
                  <a:lnTo>
                    <a:pt x="5542" y="5712"/>
                  </a:lnTo>
                  <a:lnTo>
                    <a:pt x="5529" y="5692"/>
                  </a:lnTo>
                  <a:lnTo>
                    <a:pt x="5515" y="5673"/>
                  </a:lnTo>
                  <a:lnTo>
                    <a:pt x="5500" y="5654"/>
                  </a:lnTo>
                  <a:lnTo>
                    <a:pt x="5485" y="5636"/>
                  </a:lnTo>
                  <a:lnTo>
                    <a:pt x="5469" y="5618"/>
                  </a:lnTo>
                  <a:lnTo>
                    <a:pt x="5453" y="5601"/>
                  </a:lnTo>
                  <a:lnTo>
                    <a:pt x="5435" y="5584"/>
                  </a:lnTo>
                  <a:lnTo>
                    <a:pt x="5418" y="5568"/>
                  </a:lnTo>
                  <a:lnTo>
                    <a:pt x="5399" y="5553"/>
                  </a:lnTo>
                  <a:lnTo>
                    <a:pt x="5380" y="5539"/>
                  </a:lnTo>
                  <a:lnTo>
                    <a:pt x="5360" y="5525"/>
                  </a:lnTo>
                  <a:lnTo>
                    <a:pt x="5340" y="5511"/>
                  </a:lnTo>
                  <a:lnTo>
                    <a:pt x="5320" y="5499"/>
                  </a:lnTo>
                  <a:lnTo>
                    <a:pt x="5299" y="5487"/>
                  </a:lnTo>
                  <a:lnTo>
                    <a:pt x="5278" y="5477"/>
                  </a:lnTo>
                  <a:lnTo>
                    <a:pt x="5256" y="5467"/>
                  </a:lnTo>
                  <a:lnTo>
                    <a:pt x="5234" y="5457"/>
                  </a:lnTo>
                  <a:lnTo>
                    <a:pt x="5211" y="5449"/>
                  </a:lnTo>
                  <a:lnTo>
                    <a:pt x="5189" y="5442"/>
                  </a:lnTo>
                  <a:lnTo>
                    <a:pt x="5166" y="5435"/>
                  </a:lnTo>
                  <a:lnTo>
                    <a:pt x="5142" y="5429"/>
                  </a:lnTo>
                  <a:lnTo>
                    <a:pt x="5119" y="5424"/>
                  </a:lnTo>
                  <a:lnTo>
                    <a:pt x="5096" y="5420"/>
                  </a:lnTo>
                  <a:lnTo>
                    <a:pt x="5072" y="5417"/>
                  </a:lnTo>
                  <a:lnTo>
                    <a:pt x="5048" y="5415"/>
                  </a:lnTo>
                  <a:lnTo>
                    <a:pt x="5024" y="5413"/>
                  </a:lnTo>
                  <a:lnTo>
                    <a:pt x="5000" y="5413"/>
                  </a:lnTo>
                  <a:lnTo>
                    <a:pt x="4976" y="5413"/>
                  </a:lnTo>
                  <a:lnTo>
                    <a:pt x="4952" y="5415"/>
                  </a:lnTo>
                  <a:lnTo>
                    <a:pt x="4928" y="5417"/>
                  </a:lnTo>
                  <a:lnTo>
                    <a:pt x="4904" y="5420"/>
                  </a:lnTo>
                  <a:lnTo>
                    <a:pt x="4881" y="5424"/>
                  </a:lnTo>
                  <a:lnTo>
                    <a:pt x="4858" y="5429"/>
                  </a:lnTo>
                  <a:lnTo>
                    <a:pt x="4834" y="5435"/>
                  </a:lnTo>
                  <a:lnTo>
                    <a:pt x="4811" y="5442"/>
                  </a:lnTo>
                  <a:lnTo>
                    <a:pt x="4789" y="5449"/>
                  </a:lnTo>
                  <a:lnTo>
                    <a:pt x="4766" y="5457"/>
                  </a:lnTo>
                  <a:lnTo>
                    <a:pt x="4744" y="5467"/>
                  </a:lnTo>
                  <a:lnTo>
                    <a:pt x="4722" y="5477"/>
                  </a:lnTo>
                  <a:lnTo>
                    <a:pt x="4701" y="5487"/>
                  </a:lnTo>
                  <a:lnTo>
                    <a:pt x="4680" y="5499"/>
                  </a:lnTo>
                  <a:lnTo>
                    <a:pt x="4660" y="5511"/>
                  </a:lnTo>
                  <a:lnTo>
                    <a:pt x="4640" y="5525"/>
                  </a:lnTo>
                  <a:lnTo>
                    <a:pt x="4620" y="5539"/>
                  </a:lnTo>
                  <a:lnTo>
                    <a:pt x="4601" y="5553"/>
                  </a:lnTo>
                  <a:lnTo>
                    <a:pt x="4582" y="5568"/>
                  </a:lnTo>
                  <a:lnTo>
                    <a:pt x="4565" y="5584"/>
                  </a:lnTo>
                  <a:lnTo>
                    <a:pt x="4547" y="5601"/>
                  </a:lnTo>
                  <a:lnTo>
                    <a:pt x="4531" y="5618"/>
                  </a:lnTo>
                  <a:lnTo>
                    <a:pt x="4515" y="5636"/>
                  </a:lnTo>
                  <a:lnTo>
                    <a:pt x="4500" y="5654"/>
                  </a:lnTo>
                  <a:lnTo>
                    <a:pt x="4485" y="5673"/>
                  </a:lnTo>
                  <a:lnTo>
                    <a:pt x="4471" y="5692"/>
                  </a:lnTo>
                  <a:lnTo>
                    <a:pt x="4458" y="5712"/>
                  </a:lnTo>
                  <a:lnTo>
                    <a:pt x="4446" y="5733"/>
                  </a:lnTo>
                  <a:lnTo>
                    <a:pt x="4434" y="5754"/>
                  </a:lnTo>
                  <a:lnTo>
                    <a:pt x="4424" y="5775"/>
                  </a:lnTo>
                  <a:lnTo>
                    <a:pt x="4414" y="5797"/>
                  </a:lnTo>
                  <a:lnTo>
                    <a:pt x="4404" y="5819"/>
                  </a:lnTo>
                  <a:lnTo>
                    <a:pt x="4396" y="5842"/>
                  </a:lnTo>
                  <a:lnTo>
                    <a:pt x="4389" y="5865"/>
                  </a:lnTo>
                  <a:lnTo>
                    <a:pt x="4382" y="5888"/>
                  </a:lnTo>
                  <a:lnTo>
                    <a:pt x="4376" y="5911"/>
                  </a:lnTo>
                  <a:lnTo>
                    <a:pt x="4371" y="5934"/>
                  </a:lnTo>
                  <a:lnTo>
                    <a:pt x="4367" y="5958"/>
                  </a:lnTo>
                  <a:lnTo>
                    <a:pt x="4364" y="5982"/>
                  </a:lnTo>
                  <a:lnTo>
                    <a:pt x="4362" y="6005"/>
                  </a:lnTo>
                  <a:lnTo>
                    <a:pt x="4360" y="6029"/>
                  </a:lnTo>
                  <a:lnTo>
                    <a:pt x="4360" y="6053"/>
                  </a:lnTo>
                  <a:lnTo>
                    <a:pt x="4360" y="6077"/>
                  </a:lnTo>
                  <a:lnTo>
                    <a:pt x="4362" y="6101"/>
                  </a:lnTo>
                  <a:lnTo>
                    <a:pt x="4364" y="6125"/>
                  </a:lnTo>
                  <a:lnTo>
                    <a:pt x="4367" y="6149"/>
                  </a:lnTo>
                  <a:lnTo>
                    <a:pt x="4371" y="6172"/>
                  </a:lnTo>
                  <a:lnTo>
                    <a:pt x="4376" y="6195"/>
                  </a:lnTo>
                  <a:lnTo>
                    <a:pt x="4382" y="6219"/>
                  </a:lnTo>
                  <a:lnTo>
                    <a:pt x="4389" y="6242"/>
                  </a:lnTo>
                  <a:lnTo>
                    <a:pt x="4396" y="6264"/>
                  </a:lnTo>
                  <a:lnTo>
                    <a:pt x="4404" y="6287"/>
                  </a:lnTo>
                  <a:lnTo>
                    <a:pt x="4414" y="6309"/>
                  </a:lnTo>
                  <a:lnTo>
                    <a:pt x="4424" y="6331"/>
                  </a:lnTo>
                  <a:lnTo>
                    <a:pt x="4434" y="6352"/>
                  </a:lnTo>
                  <a:lnTo>
                    <a:pt x="4446" y="6373"/>
                  </a:lnTo>
                  <a:lnTo>
                    <a:pt x="4458" y="6394"/>
                  </a:lnTo>
                  <a:lnTo>
                    <a:pt x="4471" y="6414"/>
                  </a:lnTo>
                  <a:lnTo>
                    <a:pt x="4485" y="6433"/>
                  </a:lnTo>
                  <a:lnTo>
                    <a:pt x="4500" y="6452"/>
                  </a:lnTo>
                  <a:lnTo>
                    <a:pt x="4515" y="6471"/>
                  </a:lnTo>
                  <a:lnTo>
                    <a:pt x="4531" y="6488"/>
                  </a:lnTo>
                  <a:lnTo>
                    <a:pt x="4547" y="6506"/>
                  </a:lnTo>
                  <a:lnTo>
                    <a:pt x="4565" y="6522"/>
                  </a:lnTo>
                  <a:lnTo>
                    <a:pt x="4582" y="6538"/>
                  </a:lnTo>
                  <a:lnTo>
                    <a:pt x="4601" y="6553"/>
                  </a:lnTo>
                  <a:lnTo>
                    <a:pt x="4620" y="6568"/>
                  </a:lnTo>
                  <a:lnTo>
                    <a:pt x="4639" y="6582"/>
                  </a:lnTo>
                  <a:lnTo>
                    <a:pt x="4659" y="6595"/>
                  </a:lnTo>
                  <a:lnTo>
                    <a:pt x="4680" y="6607"/>
                  </a:lnTo>
                  <a:lnTo>
                    <a:pt x="4702" y="6619"/>
                  </a:lnTo>
                  <a:lnTo>
                    <a:pt x="4723" y="6630"/>
                  </a:lnTo>
                  <a:lnTo>
                    <a:pt x="4744" y="6640"/>
                  </a:lnTo>
                  <a:lnTo>
                    <a:pt x="4766" y="6649"/>
                  </a:lnTo>
                  <a:lnTo>
                    <a:pt x="4789" y="6657"/>
                  </a:lnTo>
                  <a:lnTo>
                    <a:pt x="4811" y="6665"/>
                  </a:lnTo>
                  <a:lnTo>
                    <a:pt x="4834" y="6671"/>
                  </a:lnTo>
                  <a:lnTo>
                    <a:pt x="4857" y="6677"/>
                  </a:lnTo>
                  <a:lnTo>
                    <a:pt x="4881" y="6682"/>
                  </a:lnTo>
                  <a:lnTo>
                    <a:pt x="4904" y="6686"/>
                  </a:lnTo>
                  <a:lnTo>
                    <a:pt x="4928" y="6689"/>
                  </a:lnTo>
                  <a:lnTo>
                    <a:pt x="4952" y="6691"/>
                  </a:lnTo>
                  <a:lnTo>
                    <a:pt x="4976" y="6693"/>
                  </a:lnTo>
                  <a:lnTo>
                    <a:pt x="5000" y="6693"/>
                  </a:lnTo>
                  <a:lnTo>
                    <a:pt x="5024" y="6693"/>
                  </a:lnTo>
                  <a:lnTo>
                    <a:pt x="5048" y="6691"/>
                  </a:lnTo>
                  <a:lnTo>
                    <a:pt x="5072" y="6689"/>
                  </a:lnTo>
                  <a:lnTo>
                    <a:pt x="5096" y="6686"/>
                  </a:lnTo>
                  <a:lnTo>
                    <a:pt x="5119" y="6682"/>
                  </a:lnTo>
                  <a:lnTo>
                    <a:pt x="5143" y="6677"/>
                  </a:lnTo>
                  <a:lnTo>
                    <a:pt x="5166" y="6671"/>
                  </a:lnTo>
                  <a:lnTo>
                    <a:pt x="5189" y="6665"/>
                  </a:lnTo>
                  <a:lnTo>
                    <a:pt x="5211" y="6657"/>
                  </a:lnTo>
                  <a:lnTo>
                    <a:pt x="5234" y="6649"/>
                  </a:lnTo>
                  <a:lnTo>
                    <a:pt x="5256" y="6640"/>
                  </a:lnTo>
                  <a:lnTo>
                    <a:pt x="5277" y="6630"/>
                  </a:lnTo>
                  <a:lnTo>
                    <a:pt x="5298" y="6619"/>
                  </a:lnTo>
                  <a:lnTo>
                    <a:pt x="5320" y="6607"/>
                  </a:lnTo>
                  <a:lnTo>
                    <a:pt x="5341" y="6595"/>
                  </a:lnTo>
                  <a:lnTo>
                    <a:pt x="5361" y="6582"/>
                  </a:lnTo>
                  <a:lnTo>
                    <a:pt x="5380" y="6568"/>
                  </a:lnTo>
                  <a:lnTo>
                    <a:pt x="5399" y="6553"/>
                  </a:lnTo>
                  <a:lnTo>
                    <a:pt x="5418" y="6538"/>
                  </a:lnTo>
                  <a:lnTo>
                    <a:pt x="5435" y="6522"/>
                  </a:lnTo>
                  <a:lnTo>
                    <a:pt x="5453" y="6506"/>
                  </a:lnTo>
                  <a:lnTo>
                    <a:pt x="5469" y="6488"/>
                  </a:lnTo>
                  <a:lnTo>
                    <a:pt x="5485" y="6471"/>
                  </a:lnTo>
                  <a:lnTo>
                    <a:pt x="5500" y="6452"/>
                  </a:lnTo>
                  <a:lnTo>
                    <a:pt x="5515" y="6433"/>
                  </a:lnTo>
                  <a:lnTo>
                    <a:pt x="5529" y="6414"/>
                  </a:lnTo>
                  <a:lnTo>
                    <a:pt x="5542" y="6394"/>
                  </a:lnTo>
                  <a:lnTo>
                    <a:pt x="5554" y="6373"/>
                  </a:lnTo>
                  <a:lnTo>
                    <a:pt x="5566" y="6352"/>
                  </a:lnTo>
                  <a:lnTo>
                    <a:pt x="5576" y="6331"/>
                  </a:lnTo>
                  <a:lnTo>
                    <a:pt x="5586" y="6309"/>
                  </a:lnTo>
                  <a:lnTo>
                    <a:pt x="5596" y="6287"/>
                  </a:lnTo>
                  <a:lnTo>
                    <a:pt x="5604" y="6264"/>
                  </a:lnTo>
                  <a:lnTo>
                    <a:pt x="5611" y="6242"/>
                  </a:lnTo>
                  <a:lnTo>
                    <a:pt x="5618" y="6219"/>
                  </a:lnTo>
                  <a:lnTo>
                    <a:pt x="5624" y="6195"/>
                  </a:lnTo>
                  <a:lnTo>
                    <a:pt x="5629" y="6172"/>
                  </a:lnTo>
                  <a:lnTo>
                    <a:pt x="5633" y="6149"/>
                  </a:lnTo>
                  <a:lnTo>
                    <a:pt x="5636" y="6125"/>
                  </a:lnTo>
                  <a:lnTo>
                    <a:pt x="5638" y="610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58" name="Group 31"/>
          <p:cNvGrpSpPr/>
          <p:nvPr/>
        </p:nvGrpSpPr>
        <p:grpSpPr>
          <a:xfrm>
            <a:off x="806496" y="3669671"/>
            <a:ext cx="633600" cy="633600"/>
            <a:chOff x="5227152" y="861060"/>
            <a:chExt cx="633600" cy="633600"/>
          </a:xfrm>
        </p:grpSpPr>
        <p:sp>
          <p:nvSpPr>
            <p:cNvPr id="59" name="Accent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719" y="3931"/>
                  </a:moveTo>
                  <a:lnTo>
                    <a:pt x="1711" y="3921"/>
                  </a:lnTo>
                  <a:lnTo>
                    <a:pt x="1628" y="3813"/>
                  </a:lnTo>
                  <a:lnTo>
                    <a:pt x="1617" y="3797"/>
                  </a:lnTo>
                  <a:lnTo>
                    <a:pt x="1609" y="3780"/>
                  </a:lnTo>
                  <a:lnTo>
                    <a:pt x="1602" y="3761"/>
                  </a:lnTo>
                  <a:lnTo>
                    <a:pt x="1598" y="3742"/>
                  </a:lnTo>
                  <a:lnTo>
                    <a:pt x="1597" y="3722"/>
                  </a:lnTo>
                  <a:lnTo>
                    <a:pt x="1598" y="3703"/>
                  </a:lnTo>
                  <a:lnTo>
                    <a:pt x="1602" y="3683"/>
                  </a:lnTo>
                  <a:lnTo>
                    <a:pt x="1608" y="3665"/>
                  </a:lnTo>
                  <a:lnTo>
                    <a:pt x="1617" y="3647"/>
                  </a:lnTo>
                  <a:lnTo>
                    <a:pt x="1628" y="3631"/>
                  </a:lnTo>
                  <a:lnTo>
                    <a:pt x="1641" y="3616"/>
                  </a:lnTo>
                  <a:lnTo>
                    <a:pt x="1656" y="3603"/>
                  </a:lnTo>
                  <a:lnTo>
                    <a:pt x="1672" y="3592"/>
                  </a:lnTo>
                  <a:lnTo>
                    <a:pt x="1689" y="3584"/>
                  </a:lnTo>
                  <a:lnTo>
                    <a:pt x="1708" y="3577"/>
                  </a:lnTo>
                  <a:lnTo>
                    <a:pt x="1727" y="3573"/>
                  </a:lnTo>
                  <a:lnTo>
                    <a:pt x="1747" y="3572"/>
                  </a:lnTo>
                  <a:lnTo>
                    <a:pt x="1766" y="3573"/>
                  </a:lnTo>
                  <a:lnTo>
                    <a:pt x="1786" y="3577"/>
                  </a:lnTo>
                  <a:lnTo>
                    <a:pt x="1804" y="3583"/>
                  </a:lnTo>
                  <a:lnTo>
                    <a:pt x="1822" y="3592"/>
                  </a:lnTo>
                  <a:lnTo>
                    <a:pt x="1838" y="3603"/>
                  </a:lnTo>
                  <a:lnTo>
                    <a:pt x="1853" y="3616"/>
                  </a:lnTo>
                  <a:lnTo>
                    <a:pt x="1866" y="3631"/>
                  </a:lnTo>
                  <a:lnTo>
                    <a:pt x="1945" y="3733"/>
                  </a:lnTo>
                  <a:lnTo>
                    <a:pt x="2019" y="3815"/>
                  </a:lnTo>
                  <a:lnTo>
                    <a:pt x="2090" y="3878"/>
                  </a:lnTo>
                  <a:lnTo>
                    <a:pt x="2156" y="3925"/>
                  </a:lnTo>
                  <a:lnTo>
                    <a:pt x="2217" y="3955"/>
                  </a:lnTo>
                  <a:lnTo>
                    <a:pt x="2274" y="3972"/>
                  </a:lnTo>
                  <a:lnTo>
                    <a:pt x="2328" y="3978"/>
                  </a:lnTo>
                  <a:lnTo>
                    <a:pt x="2382" y="3972"/>
                  </a:lnTo>
                  <a:lnTo>
                    <a:pt x="2439" y="3955"/>
                  </a:lnTo>
                  <a:lnTo>
                    <a:pt x="2500" y="3925"/>
                  </a:lnTo>
                  <a:lnTo>
                    <a:pt x="2566" y="3878"/>
                  </a:lnTo>
                  <a:lnTo>
                    <a:pt x="2637" y="3815"/>
                  </a:lnTo>
                  <a:lnTo>
                    <a:pt x="2711" y="3733"/>
                  </a:lnTo>
                  <a:lnTo>
                    <a:pt x="2790" y="3631"/>
                  </a:lnTo>
                  <a:lnTo>
                    <a:pt x="2803" y="3616"/>
                  </a:lnTo>
                  <a:lnTo>
                    <a:pt x="2818" y="3603"/>
                  </a:lnTo>
                  <a:lnTo>
                    <a:pt x="2834" y="3592"/>
                  </a:lnTo>
                  <a:lnTo>
                    <a:pt x="2852" y="3583"/>
                  </a:lnTo>
                  <a:lnTo>
                    <a:pt x="2870" y="3577"/>
                  </a:lnTo>
                  <a:lnTo>
                    <a:pt x="2889" y="3573"/>
                  </a:lnTo>
                  <a:lnTo>
                    <a:pt x="2909" y="3572"/>
                  </a:lnTo>
                  <a:lnTo>
                    <a:pt x="2929" y="3573"/>
                  </a:lnTo>
                  <a:lnTo>
                    <a:pt x="2948" y="3577"/>
                  </a:lnTo>
                  <a:lnTo>
                    <a:pt x="2966" y="3583"/>
                  </a:lnTo>
                  <a:lnTo>
                    <a:pt x="2984" y="3592"/>
                  </a:lnTo>
                  <a:lnTo>
                    <a:pt x="3000" y="3603"/>
                  </a:lnTo>
                  <a:lnTo>
                    <a:pt x="3015" y="3616"/>
                  </a:lnTo>
                  <a:lnTo>
                    <a:pt x="3028" y="3631"/>
                  </a:lnTo>
                  <a:lnTo>
                    <a:pt x="3107" y="3733"/>
                  </a:lnTo>
                  <a:lnTo>
                    <a:pt x="3181" y="3815"/>
                  </a:lnTo>
                  <a:lnTo>
                    <a:pt x="3252" y="3878"/>
                  </a:lnTo>
                  <a:lnTo>
                    <a:pt x="3318" y="3925"/>
                  </a:lnTo>
                  <a:lnTo>
                    <a:pt x="3379" y="3955"/>
                  </a:lnTo>
                  <a:lnTo>
                    <a:pt x="3436" y="3972"/>
                  </a:lnTo>
                  <a:lnTo>
                    <a:pt x="3490" y="3978"/>
                  </a:lnTo>
                  <a:lnTo>
                    <a:pt x="3544" y="3972"/>
                  </a:lnTo>
                  <a:lnTo>
                    <a:pt x="3601" y="3955"/>
                  </a:lnTo>
                  <a:lnTo>
                    <a:pt x="3662" y="3925"/>
                  </a:lnTo>
                  <a:lnTo>
                    <a:pt x="3728" y="3878"/>
                  </a:lnTo>
                  <a:lnTo>
                    <a:pt x="3799" y="3815"/>
                  </a:lnTo>
                  <a:lnTo>
                    <a:pt x="3873" y="3733"/>
                  </a:lnTo>
                  <a:lnTo>
                    <a:pt x="3952" y="3631"/>
                  </a:lnTo>
                  <a:lnTo>
                    <a:pt x="3965" y="3616"/>
                  </a:lnTo>
                  <a:lnTo>
                    <a:pt x="3980" y="3603"/>
                  </a:lnTo>
                  <a:lnTo>
                    <a:pt x="3996" y="3592"/>
                  </a:lnTo>
                  <a:lnTo>
                    <a:pt x="4014" y="3583"/>
                  </a:lnTo>
                  <a:lnTo>
                    <a:pt x="4032" y="3577"/>
                  </a:lnTo>
                  <a:lnTo>
                    <a:pt x="4052" y="3573"/>
                  </a:lnTo>
                  <a:lnTo>
                    <a:pt x="4071" y="3572"/>
                  </a:lnTo>
                  <a:lnTo>
                    <a:pt x="4091" y="3573"/>
                  </a:lnTo>
                  <a:lnTo>
                    <a:pt x="4110" y="3577"/>
                  </a:lnTo>
                  <a:lnTo>
                    <a:pt x="4128" y="3583"/>
                  </a:lnTo>
                  <a:lnTo>
                    <a:pt x="4146" y="3592"/>
                  </a:lnTo>
                  <a:lnTo>
                    <a:pt x="4162" y="3603"/>
                  </a:lnTo>
                  <a:lnTo>
                    <a:pt x="4177" y="3616"/>
                  </a:lnTo>
                  <a:lnTo>
                    <a:pt x="4190" y="3631"/>
                  </a:lnTo>
                  <a:lnTo>
                    <a:pt x="4269" y="3734"/>
                  </a:lnTo>
                  <a:lnTo>
                    <a:pt x="4343" y="3815"/>
                  </a:lnTo>
                  <a:lnTo>
                    <a:pt x="4413" y="3878"/>
                  </a:lnTo>
                  <a:lnTo>
                    <a:pt x="4480" y="3925"/>
                  </a:lnTo>
                  <a:lnTo>
                    <a:pt x="4541" y="3955"/>
                  </a:lnTo>
                  <a:lnTo>
                    <a:pt x="4598" y="3972"/>
                  </a:lnTo>
                  <a:lnTo>
                    <a:pt x="4651" y="3978"/>
                  </a:lnTo>
                  <a:lnTo>
                    <a:pt x="4705" y="3972"/>
                  </a:lnTo>
                  <a:lnTo>
                    <a:pt x="4762" y="3955"/>
                  </a:lnTo>
                  <a:lnTo>
                    <a:pt x="4823" y="3925"/>
                  </a:lnTo>
                  <a:lnTo>
                    <a:pt x="4890" y="3878"/>
                  </a:lnTo>
                  <a:lnTo>
                    <a:pt x="4960" y="3815"/>
                  </a:lnTo>
                  <a:lnTo>
                    <a:pt x="5034" y="3733"/>
                  </a:lnTo>
                  <a:lnTo>
                    <a:pt x="5113" y="3631"/>
                  </a:lnTo>
                  <a:lnTo>
                    <a:pt x="5126" y="3616"/>
                  </a:lnTo>
                  <a:lnTo>
                    <a:pt x="5141" y="3603"/>
                  </a:lnTo>
                  <a:lnTo>
                    <a:pt x="5157" y="3592"/>
                  </a:lnTo>
                  <a:lnTo>
                    <a:pt x="5175" y="3583"/>
                  </a:lnTo>
                  <a:lnTo>
                    <a:pt x="5193" y="3577"/>
                  </a:lnTo>
                  <a:lnTo>
                    <a:pt x="5212" y="3573"/>
                  </a:lnTo>
                  <a:lnTo>
                    <a:pt x="5232" y="3572"/>
                  </a:lnTo>
                  <a:lnTo>
                    <a:pt x="5252" y="3573"/>
                  </a:lnTo>
                  <a:lnTo>
                    <a:pt x="5271" y="3577"/>
                  </a:lnTo>
                  <a:lnTo>
                    <a:pt x="5289" y="3583"/>
                  </a:lnTo>
                  <a:lnTo>
                    <a:pt x="5307" y="3592"/>
                  </a:lnTo>
                  <a:lnTo>
                    <a:pt x="5323" y="3603"/>
                  </a:lnTo>
                  <a:lnTo>
                    <a:pt x="5338" y="3616"/>
                  </a:lnTo>
                  <a:lnTo>
                    <a:pt x="5351" y="3631"/>
                  </a:lnTo>
                  <a:lnTo>
                    <a:pt x="5430" y="3733"/>
                  </a:lnTo>
                  <a:lnTo>
                    <a:pt x="5504" y="3815"/>
                  </a:lnTo>
                  <a:lnTo>
                    <a:pt x="5575" y="3878"/>
                  </a:lnTo>
                  <a:lnTo>
                    <a:pt x="5641" y="3925"/>
                  </a:lnTo>
                  <a:lnTo>
                    <a:pt x="5702" y="3955"/>
                  </a:lnTo>
                  <a:lnTo>
                    <a:pt x="5759" y="3972"/>
                  </a:lnTo>
                  <a:lnTo>
                    <a:pt x="5813" y="3978"/>
                  </a:lnTo>
                  <a:lnTo>
                    <a:pt x="5867" y="3972"/>
                  </a:lnTo>
                  <a:lnTo>
                    <a:pt x="5924" y="3955"/>
                  </a:lnTo>
                  <a:lnTo>
                    <a:pt x="5985" y="3925"/>
                  </a:lnTo>
                  <a:lnTo>
                    <a:pt x="6051" y="3878"/>
                  </a:lnTo>
                  <a:lnTo>
                    <a:pt x="6122" y="3815"/>
                  </a:lnTo>
                  <a:lnTo>
                    <a:pt x="6196" y="3733"/>
                  </a:lnTo>
                  <a:lnTo>
                    <a:pt x="6275" y="3631"/>
                  </a:lnTo>
                  <a:lnTo>
                    <a:pt x="6288" y="3616"/>
                  </a:lnTo>
                  <a:lnTo>
                    <a:pt x="6303" y="3603"/>
                  </a:lnTo>
                  <a:lnTo>
                    <a:pt x="6319" y="3592"/>
                  </a:lnTo>
                  <a:lnTo>
                    <a:pt x="6337" y="3583"/>
                  </a:lnTo>
                  <a:lnTo>
                    <a:pt x="6355" y="3577"/>
                  </a:lnTo>
                  <a:lnTo>
                    <a:pt x="6374" y="3573"/>
                  </a:lnTo>
                  <a:lnTo>
                    <a:pt x="6394" y="3572"/>
                  </a:lnTo>
                  <a:lnTo>
                    <a:pt x="6414" y="3573"/>
                  </a:lnTo>
                  <a:lnTo>
                    <a:pt x="6433" y="3577"/>
                  </a:lnTo>
                  <a:lnTo>
                    <a:pt x="6451" y="3583"/>
                  </a:lnTo>
                  <a:lnTo>
                    <a:pt x="6469" y="3592"/>
                  </a:lnTo>
                  <a:lnTo>
                    <a:pt x="6485" y="3603"/>
                  </a:lnTo>
                  <a:lnTo>
                    <a:pt x="6500" y="3616"/>
                  </a:lnTo>
                  <a:lnTo>
                    <a:pt x="6513" y="3631"/>
                  </a:lnTo>
                  <a:lnTo>
                    <a:pt x="6592" y="3733"/>
                  </a:lnTo>
                  <a:lnTo>
                    <a:pt x="6666" y="3815"/>
                  </a:lnTo>
                  <a:lnTo>
                    <a:pt x="6737" y="3878"/>
                  </a:lnTo>
                  <a:lnTo>
                    <a:pt x="6803" y="3925"/>
                  </a:lnTo>
                  <a:lnTo>
                    <a:pt x="6864" y="3955"/>
                  </a:lnTo>
                  <a:lnTo>
                    <a:pt x="6921" y="3972"/>
                  </a:lnTo>
                  <a:lnTo>
                    <a:pt x="6975" y="3978"/>
                  </a:lnTo>
                  <a:lnTo>
                    <a:pt x="7029" y="3972"/>
                  </a:lnTo>
                  <a:lnTo>
                    <a:pt x="7086" y="3955"/>
                  </a:lnTo>
                  <a:lnTo>
                    <a:pt x="7147" y="3925"/>
                  </a:lnTo>
                  <a:lnTo>
                    <a:pt x="7213" y="3878"/>
                  </a:lnTo>
                  <a:lnTo>
                    <a:pt x="7284" y="3815"/>
                  </a:lnTo>
                  <a:lnTo>
                    <a:pt x="7358" y="3733"/>
                  </a:lnTo>
                  <a:lnTo>
                    <a:pt x="7437" y="3631"/>
                  </a:lnTo>
                  <a:lnTo>
                    <a:pt x="7450" y="3616"/>
                  </a:lnTo>
                  <a:lnTo>
                    <a:pt x="7465" y="3603"/>
                  </a:lnTo>
                  <a:lnTo>
                    <a:pt x="7481" y="3592"/>
                  </a:lnTo>
                  <a:lnTo>
                    <a:pt x="7499" y="3583"/>
                  </a:lnTo>
                  <a:lnTo>
                    <a:pt x="7517" y="3577"/>
                  </a:lnTo>
                  <a:lnTo>
                    <a:pt x="7537" y="3573"/>
                  </a:lnTo>
                  <a:lnTo>
                    <a:pt x="7556" y="3572"/>
                  </a:lnTo>
                  <a:lnTo>
                    <a:pt x="7576" y="3573"/>
                  </a:lnTo>
                  <a:lnTo>
                    <a:pt x="7595" y="3577"/>
                  </a:lnTo>
                  <a:lnTo>
                    <a:pt x="7614" y="3584"/>
                  </a:lnTo>
                  <a:lnTo>
                    <a:pt x="7631" y="3592"/>
                  </a:lnTo>
                  <a:lnTo>
                    <a:pt x="7647" y="3603"/>
                  </a:lnTo>
                  <a:lnTo>
                    <a:pt x="7662" y="3616"/>
                  </a:lnTo>
                  <a:lnTo>
                    <a:pt x="7675" y="3631"/>
                  </a:lnTo>
                  <a:lnTo>
                    <a:pt x="7686" y="3647"/>
                  </a:lnTo>
                  <a:lnTo>
                    <a:pt x="7695" y="3665"/>
                  </a:lnTo>
                  <a:lnTo>
                    <a:pt x="7701" y="3683"/>
                  </a:lnTo>
                  <a:lnTo>
                    <a:pt x="7705" y="3703"/>
                  </a:lnTo>
                  <a:lnTo>
                    <a:pt x="7706" y="3722"/>
                  </a:lnTo>
                  <a:lnTo>
                    <a:pt x="7705" y="3742"/>
                  </a:lnTo>
                  <a:lnTo>
                    <a:pt x="7701" y="3761"/>
                  </a:lnTo>
                  <a:lnTo>
                    <a:pt x="7694" y="3780"/>
                  </a:lnTo>
                  <a:lnTo>
                    <a:pt x="7686" y="3797"/>
                  </a:lnTo>
                  <a:lnTo>
                    <a:pt x="7675" y="3813"/>
                  </a:lnTo>
                  <a:lnTo>
                    <a:pt x="7592" y="3921"/>
                  </a:lnTo>
                  <a:lnTo>
                    <a:pt x="7584" y="3931"/>
                  </a:lnTo>
                  <a:lnTo>
                    <a:pt x="7501" y="4022"/>
                  </a:lnTo>
                  <a:lnTo>
                    <a:pt x="7490" y="4033"/>
                  </a:lnTo>
                  <a:lnTo>
                    <a:pt x="7407" y="4107"/>
                  </a:lnTo>
                  <a:lnTo>
                    <a:pt x="7393" y="4119"/>
                  </a:lnTo>
                  <a:lnTo>
                    <a:pt x="7310" y="4177"/>
                  </a:lnTo>
                  <a:lnTo>
                    <a:pt x="7291" y="4188"/>
                  </a:lnTo>
                  <a:lnTo>
                    <a:pt x="7208" y="4229"/>
                  </a:lnTo>
                  <a:lnTo>
                    <a:pt x="7184" y="4239"/>
                  </a:lnTo>
                  <a:lnTo>
                    <a:pt x="7101" y="4264"/>
                  </a:lnTo>
                  <a:lnTo>
                    <a:pt x="7073" y="4269"/>
                  </a:lnTo>
                  <a:lnTo>
                    <a:pt x="6990" y="4278"/>
                  </a:lnTo>
                  <a:lnTo>
                    <a:pt x="6975" y="4278"/>
                  </a:lnTo>
                  <a:lnTo>
                    <a:pt x="6960" y="4278"/>
                  </a:lnTo>
                  <a:lnTo>
                    <a:pt x="6877" y="4269"/>
                  </a:lnTo>
                  <a:lnTo>
                    <a:pt x="6849" y="4264"/>
                  </a:lnTo>
                  <a:lnTo>
                    <a:pt x="6766" y="4239"/>
                  </a:lnTo>
                  <a:lnTo>
                    <a:pt x="6742" y="4229"/>
                  </a:lnTo>
                  <a:lnTo>
                    <a:pt x="6659" y="4188"/>
                  </a:lnTo>
                  <a:lnTo>
                    <a:pt x="6640" y="4177"/>
                  </a:lnTo>
                  <a:lnTo>
                    <a:pt x="6557" y="4119"/>
                  </a:lnTo>
                  <a:lnTo>
                    <a:pt x="6543" y="4107"/>
                  </a:lnTo>
                  <a:lnTo>
                    <a:pt x="6460" y="4033"/>
                  </a:lnTo>
                  <a:lnTo>
                    <a:pt x="6449" y="4022"/>
                  </a:lnTo>
                  <a:lnTo>
                    <a:pt x="6394" y="3962"/>
                  </a:lnTo>
                  <a:lnTo>
                    <a:pt x="6339" y="4022"/>
                  </a:lnTo>
                  <a:lnTo>
                    <a:pt x="6328" y="4033"/>
                  </a:lnTo>
                  <a:lnTo>
                    <a:pt x="6245" y="4107"/>
                  </a:lnTo>
                  <a:lnTo>
                    <a:pt x="6231" y="4119"/>
                  </a:lnTo>
                  <a:lnTo>
                    <a:pt x="6148" y="4177"/>
                  </a:lnTo>
                  <a:lnTo>
                    <a:pt x="6129" y="4188"/>
                  </a:lnTo>
                  <a:lnTo>
                    <a:pt x="6046" y="4229"/>
                  </a:lnTo>
                  <a:lnTo>
                    <a:pt x="6022" y="4239"/>
                  </a:lnTo>
                  <a:lnTo>
                    <a:pt x="5939" y="4264"/>
                  </a:lnTo>
                  <a:lnTo>
                    <a:pt x="5911" y="4269"/>
                  </a:lnTo>
                  <a:lnTo>
                    <a:pt x="5828" y="4278"/>
                  </a:lnTo>
                  <a:lnTo>
                    <a:pt x="5813" y="4278"/>
                  </a:lnTo>
                  <a:lnTo>
                    <a:pt x="5798" y="4278"/>
                  </a:lnTo>
                  <a:lnTo>
                    <a:pt x="5715" y="4269"/>
                  </a:lnTo>
                  <a:lnTo>
                    <a:pt x="5687" y="4264"/>
                  </a:lnTo>
                  <a:lnTo>
                    <a:pt x="5604" y="4239"/>
                  </a:lnTo>
                  <a:lnTo>
                    <a:pt x="5580" y="4229"/>
                  </a:lnTo>
                  <a:lnTo>
                    <a:pt x="5497" y="4188"/>
                  </a:lnTo>
                  <a:lnTo>
                    <a:pt x="5478" y="4177"/>
                  </a:lnTo>
                  <a:lnTo>
                    <a:pt x="5395" y="4119"/>
                  </a:lnTo>
                  <a:lnTo>
                    <a:pt x="5381" y="4107"/>
                  </a:lnTo>
                  <a:lnTo>
                    <a:pt x="5298" y="4033"/>
                  </a:lnTo>
                  <a:lnTo>
                    <a:pt x="5287" y="4022"/>
                  </a:lnTo>
                  <a:lnTo>
                    <a:pt x="5232" y="3962"/>
                  </a:lnTo>
                  <a:lnTo>
                    <a:pt x="5177" y="4022"/>
                  </a:lnTo>
                  <a:lnTo>
                    <a:pt x="5166" y="4033"/>
                  </a:lnTo>
                  <a:lnTo>
                    <a:pt x="5083" y="4107"/>
                  </a:lnTo>
                  <a:lnTo>
                    <a:pt x="5069" y="4119"/>
                  </a:lnTo>
                  <a:lnTo>
                    <a:pt x="4986" y="4177"/>
                  </a:lnTo>
                  <a:lnTo>
                    <a:pt x="4967" y="4188"/>
                  </a:lnTo>
                  <a:lnTo>
                    <a:pt x="4884" y="4229"/>
                  </a:lnTo>
                  <a:lnTo>
                    <a:pt x="4860" y="4239"/>
                  </a:lnTo>
                  <a:lnTo>
                    <a:pt x="4777" y="4264"/>
                  </a:lnTo>
                  <a:lnTo>
                    <a:pt x="4749" y="4269"/>
                  </a:lnTo>
                  <a:lnTo>
                    <a:pt x="4666" y="4278"/>
                  </a:lnTo>
                  <a:lnTo>
                    <a:pt x="4651" y="4278"/>
                  </a:lnTo>
                  <a:lnTo>
                    <a:pt x="4636" y="4278"/>
                  </a:lnTo>
                  <a:lnTo>
                    <a:pt x="4553" y="4269"/>
                  </a:lnTo>
                  <a:lnTo>
                    <a:pt x="4525" y="4264"/>
                  </a:lnTo>
                  <a:lnTo>
                    <a:pt x="4442" y="4239"/>
                  </a:lnTo>
                  <a:lnTo>
                    <a:pt x="4418" y="4229"/>
                  </a:lnTo>
                  <a:lnTo>
                    <a:pt x="4335" y="4188"/>
                  </a:lnTo>
                  <a:lnTo>
                    <a:pt x="4316" y="4177"/>
                  </a:lnTo>
                  <a:lnTo>
                    <a:pt x="4234" y="4119"/>
                  </a:lnTo>
                  <a:lnTo>
                    <a:pt x="4219" y="4107"/>
                  </a:lnTo>
                  <a:lnTo>
                    <a:pt x="4136" y="4033"/>
                  </a:lnTo>
                  <a:lnTo>
                    <a:pt x="4126" y="4022"/>
                  </a:lnTo>
                  <a:lnTo>
                    <a:pt x="4071" y="3962"/>
                  </a:lnTo>
                  <a:lnTo>
                    <a:pt x="4016" y="4022"/>
                  </a:lnTo>
                  <a:lnTo>
                    <a:pt x="4005" y="4033"/>
                  </a:lnTo>
                  <a:lnTo>
                    <a:pt x="3922" y="4107"/>
                  </a:lnTo>
                  <a:lnTo>
                    <a:pt x="3908" y="4119"/>
                  </a:lnTo>
                  <a:lnTo>
                    <a:pt x="3825" y="4177"/>
                  </a:lnTo>
                  <a:lnTo>
                    <a:pt x="3806" y="4188"/>
                  </a:lnTo>
                  <a:lnTo>
                    <a:pt x="3723" y="4229"/>
                  </a:lnTo>
                  <a:lnTo>
                    <a:pt x="3699" y="4239"/>
                  </a:lnTo>
                  <a:lnTo>
                    <a:pt x="3616" y="4264"/>
                  </a:lnTo>
                  <a:lnTo>
                    <a:pt x="3588" y="4269"/>
                  </a:lnTo>
                  <a:lnTo>
                    <a:pt x="3505" y="4278"/>
                  </a:lnTo>
                  <a:lnTo>
                    <a:pt x="3490" y="4278"/>
                  </a:lnTo>
                  <a:lnTo>
                    <a:pt x="3475" y="4278"/>
                  </a:lnTo>
                  <a:lnTo>
                    <a:pt x="3392" y="4269"/>
                  </a:lnTo>
                  <a:lnTo>
                    <a:pt x="3364" y="4264"/>
                  </a:lnTo>
                  <a:lnTo>
                    <a:pt x="3281" y="4239"/>
                  </a:lnTo>
                  <a:lnTo>
                    <a:pt x="3257" y="4229"/>
                  </a:lnTo>
                  <a:lnTo>
                    <a:pt x="3174" y="4188"/>
                  </a:lnTo>
                  <a:lnTo>
                    <a:pt x="3155" y="4177"/>
                  </a:lnTo>
                  <a:lnTo>
                    <a:pt x="3072" y="4119"/>
                  </a:lnTo>
                  <a:lnTo>
                    <a:pt x="3058" y="4107"/>
                  </a:lnTo>
                  <a:lnTo>
                    <a:pt x="2975" y="4033"/>
                  </a:lnTo>
                  <a:lnTo>
                    <a:pt x="2964" y="4022"/>
                  </a:lnTo>
                  <a:lnTo>
                    <a:pt x="2909" y="3962"/>
                  </a:lnTo>
                  <a:lnTo>
                    <a:pt x="2854" y="4022"/>
                  </a:lnTo>
                  <a:lnTo>
                    <a:pt x="2843" y="4033"/>
                  </a:lnTo>
                  <a:lnTo>
                    <a:pt x="2760" y="4107"/>
                  </a:lnTo>
                  <a:lnTo>
                    <a:pt x="2746" y="4119"/>
                  </a:lnTo>
                  <a:lnTo>
                    <a:pt x="2663" y="4177"/>
                  </a:lnTo>
                  <a:lnTo>
                    <a:pt x="2644" y="4188"/>
                  </a:lnTo>
                  <a:lnTo>
                    <a:pt x="2561" y="4229"/>
                  </a:lnTo>
                  <a:lnTo>
                    <a:pt x="2537" y="4239"/>
                  </a:lnTo>
                  <a:lnTo>
                    <a:pt x="2454" y="4264"/>
                  </a:lnTo>
                  <a:lnTo>
                    <a:pt x="2426" y="4269"/>
                  </a:lnTo>
                  <a:lnTo>
                    <a:pt x="2343" y="4278"/>
                  </a:lnTo>
                  <a:lnTo>
                    <a:pt x="2328" y="4278"/>
                  </a:lnTo>
                  <a:lnTo>
                    <a:pt x="2313" y="4278"/>
                  </a:lnTo>
                  <a:lnTo>
                    <a:pt x="2230" y="4269"/>
                  </a:lnTo>
                  <a:lnTo>
                    <a:pt x="2202" y="4264"/>
                  </a:lnTo>
                  <a:lnTo>
                    <a:pt x="2119" y="4239"/>
                  </a:lnTo>
                  <a:lnTo>
                    <a:pt x="2095" y="4229"/>
                  </a:lnTo>
                  <a:lnTo>
                    <a:pt x="2012" y="4188"/>
                  </a:lnTo>
                  <a:lnTo>
                    <a:pt x="1993" y="4177"/>
                  </a:lnTo>
                  <a:lnTo>
                    <a:pt x="1910" y="4119"/>
                  </a:lnTo>
                  <a:lnTo>
                    <a:pt x="1896" y="4107"/>
                  </a:lnTo>
                  <a:lnTo>
                    <a:pt x="1813" y="4033"/>
                  </a:lnTo>
                  <a:lnTo>
                    <a:pt x="1802" y="4022"/>
                  </a:lnTo>
                  <a:lnTo>
                    <a:pt x="1719" y="3931"/>
                  </a:lnTo>
                  <a:close/>
                  <a:moveTo>
                    <a:pt x="2444" y="6394"/>
                  </a:moveTo>
                  <a:lnTo>
                    <a:pt x="2444" y="5116"/>
                  </a:lnTo>
                  <a:lnTo>
                    <a:pt x="3838" y="5116"/>
                  </a:lnTo>
                  <a:lnTo>
                    <a:pt x="3838" y="6394"/>
                  </a:lnTo>
                  <a:lnTo>
                    <a:pt x="2444" y="63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0" name="Outline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278" y="3801"/>
                  </a:moveTo>
                  <a:lnTo>
                    <a:pt x="813" y="2407"/>
                  </a:lnTo>
                  <a:lnTo>
                    <a:pt x="804" y="2374"/>
                  </a:lnTo>
                  <a:lnTo>
                    <a:pt x="800" y="2341"/>
                  </a:lnTo>
                  <a:lnTo>
                    <a:pt x="801" y="2307"/>
                  </a:lnTo>
                  <a:lnTo>
                    <a:pt x="806" y="2274"/>
                  </a:lnTo>
                  <a:lnTo>
                    <a:pt x="816" y="2241"/>
                  </a:lnTo>
                  <a:lnTo>
                    <a:pt x="829" y="2211"/>
                  </a:lnTo>
                  <a:lnTo>
                    <a:pt x="847" y="2182"/>
                  </a:lnTo>
                  <a:lnTo>
                    <a:pt x="869" y="2156"/>
                  </a:lnTo>
                  <a:lnTo>
                    <a:pt x="894" y="2133"/>
                  </a:lnTo>
                  <a:lnTo>
                    <a:pt x="921" y="2114"/>
                  </a:lnTo>
                  <a:lnTo>
                    <a:pt x="951" y="2098"/>
                  </a:lnTo>
                  <a:lnTo>
                    <a:pt x="983" y="2087"/>
                  </a:lnTo>
                  <a:lnTo>
                    <a:pt x="1016" y="2080"/>
                  </a:lnTo>
                  <a:lnTo>
                    <a:pt x="1050" y="2078"/>
                  </a:lnTo>
                  <a:lnTo>
                    <a:pt x="8950" y="2078"/>
                  </a:lnTo>
                  <a:lnTo>
                    <a:pt x="8984" y="2080"/>
                  </a:lnTo>
                  <a:lnTo>
                    <a:pt x="9017" y="2087"/>
                  </a:lnTo>
                  <a:lnTo>
                    <a:pt x="9049" y="2098"/>
                  </a:lnTo>
                  <a:lnTo>
                    <a:pt x="9079" y="2114"/>
                  </a:lnTo>
                  <a:lnTo>
                    <a:pt x="9106" y="2133"/>
                  </a:lnTo>
                  <a:lnTo>
                    <a:pt x="9131" y="2156"/>
                  </a:lnTo>
                  <a:lnTo>
                    <a:pt x="9153" y="2182"/>
                  </a:lnTo>
                  <a:lnTo>
                    <a:pt x="9171" y="2211"/>
                  </a:lnTo>
                  <a:lnTo>
                    <a:pt x="9184" y="2241"/>
                  </a:lnTo>
                  <a:lnTo>
                    <a:pt x="9194" y="2274"/>
                  </a:lnTo>
                  <a:lnTo>
                    <a:pt x="9199" y="2307"/>
                  </a:lnTo>
                  <a:lnTo>
                    <a:pt x="9200" y="2341"/>
                  </a:lnTo>
                  <a:lnTo>
                    <a:pt x="9196" y="2374"/>
                  </a:lnTo>
                  <a:lnTo>
                    <a:pt x="9187" y="2407"/>
                  </a:lnTo>
                  <a:lnTo>
                    <a:pt x="8722" y="3801"/>
                  </a:lnTo>
                  <a:lnTo>
                    <a:pt x="8710" y="3830"/>
                  </a:lnTo>
                  <a:lnTo>
                    <a:pt x="8695" y="3857"/>
                  </a:lnTo>
                  <a:lnTo>
                    <a:pt x="8677" y="3882"/>
                  </a:lnTo>
                  <a:lnTo>
                    <a:pt x="8655" y="3905"/>
                  </a:lnTo>
                  <a:lnTo>
                    <a:pt x="8631" y="3925"/>
                  </a:lnTo>
                  <a:lnTo>
                    <a:pt x="8605" y="3941"/>
                  </a:lnTo>
                  <a:lnTo>
                    <a:pt x="8576" y="3955"/>
                  </a:lnTo>
                  <a:lnTo>
                    <a:pt x="8547" y="3964"/>
                  </a:lnTo>
                  <a:lnTo>
                    <a:pt x="8516" y="3970"/>
                  </a:lnTo>
                  <a:lnTo>
                    <a:pt x="8503" y="3971"/>
                  </a:lnTo>
                  <a:lnTo>
                    <a:pt x="8503" y="7672"/>
                  </a:lnTo>
                  <a:lnTo>
                    <a:pt x="8501" y="7705"/>
                  </a:lnTo>
                  <a:lnTo>
                    <a:pt x="8494" y="7737"/>
                  </a:lnTo>
                  <a:lnTo>
                    <a:pt x="8484" y="7768"/>
                  </a:lnTo>
                  <a:lnTo>
                    <a:pt x="8470" y="7797"/>
                  </a:lnTo>
                  <a:lnTo>
                    <a:pt x="8451" y="7824"/>
                  </a:lnTo>
                  <a:lnTo>
                    <a:pt x="8430" y="7849"/>
                  </a:lnTo>
                  <a:lnTo>
                    <a:pt x="8405" y="7870"/>
                  </a:lnTo>
                  <a:lnTo>
                    <a:pt x="8378" y="7889"/>
                  </a:lnTo>
                  <a:lnTo>
                    <a:pt x="8349" y="7903"/>
                  </a:lnTo>
                  <a:lnTo>
                    <a:pt x="8318" y="7913"/>
                  </a:lnTo>
                  <a:lnTo>
                    <a:pt x="8286" y="7920"/>
                  </a:lnTo>
                  <a:lnTo>
                    <a:pt x="8253" y="7922"/>
                  </a:lnTo>
                  <a:lnTo>
                    <a:pt x="5929" y="7922"/>
                  </a:lnTo>
                  <a:lnTo>
                    <a:pt x="4535" y="7922"/>
                  </a:lnTo>
                  <a:lnTo>
                    <a:pt x="1747" y="7922"/>
                  </a:lnTo>
                  <a:lnTo>
                    <a:pt x="1714" y="7920"/>
                  </a:lnTo>
                  <a:lnTo>
                    <a:pt x="1682" y="7913"/>
                  </a:lnTo>
                  <a:lnTo>
                    <a:pt x="1651" y="7903"/>
                  </a:lnTo>
                  <a:lnTo>
                    <a:pt x="1622" y="7889"/>
                  </a:lnTo>
                  <a:lnTo>
                    <a:pt x="1595" y="7870"/>
                  </a:lnTo>
                  <a:lnTo>
                    <a:pt x="1570" y="7849"/>
                  </a:lnTo>
                  <a:lnTo>
                    <a:pt x="1549" y="7824"/>
                  </a:lnTo>
                  <a:lnTo>
                    <a:pt x="1530" y="7797"/>
                  </a:lnTo>
                  <a:lnTo>
                    <a:pt x="1516" y="7768"/>
                  </a:lnTo>
                  <a:lnTo>
                    <a:pt x="1506" y="7737"/>
                  </a:lnTo>
                  <a:lnTo>
                    <a:pt x="1499" y="7705"/>
                  </a:lnTo>
                  <a:lnTo>
                    <a:pt x="1497" y="7672"/>
                  </a:lnTo>
                  <a:lnTo>
                    <a:pt x="1497" y="3971"/>
                  </a:lnTo>
                  <a:lnTo>
                    <a:pt x="1484" y="3970"/>
                  </a:lnTo>
                  <a:lnTo>
                    <a:pt x="1453" y="3964"/>
                  </a:lnTo>
                  <a:lnTo>
                    <a:pt x="1424" y="3955"/>
                  </a:lnTo>
                  <a:lnTo>
                    <a:pt x="1395" y="3941"/>
                  </a:lnTo>
                  <a:lnTo>
                    <a:pt x="1369" y="3925"/>
                  </a:lnTo>
                  <a:lnTo>
                    <a:pt x="1345" y="3905"/>
                  </a:lnTo>
                  <a:lnTo>
                    <a:pt x="1323" y="3882"/>
                  </a:lnTo>
                  <a:lnTo>
                    <a:pt x="1305" y="3857"/>
                  </a:lnTo>
                  <a:lnTo>
                    <a:pt x="1290" y="3830"/>
                  </a:lnTo>
                  <a:lnTo>
                    <a:pt x="1278" y="3801"/>
                  </a:lnTo>
                  <a:close/>
                  <a:moveTo>
                    <a:pt x="8603" y="2578"/>
                  </a:moveTo>
                  <a:lnTo>
                    <a:pt x="1397" y="2578"/>
                  </a:lnTo>
                  <a:lnTo>
                    <a:pt x="1695" y="3472"/>
                  </a:lnTo>
                  <a:lnTo>
                    <a:pt x="1747" y="3472"/>
                  </a:lnTo>
                  <a:lnTo>
                    <a:pt x="8253" y="3472"/>
                  </a:lnTo>
                  <a:lnTo>
                    <a:pt x="8305" y="3472"/>
                  </a:lnTo>
                  <a:lnTo>
                    <a:pt x="8603" y="2578"/>
                  </a:lnTo>
                  <a:close/>
                  <a:moveTo>
                    <a:pt x="8003" y="3972"/>
                  </a:moveTo>
                  <a:lnTo>
                    <a:pt x="1997" y="3972"/>
                  </a:lnTo>
                  <a:lnTo>
                    <a:pt x="1997" y="7422"/>
                  </a:lnTo>
                  <a:lnTo>
                    <a:pt x="4285" y="7422"/>
                  </a:lnTo>
                  <a:lnTo>
                    <a:pt x="4285" y="5581"/>
                  </a:lnTo>
                  <a:lnTo>
                    <a:pt x="4287" y="5548"/>
                  </a:lnTo>
                  <a:lnTo>
                    <a:pt x="4294" y="5516"/>
                  </a:lnTo>
                  <a:lnTo>
                    <a:pt x="4304" y="5485"/>
                  </a:lnTo>
                  <a:lnTo>
                    <a:pt x="4318" y="5456"/>
                  </a:lnTo>
                  <a:lnTo>
                    <a:pt x="4337" y="5429"/>
                  </a:lnTo>
                  <a:lnTo>
                    <a:pt x="4358" y="5404"/>
                  </a:lnTo>
                  <a:lnTo>
                    <a:pt x="4383" y="5383"/>
                  </a:lnTo>
                  <a:lnTo>
                    <a:pt x="4410" y="5364"/>
                  </a:lnTo>
                  <a:lnTo>
                    <a:pt x="4439" y="5350"/>
                  </a:lnTo>
                  <a:lnTo>
                    <a:pt x="4470" y="5340"/>
                  </a:lnTo>
                  <a:lnTo>
                    <a:pt x="4502" y="5333"/>
                  </a:lnTo>
                  <a:lnTo>
                    <a:pt x="4535" y="5331"/>
                  </a:lnTo>
                  <a:lnTo>
                    <a:pt x="5929" y="5331"/>
                  </a:lnTo>
                  <a:lnTo>
                    <a:pt x="5962" y="5333"/>
                  </a:lnTo>
                  <a:lnTo>
                    <a:pt x="5994" y="5340"/>
                  </a:lnTo>
                  <a:lnTo>
                    <a:pt x="6025" y="5350"/>
                  </a:lnTo>
                  <a:lnTo>
                    <a:pt x="6054" y="5364"/>
                  </a:lnTo>
                  <a:lnTo>
                    <a:pt x="6081" y="5383"/>
                  </a:lnTo>
                  <a:lnTo>
                    <a:pt x="6106" y="5404"/>
                  </a:lnTo>
                  <a:lnTo>
                    <a:pt x="6127" y="5429"/>
                  </a:lnTo>
                  <a:lnTo>
                    <a:pt x="6146" y="5456"/>
                  </a:lnTo>
                  <a:lnTo>
                    <a:pt x="6160" y="5485"/>
                  </a:lnTo>
                  <a:lnTo>
                    <a:pt x="6170" y="5516"/>
                  </a:lnTo>
                  <a:lnTo>
                    <a:pt x="6177" y="5548"/>
                  </a:lnTo>
                  <a:lnTo>
                    <a:pt x="6179" y="5581"/>
                  </a:lnTo>
                  <a:lnTo>
                    <a:pt x="6179" y="7422"/>
                  </a:lnTo>
                  <a:lnTo>
                    <a:pt x="8003" y="7422"/>
                  </a:lnTo>
                  <a:lnTo>
                    <a:pt x="8003" y="3972"/>
                  </a:lnTo>
                  <a:close/>
                  <a:moveTo>
                    <a:pt x="4785" y="5831"/>
                  </a:moveTo>
                  <a:lnTo>
                    <a:pt x="4785" y="7422"/>
                  </a:lnTo>
                  <a:lnTo>
                    <a:pt x="5679" y="7422"/>
                  </a:lnTo>
                  <a:lnTo>
                    <a:pt x="5679" y="5831"/>
                  </a:lnTo>
                  <a:lnTo>
                    <a:pt x="4785" y="583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1" name="Group 34"/>
          <p:cNvGrpSpPr/>
          <p:nvPr/>
        </p:nvGrpSpPr>
        <p:grpSpPr>
          <a:xfrm>
            <a:off x="806496" y="4954938"/>
            <a:ext cx="633600" cy="633600"/>
            <a:chOff x="2997014" y="4494616"/>
            <a:chExt cx="589280" cy="589280"/>
          </a:xfrm>
        </p:grpSpPr>
        <p:sp>
          <p:nvSpPr>
            <p:cNvPr id="62" name="Accent"/>
            <p:cNvSpPr/>
            <p:nvPr/>
          </p:nvSpPr>
          <p:spPr>
            <a:xfrm>
              <a:off x="2997014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141" y="1940"/>
                  </a:moveTo>
                  <a:lnTo>
                    <a:pt x="5859" y="1940"/>
                  </a:lnTo>
                  <a:lnTo>
                    <a:pt x="5867" y="1940"/>
                  </a:lnTo>
                  <a:lnTo>
                    <a:pt x="5875" y="1941"/>
                  </a:lnTo>
                  <a:lnTo>
                    <a:pt x="5883" y="1941"/>
                  </a:lnTo>
                  <a:lnTo>
                    <a:pt x="5891" y="1942"/>
                  </a:lnTo>
                  <a:lnTo>
                    <a:pt x="5899" y="1944"/>
                  </a:lnTo>
                  <a:lnTo>
                    <a:pt x="5907" y="1945"/>
                  </a:lnTo>
                  <a:lnTo>
                    <a:pt x="5915" y="1947"/>
                  </a:lnTo>
                  <a:lnTo>
                    <a:pt x="5922" y="1950"/>
                  </a:lnTo>
                  <a:lnTo>
                    <a:pt x="5930" y="1952"/>
                  </a:lnTo>
                  <a:lnTo>
                    <a:pt x="5937" y="1955"/>
                  </a:lnTo>
                  <a:lnTo>
                    <a:pt x="5945" y="1958"/>
                  </a:lnTo>
                  <a:lnTo>
                    <a:pt x="5952" y="1961"/>
                  </a:lnTo>
                  <a:lnTo>
                    <a:pt x="5959" y="1965"/>
                  </a:lnTo>
                  <a:lnTo>
                    <a:pt x="5966" y="1969"/>
                  </a:lnTo>
                  <a:lnTo>
                    <a:pt x="5973" y="1973"/>
                  </a:lnTo>
                  <a:lnTo>
                    <a:pt x="5980" y="1978"/>
                  </a:lnTo>
                  <a:lnTo>
                    <a:pt x="5986" y="1982"/>
                  </a:lnTo>
                  <a:lnTo>
                    <a:pt x="5993" y="1987"/>
                  </a:lnTo>
                  <a:lnTo>
                    <a:pt x="5999" y="1992"/>
                  </a:lnTo>
                  <a:lnTo>
                    <a:pt x="6005" y="1998"/>
                  </a:lnTo>
                  <a:lnTo>
                    <a:pt x="6011" y="2003"/>
                  </a:lnTo>
                  <a:lnTo>
                    <a:pt x="6016" y="2009"/>
                  </a:lnTo>
                  <a:lnTo>
                    <a:pt x="6022" y="2015"/>
                  </a:lnTo>
                  <a:lnTo>
                    <a:pt x="6027" y="2021"/>
                  </a:lnTo>
                  <a:lnTo>
                    <a:pt x="6032" y="2028"/>
                  </a:lnTo>
                  <a:lnTo>
                    <a:pt x="6036" y="2034"/>
                  </a:lnTo>
                  <a:lnTo>
                    <a:pt x="6041" y="2041"/>
                  </a:lnTo>
                  <a:lnTo>
                    <a:pt x="6045" y="2048"/>
                  </a:lnTo>
                  <a:lnTo>
                    <a:pt x="6049" y="2055"/>
                  </a:lnTo>
                  <a:lnTo>
                    <a:pt x="6053" y="2062"/>
                  </a:lnTo>
                  <a:lnTo>
                    <a:pt x="6056" y="2069"/>
                  </a:lnTo>
                  <a:lnTo>
                    <a:pt x="6059" y="2077"/>
                  </a:lnTo>
                  <a:lnTo>
                    <a:pt x="6062" y="2084"/>
                  </a:lnTo>
                  <a:lnTo>
                    <a:pt x="6064" y="2092"/>
                  </a:lnTo>
                  <a:lnTo>
                    <a:pt x="6067" y="2099"/>
                  </a:lnTo>
                  <a:lnTo>
                    <a:pt x="6069" y="2107"/>
                  </a:lnTo>
                  <a:lnTo>
                    <a:pt x="6070" y="2115"/>
                  </a:lnTo>
                  <a:lnTo>
                    <a:pt x="6072" y="2123"/>
                  </a:lnTo>
                  <a:lnTo>
                    <a:pt x="6073" y="2131"/>
                  </a:lnTo>
                  <a:lnTo>
                    <a:pt x="6073" y="2139"/>
                  </a:lnTo>
                  <a:lnTo>
                    <a:pt x="6074" y="2147"/>
                  </a:lnTo>
                  <a:lnTo>
                    <a:pt x="6074" y="2155"/>
                  </a:lnTo>
                  <a:lnTo>
                    <a:pt x="6074" y="3336"/>
                  </a:lnTo>
                  <a:lnTo>
                    <a:pt x="6074" y="3344"/>
                  </a:lnTo>
                  <a:lnTo>
                    <a:pt x="6073" y="3352"/>
                  </a:lnTo>
                  <a:lnTo>
                    <a:pt x="6073" y="3360"/>
                  </a:lnTo>
                  <a:lnTo>
                    <a:pt x="6072" y="3368"/>
                  </a:lnTo>
                  <a:lnTo>
                    <a:pt x="6070" y="3376"/>
                  </a:lnTo>
                  <a:lnTo>
                    <a:pt x="6069" y="3384"/>
                  </a:lnTo>
                  <a:lnTo>
                    <a:pt x="6067" y="3392"/>
                  </a:lnTo>
                  <a:lnTo>
                    <a:pt x="6064" y="3399"/>
                  </a:lnTo>
                  <a:lnTo>
                    <a:pt x="6062" y="3407"/>
                  </a:lnTo>
                  <a:lnTo>
                    <a:pt x="6059" y="3414"/>
                  </a:lnTo>
                  <a:lnTo>
                    <a:pt x="6056" y="3422"/>
                  </a:lnTo>
                  <a:lnTo>
                    <a:pt x="6053" y="3429"/>
                  </a:lnTo>
                  <a:lnTo>
                    <a:pt x="6049" y="3436"/>
                  </a:lnTo>
                  <a:lnTo>
                    <a:pt x="6045" y="3443"/>
                  </a:lnTo>
                  <a:lnTo>
                    <a:pt x="6041" y="3450"/>
                  </a:lnTo>
                  <a:lnTo>
                    <a:pt x="6036" y="3457"/>
                  </a:lnTo>
                  <a:lnTo>
                    <a:pt x="6032" y="3463"/>
                  </a:lnTo>
                  <a:lnTo>
                    <a:pt x="6027" y="3470"/>
                  </a:lnTo>
                  <a:lnTo>
                    <a:pt x="6022" y="3476"/>
                  </a:lnTo>
                  <a:lnTo>
                    <a:pt x="6016" y="3482"/>
                  </a:lnTo>
                  <a:lnTo>
                    <a:pt x="6011" y="3488"/>
                  </a:lnTo>
                  <a:lnTo>
                    <a:pt x="6005" y="3493"/>
                  </a:lnTo>
                  <a:lnTo>
                    <a:pt x="5999" y="3499"/>
                  </a:lnTo>
                  <a:lnTo>
                    <a:pt x="5993" y="3504"/>
                  </a:lnTo>
                  <a:lnTo>
                    <a:pt x="5986" y="3509"/>
                  </a:lnTo>
                  <a:lnTo>
                    <a:pt x="5980" y="3513"/>
                  </a:lnTo>
                  <a:lnTo>
                    <a:pt x="5973" y="3518"/>
                  </a:lnTo>
                  <a:lnTo>
                    <a:pt x="5966" y="3522"/>
                  </a:lnTo>
                  <a:lnTo>
                    <a:pt x="5959" y="3526"/>
                  </a:lnTo>
                  <a:lnTo>
                    <a:pt x="5952" y="3530"/>
                  </a:lnTo>
                  <a:lnTo>
                    <a:pt x="5945" y="3533"/>
                  </a:lnTo>
                  <a:lnTo>
                    <a:pt x="5937" y="3536"/>
                  </a:lnTo>
                  <a:lnTo>
                    <a:pt x="5930" y="3539"/>
                  </a:lnTo>
                  <a:lnTo>
                    <a:pt x="5922" y="3541"/>
                  </a:lnTo>
                  <a:lnTo>
                    <a:pt x="5915" y="3544"/>
                  </a:lnTo>
                  <a:lnTo>
                    <a:pt x="5907" y="3546"/>
                  </a:lnTo>
                  <a:lnTo>
                    <a:pt x="5899" y="3547"/>
                  </a:lnTo>
                  <a:lnTo>
                    <a:pt x="5891" y="3549"/>
                  </a:lnTo>
                  <a:lnTo>
                    <a:pt x="5883" y="3550"/>
                  </a:lnTo>
                  <a:lnTo>
                    <a:pt x="5875" y="3550"/>
                  </a:lnTo>
                  <a:lnTo>
                    <a:pt x="5867" y="3551"/>
                  </a:lnTo>
                  <a:lnTo>
                    <a:pt x="5859" y="3551"/>
                  </a:lnTo>
                  <a:lnTo>
                    <a:pt x="4141" y="3551"/>
                  </a:lnTo>
                  <a:lnTo>
                    <a:pt x="4133" y="3551"/>
                  </a:lnTo>
                  <a:lnTo>
                    <a:pt x="4125" y="3550"/>
                  </a:lnTo>
                  <a:lnTo>
                    <a:pt x="4117" y="3550"/>
                  </a:lnTo>
                  <a:lnTo>
                    <a:pt x="4109" y="3549"/>
                  </a:lnTo>
                  <a:lnTo>
                    <a:pt x="4101" y="3547"/>
                  </a:lnTo>
                  <a:lnTo>
                    <a:pt x="4093" y="3546"/>
                  </a:lnTo>
                  <a:lnTo>
                    <a:pt x="4085" y="3544"/>
                  </a:lnTo>
                  <a:lnTo>
                    <a:pt x="4078" y="3541"/>
                  </a:lnTo>
                  <a:lnTo>
                    <a:pt x="4070" y="3539"/>
                  </a:lnTo>
                  <a:lnTo>
                    <a:pt x="4063" y="3536"/>
                  </a:lnTo>
                  <a:lnTo>
                    <a:pt x="4055" y="3533"/>
                  </a:lnTo>
                  <a:lnTo>
                    <a:pt x="4048" y="3530"/>
                  </a:lnTo>
                  <a:lnTo>
                    <a:pt x="4041" y="3526"/>
                  </a:lnTo>
                  <a:lnTo>
                    <a:pt x="4034" y="3522"/>
                  </a:lnTo>
                  <a:lnTo>
                    <a:pt x="4027" y="3518"/>
                  </a:lnTo>
                  <a:lnTo>
                    <a:pt x="4020" y="3513"/>
                  </a:lnTo>
                  <a:lnTo>
                    <a:pt x="4014" y="3509"/>
                  </a:lnTo>
                  <a:lnTo>
                    <a:pt x="4007" y="3504"/>
                  </a:lnTo>
                  <a:lnTo>
                    <a:pt x="4001" y="3499"/>
                  </a:lnTo>
                  <a:lnTo>
                    <a:pt x="3995" y="3493"/>
                  </a:lnTo>
                  <a:lnTo>
                    <a:pt x="3989" y="3488"/>
                  </a:lnTo>
                  <a:lnTo>
                    <a:pt x="3984" y="3482"/>
                  </a:lnTo>
                  <a:lnTo>
                    <a:pt x="3978" y="3476"/>
                  </a:lnTo>
                  <a:lnTo>
                    <a:pt x="3973" y="3470"/>
                  </a:lnTo>
                  <a:lnTo>
                    <a:pt x="3968" y="3463"/>
                  </a:lnTo>
                  <a:lnTo>
                    <a:pt x="3964" y="3457"/>
                  </a:lnTo>
                  <a:lnTo>
                    <a:pt x="3959" y="3450"/>
                  </a:lnTo>
                  <a:lnTo>
                    <a:pt x="3955" y="3443"/>
                  </a:lnTo>
                  <a:lnTo>
                    <a:pt x="3951" y="3436"/>
                  </a:lnTo>
                  <a:lnTo>
                    <a:pt x="3947" y="3429"/>
                  </a:lnTo>
                  <a:lnTo>
                    <a:pt x="3944" y="3422"/>
                  </a:lnTo>
                  <a:lnTo>
                    <a:pt x="3941" y="3414"/>
                  </a:lnTo>
                  <a:lnTo>
                    <a:pt x="3938" y="3407"/>
                  </a:lnTo>
                  <a:lnTo>
                    <a:pt x="3936" y="3399"/>
                  </a:lnTo>
                  <a:lnTo>
                    <a:pt x="3933" y="3392"/>
                  </a:lnTo>
                  <a:lnTo>
                    <a:pt x="3931" y="3384"/>
                  </a:lnTo>
                  <a:lnTo>
                    <a:pt x="3930" y="3376"/>
                  </a:lnTo>
                  <a:lnTo>
                    <a:pt x="3928" y="3368"/>
                  </a:lnTo>
                  <a:lnTo>
                    <a:pt x="3927" y="3360"/>
                  </a:lnTo>
                  <a:lnTo>
                    <a:pt x="3927" y="3352"/>
                  </a:lnTo>
                  <a:lnTo>
                    <a:pt x="3926" y="3344"/>
                  </a:lnTo>
                  <a:lnTo>
                    <a:pt x="3926" y="3336"/>
                  </a:lnTo>
                  <a:lnTo>
                    <a:pt x="3926" y="2155"/>
                  </a:lnTo>
                  <a:lnTo>
                    <a:pt x="3926" y="2147"/>
                  </a:lnTo>
                  <a:lnTo>
                    <a:pt x="3927" y="2139"/>
                  </a:lnTo>
                  <a:lnTo>
                    <a:pt x="3927" y="2131"/>
                  </a:lnTo>
                  <a:lnTo>
                    <a:pt x="3928" y="2123"/>
                  </a:lnTo>
                  <a:lnTo>
                    <a:pt x="3930" y="2115"/>
                  </a:lnTo>
                  <a:lnTo>
                    <a:pt x="3931" y="2107"/>
                  </a:lnTo>
                  <a:lnTo>
                    <a:pt x="3933" y="2099"/>
                  </a:lnTo>
                  <a:lnTo>
                    <a:pt x="3936" y="2092"/>
                  </a:lnTo>
                  <a:lnTo>
                    <a:pt x="3938" y="2084"/>
                  </a:lnTo>
                  <a:lnTo>
                    <a:pt x="3941" y="2077"/>
                  </a:lnTo>
                  <a:lnTo>
                    <a:pt x="3944" y="2069"/>
                  </a:lnTo>
                  <a:lnTo>
                    <a:pt x="3947" y="2062"/>
                  </a:lnTo>
                  <a:lnTo>
                    <a:pt x="3951" y="2055"/>
                  </a:lnTo>
                  <a:lnTo>
                    <a:pt x="3955" y="2048"/>
                  </a:lnTo>
                  <a:lnTo>
                    <a:pt x="3959" y="2041"/>
                  </a:lnTo>
                  <a:lnTo>
                    <a:pt x="3964" y="2034"/>
                  </a:lnTo>
                  <a:lnTo>
                    <a:pt x="3968" y="2028"/>
                  </a:lnTo>
                  <a:lnTo>
                    <a:pt x="3973" y="2021"/>
                  </a:lnTo>
                  <a:lnTo>
                    <a:pt x="3978" y="2015"/>
                  </a:lnTo>
                  <a:lnTo>
                    <a:pt x="3984" y="2009"/>
                  </a:lnTo>
                  <a:lnTo>
                    <a:pt x="3989" y="2003"/>
                  </a:lnTo>
                  <a:lnTo>
                    <a:pt x="3995" y="1998"/>
                  </a:lnTo>
                  <a:lnTo>
                    <a:pt x="4001" y="1992"/>
                  </a:lnTo>
                  <a:lnTo>
                    <a:pt x="4007" y="1987"/>
                  </a:lnTo>
                  <a:lnTo>
                    <a:pt x="4014" y="1982"/>
                  </a:lnTo>
                  <a:lnTo>
                    <a:pt x="4020" y="1978"/>
                  </a:lnTo>
                  <a:lnTo>
                    <a:pt x="4027" y="1973"/>
                  </a:lnTo>
                  <a:lnTo>
                    <a:pt x="4034" y="1969"/>
                  </a:lnTo>
                  <a:lnTo>
                    <a:pt x="4041" y="1965"/>
                  </a:lnTo>
                  <a:lnTo>
                    <a:pt x="4048" y="1961"/>
                  </a:lnTo>
                  <a:lnTo>
                    <a:pt x="4055" y="1958"/>
                  </a:lnTo>
                  <a:lnTo>
                    <a:pt x="4063" y="1955"/>
                  </a:lnTo>
                  <a:lnTo>
                    <a:pt x="4070" y="1952"/>
                  </a:lnTo>
                  <a:lnTo>
                    <a:pt x="4078" y="1950"/>
                  </a:lnTo>
                  <a:lnTo>
                    <a:pt x="4085" y="1947"/>
                  </a:lnTo>
                  <a:lnTo>
                    <a:pt x="4093" y="1945"/>
                  </a:lnTo>
                  <a:lnTo>
                    <a:pt x="4101" y="1944"/>
                  </a:lnTo>
                  <a:lnTo>
                    <a:pt x="4109" y="1942"/>
                  </a:lnTo>
                  <a:lnTo>
                    <a:pt x="4117" y="1941"/>
                  </a:lnTo>
                  <a:lnTo>
                    <a:pt x="4125" y="1941"/>
                  </a:lnTo>
                  <a:lnTo>
                    <a:pt x="4133" y="1940"/>
                  </a:lnTo>
                  <a:lnTo>
                    <a:pt x="4141" y="19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3" name="Outline"/>
            <p:cNvSpPr/>
            <p:nvPr/>
          </p:nvSpPr>
          <p:spPr>
            <a:xfrm>
              <a:off x="2997014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149" y="3531"/>
                  </a:moveTo>
                  <a:lnTo>
                    <a:pt x="5150" y="3551"/>
                  </a:lnTo>
                  <a:lnTo>
                    <a:pt x="5150" y="4796"/>
                  </a:lnTo>
                  <a:lnTo>
                    <a:pt x="7576" y="4796"/>
                  </a:lnTo>
                  <a:lnTo>
                    <a:pt x="7596" y="4797"/>
                  </a:lnTo>
                  <a:lnTo>
                    <a:pt x="7615" y="4801"/>
                  </a:lnTo>
                  <a:lnTo>
                    <a:pt x="7633" y="4807"/>
                  </a:lnTo>
                  <a:lnTo>
                    <a:pt x="7651" y="4816"/>
                  </a:lnTo>
                  <a:lnTo>
                    <a:pt x="7667" y="4827"/>
                  </a:lnTo>
                  <a:lnTo>
                    <a:pt x="7682" y="4840"/>
                  </a:lnTo>
                  <a:lnTo>
                    <a:pt x="7695" y="4855"/>
                  </a:lnTo>
                  <a:lnTo>
                    <a:pt x="7706" y="4871"/>
                  </a:lnTo>
                  <a:lnTo>
                    <a:pt x="7715" y="4889"/>
                  </a:lnTo>
                  <a:lnTo>
                    <a:pt x="7721" y="4907"/>
                  </a:lnTo>
                  <a:lnTo>
                    <a:pt x="7725" y="4926"/>
                  </a:lnTo>
                  <a:lnTo>
                    <a:pt x="7726" y="4946"/>
                  </a:lnTo>
                  <a:lnTo>
                    <a:pt x="7726" y="6199"/>
                  </a:lnTo>
                  <a:lnTo>
                    <a:pt x="8435" y="6199"/>
                  </a:lnTo>
                  <a:lnTo>
                    <a:pt x="8440" y="6199"/>
                  </a:lnTo>
                  <a:lnTo>
                    <a:pt x="8448" y="6199"/>
                  </a:lnTo>
                  <a:lnTo>
                    <a:pt x="8457" y="6200"/>
                  </a:lnTo>
                  <a:lnTo>
                    <a:pt x="8465" y="6200"/>
                  </a:lnTo>
                  <a:lnTo>
                    <a:pt x="8475" y="6201"/>
                  </a:lnTo>
                  <a:lnTo>
                    <a:pt x="8483" y="6201"/>
                  </a:lnTo>
                  <a:lnTo>
                    <a:pt x="8492" y="6203"/>
                  </a:lnTo>
                  <a:lnTo>
                    <a:pt x="8500" y="6204"/>
                  </a:lnTo>
                  <a:lnTo>
                    <a:pt x="8509" y="6205"/>
                  </a:lnTo>
                  <a:lnTo>
                    <a:pt x="8517" y="6206"/>
                  </a:lnTo>
                  <a:lnTo>
                    <a:pt x="8526" y="6208"/>
                  </a:lnTo>
                  <a:lnTo>
                    <a:pt x="8534" y="6210"/>
                  </a:lnTo>
                  <a:lnTo>
                    <a:pt x="8543" y="6212"/>
                  </a:lnTo>
                  <a:lnTo>
                    <a:pt x="8551" y="6214"/>
                  </a:lnTo>
                  <a:lnTo>
                    <a:pt x="8560" y="6216"/>
                  </a:lnTo>
                  <a:lnTo>
                    <a:pt x="8568" y="6218"/>
                  </a:lnTo>
                  <a:lnTo>
                    <a:pt x="8577" y="6221"/>
                  </a:lnTo>
                  <a:lnTo>
                    <a:pt x="8585" y="6224"/>
                  </a:lnTo>
                  <a:lnTo>
                    <a:pt x="8593" y="6227"/>
                  </a:lnTo>
                  <a:lnTo>
                    <a:pt x="8601" y="6230"/>
                  </a:lnTo>
                  <a:lnTo>
                    <a:pt x="8610" y="6233"/>
                  </a:lnTo>
                  <a:lnTo>
                    <a:pt x="8617" y="6236"/>
                  </a:lnTo>
                  <a:lnTo>
                    <a:pt x="8626" y="6240"/>
                  </a:lnTo>
                  <a:lnTo>
                    <a:pt x="8633" y="6243"/>
                  </a:lnTo>
                  <a:lnTo>
                    <a:pt x="8641" y="6247"/>
                  </a:lnTo>
                  <a:lnTo>
                    <a:pt x="8648" y="6251"/>
                  </a:lnTo>
                  <a:lnTo>
                    <a:pt x="8657" y="6255"/>
                  </a:lnTo>
                  <a:lnTo>
                    <a:pt x="8664" y="6259"/>
                  </a:lnTo>
                  <a:lnTo>
                    <a:pt x="8675" y="6265"/>
                  </a:lnTo>
                  <a:lnTo>
                    <a:pt x="8681" y="6270"/>
                  </a:lnTo>
                  <a:lnTo>
                    <a:pt x="8689" y="6274"/>
                  </a:lnTo>
                  <a:lnTo>
                    <a:pt x="8696" y="6279"/>
                  </a:lnTo>
                  <a:lnTo>
                    <a:pt x="8703" y="6284"/>
                  </a:lnTo>
                  <a:lnTo>
                    <a:pt x="8709" y="6289"/>
                  </a:lnTo>
                  <a:lnTo>
                    <a:pt x="8717" y="6294"/>
                  </a:lnTo>
                  <a:lnTo>
                    <a:pt x="8723" y="6299"/>
                  </a:lnTo>
                  <a:lnTo>
                    <a:pt x="8730" y="6305"/>
                  </a:lnTo>
                  <a:lnTo>
                    <a:pt x="8736" y="6310"/>
                  </a:lnTo>
                  <a:lnTo>
                    <a:pt x="8743" y="6316"/>
                  </a:lnTo>
                  <a:lnTo>
                    <a:pt x="8749" y="6321"/>
                  </a:lnTo>
                  <a:lnTo>
                    <a:pt x="8756" y="6328"/>
                  </a:lnTo>
                  <a:lnTo>
                    <a:pt x="8761" y="6333"/>
                  </a:lnTo>
                  <a:lnTo>
                    <a:pt x="8768" y="6340"/>
                  </a:lnTo>
                  <a:lnTo>
                    <a:pt x="8773" y="6345"/>
                  </a:lnTo>
                  <a:lnTo>
                    <a:pt x="8779" y="6352"/>
                  </a:lnTo>
                  <a:lnTo>
                    <a:pt x="8785" y="6358"/>
                  </a:lnTo>
                  <a:lnTo>
                    <a:pt x="8791" y="6365"/>
                  </a:lnTo>
                  <a:lnTo>
                    <a:pt x="8796" y="6371"/>
                  </a:lnTo>
                  <a:lnTo>
                    <a:pt x="8802" y="6379"/>
                  </a:lnTo>
                  <a:lnTo>
                    <a:pt x="8806" y="6385"/>
                  </a:lnTo>
                  <a:lnTo>
                    <a:pt x="8812" y="6392"/>
                  </a:lnTo>
                  <a:lnTo>
                    <a:pt x="8817" y="6399"/>
                  </a:lnTo>
                  <a:lnTo>
                    <a:pt x="8822" y="6407"/>
                  </a:lnTo>
                  <a:lnTo>
                    <a:pt x="8826" y="6413"/>
                  </a:lnTo>
                  <a:lnTo>
                    <a:pt x="8831" y="6421"/>
                  </a:lnTo>
                  <a:lnTo>
                    <a:pt x="8835" y="6428"/>
                  </a:lnTo>
                  <a:lnTo>
                    <a:pt x="8838" y="6434"/>
                  </a:lnTo>
                  <a:lnTo>
                    <a:pt x="8842" y="6441"/>
                  </a:lnTo>
                  <a:lnTo>
                    <a:pt x="8847" y="6449"/>
                  </a:lnTo>
                  <a:lnTo>
                    <a:pt x="8851" y="6456"/>
                  </a:lnTo>
                  <a:lnTo>
                    <a:pt x="8855" y="6465"/>
                  </a:lnTo>
                  <a:lnTo>
                    <a:pt x="8858" y="6472"/>
                  </a:lnTo>
                  <a:lnTo>
                    <a:pt x="8862" y="6481"/>
                  </a:lnTo>
                  <a:lnTo>
                    <a:pt x="8865" y="6488"/>
                  </a:lnTo>
                  <a:lnTo>
                    <a:pt x="8869" y="6497"/>
                  </a:lnTo>
                  <a:lnTo>
                    <a:pt x="8872" y="6505"/>
                  </a:lnTo>
                  <a:lnTo>
                    <a:pt x="8875" y="6514"/>
                  </a:lnTo>
                  <a:lnTo>
                    <a:pt x="8878" y="6522"/>
                  </a:lnTo>
                  <a:lnTo>
                    <a:pt x="8880" y="6531"/>
                  </a:lnTo>
                  <a:lnTo>
                    <a:pt x="8883" y="6538"/>
                  </a:lnTo>
                  <a:lnTo>
                    <a:pt x="8885" y="6548"/>
                  </a:lnTo>
                  <a:lnTo>
                    <a:pt x="8887" y="6555"/>
                  </a:lnTo>
                  <a:lnTo>
                    <a:pt x="8889" y="6565"/>
                  </a:lnTo>
                  <a:lnTo>
                    <a:pt x="8891" y="6572"/>
                  </a:lnTo>
                  <a:lnTo>
                    <a:pt x="8893" y="6582"/>
                  </a:lnTo>
                  <a:lnTo>
                    <a:pt x="8894" y="6590"/>
                  </a:lnTo>
                  <a:lnTo>
                    <a:pt x="8895" y="6599"/>
                  </a:lnTo>
                  <a:lnTo>
                    <a:pt x="8896" y="6607"/>
                  </a:lnTo>
                  <a:lnTo>
                    <a:pt x="8898" y="6616"/>
                  </a:lnTo>
                  <a:lnTo>
                    <a:pt x="8898" y="6624"/>
                  </a:lnTo>
                  <a:lnTo>
                    <a:pt x="8899" y="6634"/>
                  </a:lnTo>
                  <a:lnTo>
                    <a:pt x="8899" y="6642"/>
                  </a:lnTo>
                  <a:lnTo>
                    <a:pt x="8900" y="6651"/>
                  </a:lnTo>
                  <a:lnTo>
                    <a:pt x="8900" y="6659"/>
                  </a:lnTo>
                  <a:lnTo>
                    <a:pt x="8900" y="6664"/>
                  </a:lnTo>
                  <a:lnTo>
                    <a:pt x="8900" y="7845"/>
                  </a:lnTo>
                  <a:lnTo>
                    <a:pt x="8900" y="7850"/>
                  </a:lnTo>
                  <a:lnTo>
                    <a:pt x="8900" y="7858"/>
                  </a:lnTo>
                  <a:lnTo>
                    <a:pt x="8899" y="7867"/>
                  </a:lnTo>
                  <a:lnTo>
                    <a:pt x="8899" y="7875"/>
                  </a:lnTo>
                  <a:lnTo>
                    <a:pt x="8898" y="7885"/>
                  </a:lnTo>
                  <a:lnTo>
                    <a:pt x="8898" y="7893"/>
                  </a:lnTo>
                  <a:lnTo>
                    <a:pt x="8896" y="7902"/>
                  </a:lnTo>
                  <a:lnTo>
                    <a:pt x="8895" y="7910"/>
                  </a:lnTo>
                  <a:lnTo>
                    <a:pt x="8894" y="7919"/>
                  </a:lnTo>
                  <a:lnTo>
                    <a:pt x="8893" y="7927"/>
                  </a:lnTo>
                  <a:lnTo>
                    <a:pt x="8891" y="7937"/>
                  </a:lnTo>
                  <a:lnTo>
                    <a:pt x="8889" y="7944"/>
                  </a:lnTo>
                  <a:lnTo>
                    <a:pt x="8887" y="7954"/>
                  </a:lnTo>
                  <a:lnTo>
                    <a:pt x="8885" y="7961"/>
                  </a:lnTo>
                  <a:lnTo>
                    <a:pt x="8883" y="7971"/>
                  </a:lnTo>
                  <a:lnTo>
                    <a:pt x="8880" y="7978"/>
                  </a:lnTo>
                  <a:lnTo>
                    <a:pt x="8878" y="7987"/>
                  </a:lnTo>
                  <a:lnTo>
                    <a:pt x="8875" y="7995"/>
                  </a:lnTo>
                  <a:lnTo>
                    <a:pt x="8872" y="8004"/>
                  </a:lnTo>
                  <a:lnTo>
                    <a:pt x="8869" y="8012"/>
                  </a:lnTo>
                  <a:lnTo>
                    <a:pt x="8865" y="8021"/>
                  </a:lnTo>
                  <a:lnTo>
                    <a:pt x="8862" y="8028"/>
                  </a:lnTo>
                  <a:lnTo>
                    <a:pt x="8858" y="8037"/>
                  </a:lnTo>
                  <a:lnTo>
                    <a:pt x="8855" y="8044"/>
                  </a:lnTo>
                  <a:lnTo>
                    <a:pt x="8851" y="8053"/>
                  </a:lnTo>
                  <a:lnTo>
                    <a:pt x="8847" y="8060"/>
                  </a:lnTo>
                  <a:lnTo>
                    <a:pt x="8842" y="8068"/>
                  </a:lnTo>
                  <a:lnTo>
                    <a:pt x="8838" y="8075"/>
                  </a:lnTo>
                  <a:lnTo>
                    <a:pt x="8835" y="8081"/>
                  </a:lnTo>
                  <a:lnTo>
                    <a:pt x="8831" y="8088"/>
                  </a:lnTo>
                  <a:lnTo>
                    <a:pt x="8826" y="8096"/>
                  </a:lnTo>
                  <a:lnTo>
                    <a:pt x="8822" y="8102"/>
                  </a:lnTo>
                  <a:lnTo>
                    <a:pt x="8817" y="8110"/>
                  </a:lnTo>
                  <a:lnTo>
                    <a:pt x="8812" y="8117"/>
                  </a:lnTo>
                  <a:lnTo>
                    <a:pt x="8806" y="8124"/>
                  </a:lnTo>
                  <a:lnTo>
                    <a:pt x="8802" y="8130"/>
                  </a:lnTo>
                  <a:lnTo>
                    <a:pt x="8796" y="8138"/>
                  </a:lnTo>
                  <a:lnTo>
                    <a:pt x="8791" y="8144"/>
                  </a:lnTo>
                  <a:lnTo>
                    <a:pt x="8785" y="8151"/>
                  </a:lnTo>
                  <a:lnTo>
                    <a:pt x="8779" y="8157"/>
                  </a:lnTo>
                  <a:lnTo>
                    <a:pt x="8773" y="8164"/>
                  </a:lnTo>
                  <a:lnTo>
                    <a:pt x="8768" y="8169"/>
                  </a:lnTo>
                  <a:lnTo>
                    <a:pt x="8761" y="8176"/>
                  </a:lnTo>
                  <a:lnTo>
                    <a:pt x="8756" y="8181"/>
                  </a:lnTo>
                  <a:lnTo>
                    <a:pt x="8749" y="8188"/>
                  </a:lnTo>
                  <a:lnTo>
                    <a:pt x="8743" y="8193"/>
                  </a:lnTo>
                  <a:lnTo>
                    <a:pt x="8736" y="8199"/>
                  </a:lnTo>
                  <a:lnTo>
                    <a:pt x="8730" y="8204"/>
                  </a:lnTo>
                  <a:lnTo>
                    <a:pt x="8723" y="8210"/>
                  </a:lnTo>
                  <a:lnTo>
                    <a:pt x="8717" y="8215"/>
                  </a:lnTo>
                  <a:lnTo>
                    <a:pt x="8709" y="8220"/>
                  </a:lnTo>
                  <a:lnTo>
                    <a:pt x="8703" y="8225"/>
                  </a:lnTo>
                  <a:lnTo>
                    <a:pt x="8696" y="8230"/>
                  </a:lnTo>
                  <a:lnTo>
                    <a:pt x="8689" y="8235"/>
                  </a:lnTo>
                  <a:lnTo>
                    <a:pt x="8681" y="8239"/>
                  </a:lnTo>
                  <a:lnTo>
                    <a:pt x="8675" y="8244"/>
                  </a:lnTo>
                  <a:lnTo>
                    <a:pt x="8664" y="8250"/>
                  </a:lnTo>
                  <a:lnTo>
                    <a:pt x="8657" y="8254"/>
                  </a:lnTo>
                  <a:lnTo>
                    <a:pt x="8648" y="8258"/>
                  </a:lnTo>
                  <a:lnTo>
                    <a:pt x="8641" y="8262"/>
                  </a:lnTo>
                  <a:lnTo>
                    <a:pt x="8633" y="8266"/>
                  </a:lnTo>
                  <a:lnTo>
                    <a:pt x="8626" y="8269"/>
                  </a:lnTo>
                  <a:lnTo>
                    <a:pt x="8617" y="8273"/>
                  </a:lnTo>
                  <a:lnTo>
                    <a:pt x="8610" y="8276"/>
                  </a:lnTo>
                  <a:lnTo>
                    <a:pt x="8601" y="8279"/>
                  </a:lnTo>
                  <a:lnTo>
                    <a:pt x="8593" y="8282"/>
                  </a:lnTo>
                  <a:lnTo>
                    <a:pt x="8585" y="8285"/>
                  </a:lnTo>
                  <a:lnTo>
                    <a:pt x="8577" y="8288"/>
                  </a:lnTo>
                  <a:lnTo>
                    <a:pt x="8568" y="8291"/>
                  </a:lnTo>
                  <a:lnTo>
                    <a:pt x="8560" y="8293"/>
                  </a:lnTo>
                  <a:lnTo>
                    <a:pt x="8551" y="8295"/>
                  </a:lnTo>
                  <a:lnTo>
                    <a:pt x="8543" y="8297"/>
                  </a:lnTo>
                  <a:lnTo>
                    <a:pt x="8534" y="8299"/>
                  </a:lnTo>
                  <a:lnTo>
                    <a:pt x="8526" y="8301"/>
                  </a:lnTo>
                  <a:lnTo>
                    <a:pt x="8517" y="8303"/>
                  </a:lnTo>
                  <a:lnTo>
                    <a:pt x="8509" y="8304"/>
                  </a:lnTo>
                  <a:lnTo>
                    <a:pt x="8500" y="8305"/>
                  </a:lnTo>
                  <a:lnTo>
                    <a:pt x="8492" y="8306"/>
                  </a:lnTo>
                  <a:lnTo>
                    <a:pt x="8483" y="8308"/>
                  </a:lnTo>
                  <a:lnTo>
                    <a:pt x="8475" y="8308"/>
                  </a:lnTo>
                  <a:lnTo>
                    <a:pt x="8465" y="8309"/>
                  </a:lnTo>
                  <a:lnTo>
                    <a:pt x="8457" y="8309"/>
                  </a:lnTo>
                  <a:lnTo>
                    <a:pt x="8448" y="8310"/>
                  </a:lnTo>
                  <a:lnTo>
                    <a:pt x="8440" y="8310"/>
                  </a:lnTo>
                  <a:lnTo>
                    <a:pt x="8435" y="8310"/>
                  </a:lnTo>
                  <a:lnTo>
                    <a:pt x="6718" y="8310"/>
                  </a:lnTo>
                  <a:lnTo>
                    <a:pt x="6713" y="8310"/>
                  </a:lnTo>
                  <a:lnTo>
                    <a:pt x="6705" y="8310"/>
                  </a:lnTo>
                  <a:lnTo>
                    <a:pt x="6696" y="8309"/>
                  </a:lnTo>
                  <a:lnTo>
                    <a:pt x="6688" y="8309"/>
                  </a:lnTo>
                  <a:lnTo>
                    <a:pt x="6678" y="8308"/>
                  </a:lnTo>
                  <a:lnTo>
                    <a:pt x="6670" y="8308"/>
                  </a:lnTo>
                  <a:lnTo>
                    <a:pt x="6661" y="8306"/>
                  </a:lnTo>
                  <a:lnTo>
                    <a:pt x="6653" y="8305"/>
                  </a:lnTo>
                  <a:lnTo>
                    <a:pt x="6644" y="8304"/>
                  </a:lnTo>
                  <a:lnTo>
                    <a:pt x="6636" y="8303"/>
                  </a:lnTo>
                  <a:lnTo>
                    <a:pt x="6627" y="8301"/>
                  </a:lnTo>
                  <a:lnTo>
                    <a:pt x="6619" y="8299"/>
                  </a:lnTo>
                  <a:lnTo>
                    <a:pt x="6610" y="8297"/>
                  </a:lnTo>
                  <a:lnTo>
                    <a:pt x="6602" y="8295"/>
                  </a:lnTo>
                  <a:lnTo>
                    <a:pt x="6593" y="8293"/>
                  </a:lnTo>
                  <a:lnTo>
                    <a:pt x="6585" y="8291"/>
                  </a:lnTo>
                  <a:lnTo>
                    <a:pt x="6576" y="8288"/>
                  </a:lnTo>
                  <a:lnTo>
                    <a:pt x="6568" y="8285"/>
                  </a:lnTo>
                  <a:lnTo>
                    <a:pt x="6560" y="8282"/>
                  </a:lnTo>
                  <a:lnTo>
                    <a:pt x="6552" y="8279"/>
                  </a:lnTo>
                  <a:lnTo>
                    <a:pt x="6543" y="8276"/>
                  </a:lnTo>
                  <a:lnTo>
                    <a:pt x="6536" y="8273"/>
                  </a:lnTo>
                  <a:lnTo>
                    <a:pt x="6527" y="8269"/>
                  </a:lnTo>
                  <a:lnTo>
                    <a:pt x="6520" y="8266"/>
                  </a:lnTo>
                  <a:lnTo>
                    <a:pt x="6512" y="8262"/>
                  </a:lnTo>
                  <a:lnTo>
                    <a:pt x="6505" y="8258"/>
                  </a:lnTo>
                  <a:lnTo>
                    <a:pt x="6496" y="8254"/>
                  </a:lnTo>
                  <a:lnTo>
                    <a:pt x="6489" y="8250"/>
                  </a:lnTo>
                  <a:lnTo>
                    <a:pt x="6478" y="8244"/>
                  </a:lnTo>
                  <a:lnTo>
                    <a:pt x="6472" y="8239"/>
                  </a:lnTo>
                  <a:lnTo>
                    <a:pt x="6464" y="8235"/>
                  </a:lnTo>
                  <a:lnTo>
                    <a:pt x="6457" y="8230"/>
                  </a:lnTo>
                  <a:lnTo>
                    <a:pt x="6450" y="8225"/>
                  </a:lnTo>
                  <a:lnTo>
                    <a:pt x="6444" y="8220"/>
                  </a:lnTo>
                  <a:lnTo>
                    <a:pt x="6436" y="8215"/>
                  </a:lnTo>
                  <a:lnTo>
                    <a:pt x="6430" y="8210"/>
                  </a:lnTo>
                  <a:lnTo>
                    <a:pt x="6423" y="8204"/>
                  </a:lnTo>
                  <a:lnTo>
                    <a:pt x="6417" y="8199"/>
                  </a:lnTo>
                  <a:lnTo>
                    <a:pt x="6410" y="8193"/>
                  </a:lnTo>
                  <a:lnTo>
                    <a:pt x="6404" y="8188"/>
                  </a:lnTo>
                  <a:lnTo>
                    <a:pt x="6397" y="8181"/>
                  </a:lnTo>
                  <a:lnTo>
                    <a:pt x="6392" y="8176"/>
                  </a:lnTo>
                  <a:lnTo>
                    <a:pt x="6385" y="8169"/>
                  </a:lnTo>
                  <a:lnTo>
                    <a:pt x="6380" y="8164"/>
                  </a:lnTo>
                  <a:lnTo>
                    <a:pt x="6374" y="8157"/>
                  </a:lnTo>
                  <a:lnTo>
                    <a:pt x="6368" y="8151"/>
                  </a:lnTo>
                  <a:lnTo>
                    <a:pt x="6362" y="8144"/>
                  </a:lnTo>
                  <a:lnTo>
                    <a:pt x="6357" y="8138"/>
                  </a:lnTo>
                  <a:lnTo>
                    <a:pt x="6351" y="8130"/>
                  </a:lnTo>
                  <a:lnTo>
                    <a:pt x="6347" y="8124"/>
                  </a:lnTo>
                  <a:lnTo>
                    <a:pt x="6341" y="8117"/>
                  </a:lnTo>
                  <a:lnTo>
                    <a:pt x="6336" y="8110"/>
                  </a:lnTo>
                  <a:lnTo>
                    <a:pt x="6331" y="8102"/>
                  </a:lnTo>
                  <a:lnTo>
                    <a:pt x="6327" y="8096"/>
                  </a:lnTo>
                  <a:lnTo>
                    <a:pt x="6322" y="8088"/>
                  </a:lnTo>
                  <a:lnTo>
                    <a:pt x="6318" y="8081"/>
                  </a:lnTo>
                  <a:lnTo>
                    <a:pt x="6315" y="8075"/>
                  </a:lnTo>
                  <a:lnTo>
                    <a:pt x="6311" y="8068"/>
                  </a:lnTo>
                  <a:lnTo>
                    <a:pt x="6306" y="8060"/>
                  </a:lnTo>
                  <a:lnTo>
                    <a:pt x="6302" y="8053"/>
                  </a:lnTo>
                  <a:lnTo>
                    <a:pt x="6298" y="8044"/>
                  </a:lnTo>
                  <a:lnTo>
                    <a:pt x="6295" y="8037"/>
                  </a:lnTo>
                  <a:lnTo>
                    <a:pt x="6291" y="8028"/>
                  </a:lnTo>
                  <a:lnTo>
                    <a:pt x="6288" y="8021"/>
                  </a:lnTo>
                  <a:lnTo>
                    <a:pt x="6284" y="8012"/>
                  </a:lnTo>
                  <a:lnTo>
                    <a:pt x="6281" y="8004"/>
                  </a:lnTo>
                  <a:lnTo>
                    <a:pt x="6278" y="7995"/>
                  </a:lnTo>
                  <a:lnTo>
                    <a:pt x="6275" y="7987"/>
                  </a:lnTo>
                  <a:lnTo>
                    <a:pt x="6273" y="7978"/>
                  </a:lnTo>
                  <a:lnTo>
                    <a:pt x="6270" y="7971"/>
                  </a:lnTo>
                  <a:lnTo>
                    <a:pt x="6268" y="7961"/>
                  </a:lnTo>
                  <a:lnTo>
                    <a:pt x="6266" y="7954"/>
                  </a:lnTo>
                  <a:lnTo>
                    <a:pt x="6264" y="7944"/>
                  </a:lnTo>
                  <a:lnTo>
                    <a:pt x="6262" y="7937"/>
                  </a:lnTo>
                  <a:lnTo>
                    <a:pt x="6260" y="7927"/>
                  </a:lnTo>
                  <a:lnTo>
                    <a:pt x="6259" y="7919"/>
                  </a:lnTo>
                  <a:lnTo>
                    <a:pt x="6258" y="7910"/>
                  </a:lnTo>
                  <a:lnTo>
                    <a:pt x="6257" y="7902"/>
                  </a:lnTo>
                  <a:lnTo>
                    <a:pt x="6255" y="7893"/>
                  </a:lnTo>
                  <a:lnTo>
                    <a:pt x="6255" y="7885"/>
                  </a:lnTo>
                  <a:lnTo>
                    <a:pt x="6254" y="7875"/>
                  </a:lnTo>
                  <a:lnTo>
                    <a:pt x="6254" y="7867"/>
                  </a:lnTo>
                  <a:lnTo>
                    <a:pt x="6253" y="7858"/>
                  </a:lnTo>
                  <a:lnTo>
                    <a:pt x="6253" y="7850"/>
                  </a:lnTo>
                  <a:lnTo>
                    <a:pt x="6253" y="7845"/>
                  </a:lnTo>
                  <a:lnTo>
                    <a:pt x="6253" y="6664"/>
                  </a:lnTo>
                  <a:lnTo>
                    <a:pt x="6253" y="6659"/>
                  </a:lnTo>
                  <a:lnTo>
                    <a:pt x="6253" y="6651"/>
                  </a:lnTo>
                  <a:lnTo>
                    <a:pt x="6254" y="6642"/>
                  </a:lnTo>
                  <a:lnTo>
                    <a:pt x="6254" y="6634"/>
                  </a:lnTo>
                  <a:lnTo>
                    <a:pt x="6255" y="6624"/>
                  </a:lnTo>
                  <a:lnTo>
                    <a:pt x="6255" y="6616"/>
                  </a:lnTo>
                  <a:lnTo>
                    <a:pt x="6257" y="6607"/>
                  </a:lnTo>
                  <a:lnTo>
                    <a:pt x="6258" y="6599"/>
                  </a:lnTo>
                  <a:lnTo>
                    <a:pt x="6259" y="6590"/>
                  </a:lnTo>
                  <a:lnTo>
                    <a:pt x="6260" y="6582"/>
                  </a:lnTo>
                  <a:lnTo>
                    <a:pt x="6262" y="6572"/>
                  </a:lnTo>
                  <a:lnTo>
                    <a:pt x="6264" y="6565"/>
                  </a:lnTo>
                  <a:lnTo>
                    <a:pt x="6266" y="6555"/>
                  </a:lnTo>
                  <a:lnTo>
                    <a:pt x="6268" y="6548"/>
                  </a:lnTo>
                  <a:lnTo>
                    <a:pt x="6270" y="6538"/>
                  </a:lnTo>
                  <a:lnTo>
                    <a:pt x="6273" y="6531"/>
                  </a:lnTo>
                  <a:lnTo>
                    <a:pt x="6275" y="6522"/>
                  </a:lnTo>
                  <a:lnTo>
                    <a:pt x="6278" y="6514"/>
                  </a:lnTo>
                  <a:lnTo>
                    <a:pt x="6281" y="6505"/>
                  </a:lnTo>
                  <a:lnTo>
                    <a:pt x="6284" y="6497"/>
                  </a:lnTo>
                  <a:lnTo>
                    <a:pt x="6288" y="6488"/>
                  </a:lnTo>
                  <a:lnTo>
                    <a:pt x="6291" y="6481"/>
                  </a:lnTo>
                  <a:lnTo>
                    <a:pt x="6295" y="6472"/>
                  </a:lnTo>
                  <a:lnTo>
                    <a:pt x="6298" y="6465"/>
                  </a:lnTo>
                  <a:lnTo>
                    <a:pt x="6302" y="6456"/>
                  </a:lnTo>
                  <a:lnTo>
                    <a:pt x="6306" y="6449"/>
                  </a:lnTo>
                  <a:lnTo>
                    <a:pt x="6311" y="6441"/>
                  </a:lnTo>
                  <a:lnTo>
                    <a:pt x="6315" y="6434"/>
                  </a:lnTo>
                  <a:lnTo>
                    <a:pt x="6318" y="6428"/>
                  </a:lnTo>
                  <a:lnTo>
                    <a:pt x="6322" y="6421"/>
                  </a:lnTo>
                  <a:lnTo>
                    <a:pt x="6327" y="6413"/>
                  </a:lnTo>
                  <a:lnTo>
                    <a:pt x="6331" y="6407"/>
                  </a:lnTo>
                  <a:lnTo>
                    <a:pt x="6336" y="6399"/>
                  </a:lnTo>
                  <a:lnTo>
                    <a:pt x="6341" y="6392"/>
                  </a:lnTo>
                  <a:lnTo>
                    <a:pt x="6347" y="6385"/>
                  </a:lnTo>
                  <a:lnTo>
                    <a:pt x="6351" y="6379"/>
                  </a:lnTo>
                  <a:lnTo>
                    <a:pt x="6357" y="6371"/>
                  </a:lnTo>
                  <a:lnTo>
                    <a:pt x="6362" y="6365"/>
                  </a:lnTo>
                  <a:lnTo>
                    <a:pt x="6368" y="6358"/>
                  </a:lnTo>
                  <a:lnTo>
                    <a:pt x="6374" y="6352"/>
                  </a:lnTo>
                  <a:lnTo>
                    <a:pt x="6380" y="6345"/>
                  </a:lnTo>
                  <a:lnTo>
                    <a:pt x="6385" y="6340"/>
                  </a:lnTo>
                  <a:lnTo>
                    <a:pt x="6392" y="6333"/>
                  </a:lnTo>
                  <a:lnTo>
                    <a:pt x="6397" y="6328"/>
                  </a:lnTo>
                  <a:lnTo>
                    <a:pt x="6404" y="6321"/>
                  </a:lnTo>
                  <a:lnTo>
                    <a:pt x="6410" y="6316"/>
                  </a:lnTo>
                  <a:lnTo>
                    <a:pt x="6417" y="6310"/>
                  </a:lnTo>
                  <a:lnTo>
                    <a:pt x="6423" y="6305"/>
                  </a:lnTo>
                  <a:lnTo>
                    <a:pt x="6430" y="6299"/>
                  </a:lnTo>
                  <a:lnTo>
                    <a:pt x="6436" y="6294"/>
                  </a:lnTo>
                  <a:lnTo>
                    <a:pt x="6444" y="6289"/>
                  </a:lnTo>
                  <a:lnTo>
                    <a:pt x="6450" y="6284"/>
                  </a:lnTo>
                  <a:lnTo>
                    <a:pt x="6457" y="6279"/>
                  </a:lnTo>
                  <a:lnTo>
                    <a:pt x="6464" y="6274"/>
                  </a:lnTo>
                  <a:lnTo>
                    <a:pt x="6472" y="6270"/>
                  </a:lnTo>
                  <a:lnTo>
                    <a:pt x="6478" y="6265"/>
                  </a:lnTo>
                  <a:lnTo>
                    <a:pt x="6489" y="6259"/>
                  </a:lnTo>
                  <a:lnTo>
                    <a:pt x="6496" y="6255"/>
                  </a:lnTo>
                  <a:lnTo>
                    <a:pt x="6505" y="6251"/>
                  </a:lnTo>
                  <a:lnTo>
                    <a:pt x="6512" y="6247"/>
                  </a:lnTo>
                  <a:lnTo>
                    <a:pt x="6520" y="6243"/>
                  </a:lnTo>
                  <a:lnTo>
                    <a:pt x="6527" y="6240"/>
                  </a:lnTo>
                  <a:lnTo>
                    <a:pt x="6536" y="6236"/>
                  </a:lnTo>
                  <a:lnTo>
                    <a:pt x="6543" y="6233"/>
                  </a:lnTo>
                  <a:lnTo>
                    <a:pt x="6552" y="6230"/>
                  </a:lnTo>
                  <a:lnTo>
                    <a:pt x="6560" y="6227"/>
                  </a:lnTo>
                  <a:lnTo>
                    <a:pt x="6568" y="6224"/>
                  </a:lnTo>
                  <a:lnTo>
                    <a:pt x="6576" y="6221"/>
                  </a:lnTo>
                  <a:lnTo>
                    <a:pt x="6585" y="6218"/>
                  </a:lnTo>
                  <a:lnTo>
                    <a:pt x="6593" y="6216"/>
                  </a:lnTo>
                  <a:lnTo>
                    <a:pt x="6602" y="6214"/>
                  </a:lnTo>
                  <a:lnTo>
                    <a:pt x="6610" y="6212"/>
                  </a:lnTo>
                  <a:lnTo>
                    <a:pt x="6619" y="6210"/>
                  </a:lnTo>
                  <a:lnTo>
                    <a:pt x="6627" y="6208"/>
                  </a:lnTo>
                  <a:lnTo>
                    <a:pt x="6636" y="6206"/>
                  </a:lnTo>
                  <a:lnTo>
                    <a:pt x="6644" y="6205"/>
                  </a:lnTo>
                  <a:lnTo>
                    <a:pt x="6653" y="6204"/>
                  </a:lnTo>
                  <a:lnTo>
                    <a:pt x="6661" y="6203"/>
                  </a:lnTo>
                  <a:lnTo>
                    <a:pt x="6670" y="6201"/>
                  </a:lnTo>
                  <a:lnTo>
                    <a:pt x="6678" y="6201"/>
                  </a:lnTo>
                  <a:lnTo>
                    <a:pt x="6688" y="6200"/>
                  </a:lnTo>
                  <a:lnTo>
                    <a:pt x="6696" y="6200"/>
                  </a:lnTo>
                  <a:lnTo>
                    <a:pt x="6705" y="6199"/>
                  </a:lnTo>
                  <a:lnTo>
                    <a:pt x="6713" y="6199"/>
                  </a:lnTo>
                  <a:lnTo>
                    <a:pt x="6718" y="6199"/>
                  </a:lnTo>
                  <a:lnTo>
                    <a:pt x="7426" y="6199"/>
                  </a:lnTo>
                  <a:lnTo>
                    <a:pt x="7426" y="5096"/>
                  </a:lnTo>
                  <a:lnTo>
                    <a:pt x="5000" y="5096"/>
                  </a:lnTo>
                  <a:lnTo>
                    <a:pt x="2574" y="5096"/>
                  </a:lnTo>
                  <a:lnTo>
                    <a:pt x="2574" y="6199"/>
                  </a:lnTo>
                  <a:lnTo>
                    <a:pt x="3282" y="6199"/>
                  </a:lnTo>
                  <a:lnTo>
                    <a:pt x="3287" y="6199"/>
                  </a:lnTo>
                  <a:lnTo>
                    <a:pt x="3295" y="6199"/>
                  </a:lnTo>
                  <a:lnTo>
                    <a:pt x="3304" y="6200"/>
                  </a:lnTo>
                  <a:lnTo>
                    <a:pt x="3312" y="6200"/>
                  </a:lnTo>
                  <a:lnTo>
                    <a:pt x="3322" y="6201"/>
                  </a:lnTo>
                  <a:lnTo>
                    <a:pt x="3330" y="6201"/>
                  </a:lnTo>
                  <a:lnTo>
                    <a:pt x="3339" y="6203"/>
                  </a:lnTo>
                  <a:lnTo>
                    <a:pt x="3347" y="6204"/>
                  </a:lnTo>
                  <a:lnTo>
                    <a:pt x="3356" y="6205"/>
                  </a:lnTo>
                  <a:lnTo>
                    <a:pt x="3364" y="6206"/>
                  </a:lnTo>
                  <a:lnTo>
                    <a:pt x="3373" y="6208"/>
                  </a:lnTo>
                  <a:lnTo>
                    <a:pt x="3381" y="6210"/>
                  </a:lnTo>
                  <a:lnTo>
                    <a:pt x="3390" y="6212"/>
                  </a:lnTo>
                  <a:lnTo>
                    <a:pt x="3398" y="6214"/>
                  </a:lnTo>
                  <a:lnTo>
                    <a:pt x="3407" y="6216"/>
                  </a:lnTo>
                  <a:lnTo>
                    <a:pt x="3415" y="6218"/>
                  </a:lnTo>
                  <a:lnTo>
                    <a:pt x="3424" y="6221"/>
                  </a:lnTo>
                  <a:lnTo>
                    <a:pt x="3432" y="6224"/>
                  </a:lnTo>
                  <a:lnTo>
                    <a:pt x="3440" y="6227"/>
                  </a:lnTo>
                  <a:lnTo>
                    <a:pt x="3448" y="6230"/>
                  </a:lnTo>
                  <a:lnTo>
                    <a:pt x="3457" y="6233"/>
                  </a:lnTo>
                  <a:lnTo>
                    <a:pt x="3464" y="6236"/>
                  </a:lnTo>
                  <a:lnTo>
                    <a:pt x="3473" y="6240"/>
                  </a:lnTo>
                  <a:lnTo>
                    <a:pt x="3480" y="6243"/>
                  </a:lnTo>
                  <a:lnTo>
                    <a:pt x="3488" y="6247"/>
                  </a:lnTo>
                  <a:lnTo>
                    <a:pt x="3495" y="6251"/>
                  </a:lnTo>
                  <a:lnTo>
                    <a:pt x="3504" y="6255"/>
                  </a:lnTo>
                  <a:lnTo>
                    <a:pt x="3511" y="6259"/>
                  </a:lnTo>
                  <a:lnTo>
                    <a:pt x="3522" y="6265"/>
                  </a:lnTo>
                  <a:lnTo>
                    <a:pt x="3528" y="6270"/>
                  </a:lnTo>
                  <a:lnTo>
                    <a:pt x="3536" y="6274"/>
                  </a:lnTo>
                  <a:lnTo>
                    <a:pt x="3543" y="6279"/>
                  </a:lnTo>
                  <a:lnTo>
                    <a:pt x="3550" y="6284"/>
                  </a:lnTo>
                  <a:lnTo>
                    <a:pt x="3556" y="6289"/>
                  </a:lnTo>
                  <a:lnTo>
                    <a:pt x="3564" y="6294"/>
                  </a:lnTo>
                  <a:lnTo>
                    <a:pt x="3570" y="6299"/>
                  </a:lnTo>
                  <a:lnTo>
                    <a:pt x="3577" y="6305"/>
                  </a:lnTo>
                  <a:lnTo>
                    <a:pt x="3583" y="6310"/>
                  </a:lnTo>
                  <a:lnTo>
                    <a:pt x="3590" y="6316"/>
                  </a:lnTo>
                  <a:lnTo>
                    <a:pt x="3596" y="6321"/>
                  </a:lnTo>
                  <a:lnTo>
                    <a:pt x="3603" y="6328"/>
                  </a:lnTo>
                  <a:lnTo>
                    <a:pt x="3608" y="6333"/>
                  </a:lnTo>
                  <a:lnTo>
                    <a:pt x="3615" y="6340"/>
                  </a:lnTo>
                  <a:lnTo>
                    <a:pt x="3620" y="6345"/>
                  </a:lnTo>
                  <a:lnTo>
                    <a:pt x="3626" y="6352"/>
                  </a:lnTo>
                  <a:lnTo>
                    <a:pt x="3632" y="6358"/>
                  </a:lnTo>
                  <a:lnTo>
                    <a:pt x="3638" y="6365"/>
                  </a:lnTo>
                  <a:lnTo>
                    <a:pt x="3643" y="6371"/>
                  </a:lnTo>
                  <a:lnTo>
                    <a:pt x="3649" y="6379"/>
                  </a:lnTo>
                  <a:lnTo>
                    <a:pt x="3653" y="6385"/>
                  </a:lnTo>
                  <a:lnTo>
                    <a:pt x="3659" y="6392"/>
                  </a:lnTo>
                  <a:lnTo>
                    <a:pt x="3664" y="6399"/>
                  </a:lnTo>
                  <a:lnTo>
                    <a:pt x="3669" y="6407"/>
                  </a:lnTo>
                  <a:lnTo>
                    <a:pt x="3673" y="6413"/>
                  </a:lnTo>
                  <a:lnTo>
                    <a:pt x="3678" y="6421"/>
                  </a:lnTo>
                  <a:lnTo>
                    <a:pt x="3682" y="6428"/>
                  </a:lnTo>
                  <a:lnTo>
                    <a:pt x="3685" y="6434"/>
                  </a:lnTo>
                  <a:lnTo>
                    <a:pt x="3689" y="6441"/>
                  </a:lnTo>
                  <a:lnTo>
                    <a:pt x="3694" y="6449"/>
                  </a:lnTo>
                  <a:lnTo>
                    <a:pt x="3698" y="6456"/>
                  </a:lnTo>
                  <a:lnTo>
                    <a:pt x="3702" y="6465"/>
                  </a:lnTo>
                  <a:lnTo>
                    <a:pt x="3705" y="6472"/>
                  </a:lnTo>
                  <a:lnTo>
                    <a:pt x="3709" y="6481"/>
                  </a:lnTo>
                  <a:lnTo>
                    <a:pt x="3712" y="6488"/>
                  </a:lnTo>
                  <a:lnTo>
                    <a:pt x="3716" y="6497"/>
                  </a:lnTo>
                  <a:lnTo>
                    <a:pt x="3719" y="6505"/>
                  </a:lnTo>
                  <a:lnTo>
                    <a:pt x="3722" y="6514"/>
                  </a:lnTo>
                  <a:lnTo>
                    <a:pt x="3725" y="6522"/>
                  </a:lnTo>
                  <a:lnTo>
                    <a:pt x="3727" y="6531"/>
                  </a:lnTo>
                  <a:lnTo>
                    <a:pt x="3730" y="6538"/>
                  </a:lnTo>
                  <a:lnTo>
                    <a:pt x="3732" y="6548"/>
                  </a:lnTo>
                  <a:lnTo>
                    <a:pt x="3734" y="6555"/>
                  </a:lnTo>
                  <a:lnTo>
                    <a:pt x="3736" y="6565"/>
                  </a:lnTo>
                  <a:lnTo>
                    <a:pt x="3738" y="6572"/>
                  </a:lnTo>
                  <a:lnTo>
                    <a:pt x="3740" y="6582"/>
                  </a:lnTo>
                  <a:lnTo>
                    <a:pt x="3741" y="6590"/>
                  </a:lnTo>
                  <a:lnTo>
                    <a:pt x="3742" y="6599"/>
                  </a:lnTo>
                  <a:lnTo>
                    <a:pt x="3743" y="6607"/>
                  </a:lnTo>
                  <a:lnTo>
                    <a:pt x="3745" y="6616"/>
                  </a:lnTo>
                  <a:lnTo>
                    <a:pt x="3745" y="6624"/>
                  </a:lnTo>
                  <a:lnTo>
                    <a:pt x="3746" y="6634"/>
                  </a:lnTo>
                  <a:lnTo>
                    <a:pt x="3746" y="6642"/>
                  </a:lnTo>
                  <a:lnTo>
                    <a:pt x="3747" y="6651"/>
                  </a:lnTo>
                  <a:lnTo>
                    <a:pt x="3747" y="6659"/>
                  </a:lnTo>
                  <a:lnTo>
                    <a:pt x="3747" y="6664"/>
                  </a:lnTo>
                  <a:lnTo>
                    <a:pt x="3747" y="7845"/>
                  </a:lnTo>
                  <a:lnTo>
                    <a:pt x="3747" y="7850"/>
                  </a:lnTo>
                  <a:lnTo>
                    <a:pt x="3747" y="7858"/>
                  </a:lnTo>
                  <a:lnTo>
                    <a:pt x="3746" y="7867"/>
                  </a:lnTo>
                  <a:lnTo>
                    <a:pt x="3746" y="7875"/>
                  </a:lnTo>
                  <a:lnTo>
                    <a:pt x="3745" y="7885"/>
                  </a:lnTo>
                  <a:lnTo>
                    <a:pt x="3745" y="7893"/>
                  </a:lnTo>
                  <a:lnTo>
                    <a:pt x="3743" y="7902"/>
                  </a:lnTo>
                  <a:lnTo>
                    <a:pt x="3742" y="7910"/>
                  </a:lnTo>
                  <a:lnTo>
                    <a:pt x="3741" y="7919"/>
                  </a:lnTo>
                  <a:lnTo>
                    <a:pt x="3740" y="7927"/>
                  </a:lnTo>
                  <a:lnTo>
                    <a:pt x="3738" y="7937"/>
                  </a:lnTo>
                  <a:lnTo>
                    <a:pt x="3736" y="7944"/>
                  </a:lnTo>
                  <a:lnTo>
                    <a:pt x="3734" y="7954"/>
                  </a:lnTo>
                  <a:lnTo>
                    <a:pt x="3732" y="7961"/>
                  </a:lnTo>
                  <a:lnTo>
                    <a:pt x="3730" y="7971"/>
                  </a:lnTo>
                  <a:lnTo>
                    <a:pt x="3727" y="7978"/>
                  </a:lnTo>
                  <a:lnTo>
                    <a:pt x="3725" y="7987"/>
                  </a:lnTo>
                  <a:lnTo>
                    <a:pt x="3722" y="7995"/>
                  </a:lnTo>
                  <a:lnTo>
                    <a:pt x="3719" y="8004"/>
                  </a:lnTo>
                  <a:lnTo>
                    <a:pt x="3716" y="8012"/>
                  </a:lnTo>
                  <a:lnTo>
                    <a:pt x="3712" y="8021"/>
                  </a:lnTo>
                  <a:lnTo>
                    <a:pt x="3709" y="8028"/>
                  </a:lnTo>
                  <a:lnTo>
                    <a:pt x="3705" y="8037"/>
                  </a:lnTo>
                  <a:lnTo>
                    <a:pt x="3702" y="8044"/>
                  </a:lnTo>
                  <a:lnTo>
                    <a:pt x="3698" y="8053"/>
                  </a:lnTo>
                  <a:lnTo>
                    <a:pt x="3694" y="8060"/>
                  </a:lnTo>
                  <a:lnTo>
                    <a:pt x="3689" y="8068"/>
                  </a:lnTo>
                  <a:lnTo>
                    <a:pt x="3685" y="8075"/>
                  </a:lnTo>
                  <a:lnTo>
                    <a:pt x="3682" y="8081"/>
                  </a:lnTo>
                  <a:lnTo>
                    <a:pt x="3678" y="8088"/>
                  </a:lnTo>
                  <a:lnTo>
                    <a:pt x="3673" y="8096"/>
                  </a:lnTo>
                  <a:lnTo>
                    <a:pt x="3669" y="8102"/>
                  </a:lnTo>
                  <a:lnTo>
                    <a:pt x="3664" y="8110"/>
                  </a:lnTo>
                  <a:lnTo>
                    <a:pt x="3659" y="8117"/>
                  </a:lnTo>
                  <a:lnTo>
                    <a:pt x="3653" y="8124"/>
                  </a:lnTo>
                  <a:lnTo>
                    <a:pt x="3649" y="8130"/>
                  </a:lnTo>
                  <a:lnTo>
                    <a:pt x="3643" y="8138"/>
                  </a:lnTo>
                  <a:lnTo>
                    <a:pt x="3638" y="8144"/>
                  </a:lnTo>
                  <a:lnTo>
                    <a:pt x="3632" y="8151"/>
                  </a:lnTo>
                  <a:lnTo>
                    <a:pt x="3626" y="8157"/>
                  </a:lnTo>
                  <a:lnTo>
                    <a:pt x="3620" y="8164"/>
                  </a:lnTo>
                  <a:lnTo>
                    <a:pt x="3615" y="8169"/>
                  </a:lnTo>
                  <a:lnTo>
                    <a:pt x="3608" y="8176"/>
                  </a:lnTo>
                  <a:lnTo>
                    <a:pt x="3603" y="8181"/>
                  </a:lnTo>
                  <a:lnTo>
                    <a:pt x="3596" y="8188"/>
                  </a:lnTo>
                  <a:lnTo>
                    <a:pt x="3590" y="8193"/>
                  </a:lnTo>
                  <a:lnTo>
                    <a:pt x="3583" y="8199"/>
                  </a:lnTo>
                  <a:lnTo>
                    <a:pt x="3577" y="8204"/>
                  </a:lnTo>
                  <a:lnTo>
                    <a:pt x="3570" y="8210"/>
                  </a:lnTo>
                  <a:lnTo>
                    <a:pt x="3564" y="8215"/>
                  </a:lnTo>
                  <a:lnTo>
                    <a:pt x="3556" y="8220"/>
                  </a:lnTo>
                  <a:lnTo>
                    <a:pt x="3550" y="8225"/>
                  </a:lnTo>
                  <a:lnTo>
                    <a:pt x="3543" y="8230"/>
                  </a:lnTo>
                  <a:lnTo>
                    <a:pt x="3536" y="8235"/>
                  </a:lnTo>
                  <a:lnTo>
                    <a:pt x="3528" y="8239"/>
                  </a:lnTo>
                  <a:lnTo>
                    <a:pt x="3522" y="8244"/>
                  </a:lnTo>
                  <a:lnTo>
                    <a:pt x="3511" y="8250"/>
                  </a:lnTo>
                  <a:lnTo>
                    <a:pt x="3504" y="8254"/>
                  </a:lnTo>
                  <a:lnTo>
                    <a:pt x="3495" y="8258"/>
                  </a:lnTo>
                  <a:lnTo>
                    <a:pt x="3488" y="8262"/>
                  </a:lnTo>
                  <a:lnTo>
                    <a:pt x="3480" y="8266"/>
                  </a:lnTo>
                  <a:lnTo>
                    <a:pt x="3473" y="8269"/>
                  </a:lnTo>
                  <a:lnTo>
                    <a:pt x="3464" y="8273"/>
                  </a:lnTo>
                  <a:lnTo>
                    <a:pt x="3457" y="8276"/>
                  </a:lnTo>
                  <a:lnTo>
                    <a:pt x="3448" y="8279"/>
                  </a:lnTo>
                  <a:lnTo>
                    <a:pt x="3440" y="8282"/>
                  </a:lnTo>
                  <a:lnTo>
                    <a:pt x="3432" y="8285"/>
                  </a:lnTo>
                  <a:lnTo>
                    <a:pt x="3424" y="8288"/>
                  </a:lnTo>
                  <a:lnTo>
                    <a:pt x="3415" y="8291"/>
                  </a:lnTo>
                  <a:lnTo>
                    <a:pt x="3407" y="8293"/>
                  </a:lnTo>
                  <a:lnTo>
                    <a:pt x="3398" y="8295"/>
                  </a:lnTo>
                  <a:lnTo>
                    <a:pt x="3390" y="8297"/>
                  </a:lnTo>
                  <a:lnTo>
                    <a:pt x="3381" y="8299"/>
                  </a:lnTo>
                  <a:lnTo>
                    <a:pt x="3373" y="8301"/>
                  </a:lnTo>
                  <a:lnTo>
                    <a:pt x="3364" y="8303"/>
                  </a:lnTo>
                  <a:lnTo>
                    <a:pt x="3356" y="8304"/>
                  </a:lnTo>
                  <a:lnTo>
                    <a:pt x="3347" y="8305"/>
                  </a:lnTo>
                  <a:lnTo>
                    <a:pt x="3339" y="8306"/>
                  </a:lnTo>
                  <a:lnTo>
                    <a:pt x="3330" y="8308"/>
                  </a:lnTo>
                  <a:lnTo>
                    <a:pt x="3322" y="8308"/>
                  </a:lnTo>
                  <a:lnTo>
                    <a:pt x="3312" y="8309"/>
                  </a:lnTo>
                  <a:lnTo>
                    <a:pt x="3304" y="8309"/>
                  </a:lnTo>
                  <a:lnTo>
                    <a:pt x="3295" y="8310"/>
                  </a:lnTo>
                  <a:lnTo>
                    <a:pt x="3287" y="8310"/>
                  </a:lnTo>
                  <a:lnTo>
                    <a:pt x="3282" y="8310"/>
                  </a:lnTo>
                  <a:lnTo>
                    <a:pt x="1565" y="8310"/>
                  </a:lnTo>
                  <a:lnTo>
                    <a:pt x="1560" y="8310"/>
                  </a:lnTo>
                  <a:lnTo>
                    <a:pt x="1552" y="8310"/>
                  </a:lnTo>
                  <a:lnTo>
                    <a:pt x="1543" y="8309"/>
                  </a:lnTo>
                  <a:lnTo>
                    <a:pt x="1535" y="8309"/>
                  </a:lnTo>
                  <a:lnTo>
                    <a:pt x="1525" y="8308"/>
                  </a:lnTo>
                  <a:lnTo>
                    <a:pt x="1517" y="8308"/>
                  </a:lnTo>
                  <a:lnTo>
                    <a:pt x="1508" y="8306"/>
                  </a:lnTo>
                  <a:lnTo>
                    <a:pt x="1500" y="8305"/>
                  </a:lnTo>
                  <a:lnTo>
                    <a:pt x="1491" y="8304"/>
                  </a:lnTo>
                  <a:lnTo>
                    <a:pt x="1483" y="8303"/>
                  </a:lnTo>
                  <a:lnTo>
                    <a:pt x="1474" y="8301"/>
                  </a:lnTo>
                  <a:lnTo>
                    <a:pt x="1466" y="8299"/>
                  </a:lnTo>
                  <a:lnTo>
                    <a:pt x="1457" y="8297"/>
                  </a:lnTo>
                  <a:lnTo>
                    <a:pt x="1449" y="8295"/>
                  </a:lnTo>
                  <a:lnTo>
                    <a:pt x="1440" y="8293"/>
                  </a:lnTo>
                  <a:lnTo>
                    <a:pt x="1432" y="8291"/>
                  </a:lnTo>
                  <a:lnTo>
                    <a:pt x="1423" y="8288"/>
                  </a:lnTo>
                  <a:lnTo>
                    <a:pt x="1415" y="8285"/>
                  </a:lnTo>
                  <a:lnTo>
                    <a:pt x="1407" y="8282"/>
                  </a:lnTo>
                  <a:lnTo>
                    <a:pt x="1399" y="8279"/>
                  </a:lnTo>
                  <a:lnTo>
                    <a:pt x="1390" y="8276"/>
                  </a:lnTo>
                  <a:lnTo>
                    <a:pt x="1383" y="8273"/>
                  </a:lnTo>
                  <a:lnTo>
                    <a:pt x="1374" y="8269"/>
                  </a:lnTo>
                  <a:lnTo>
                    <a:pt x="1367" y="8266"/>
                  </a:lnTo>
                  <a:lnTo>
                    <a:pt x="1359" y="8262"/>
                  </a:lnTo>
                  <a:lnTo>
                    <a:pt x="1352" y="8258"/>
                  </a:lnTo>
                  <a:lnTo>
                    <a:pt x="1343" y="8254"/>
                  </a:lnTo>
                  <a:lnTo>
                    <a:pt x="1336" y="8250"/>
                  </a:lnTo>
                  <a:lnTo>
                    <a:pt x="1325" y="8244"/>
                  </a:lnTo>
                  <a:lnTo>
                    <a:pt x="1319" y="8239"/>
                  </a:lnTo>
                  <a:lnTo>
                    <a:pt x="1311" y="8235"/>
                  </a:lnTo>
                  <a:lnTo>
                    <a:pt x="1304" y="8230"/>
                  </a:lnTo>
                  <a:lnTo>
                    <a:pt x="1297" y="8225"/>
                  </a:lnTo>
                  <a:lnTo>
                    <a:pt x="1291" y="8220"/>
                  </a:lnTo>
                  <a:lnTo>
                    <a:pt x="1283" y="8215"/>
                  </a:lnTo>
                  <a:lnTo>
                    <a:pt x="1277" y="8210"/>
                  </a:lnTo>
                  <a:lnTo>
                    <a:pt x="1270" y="8204"/>
                  </a:lnTo>
                  <a:lnTo>
                    <a:pt x="1264" y="8199"/>
                  </a:lnTo>
                  <a:lnTo>
                    <a:pt x="1257" y="8193"/>
                  </a:lnTo>
                  <a:lnTo>
                    <a:pt x="1251" y="8188"/>
                  </a:lnTo>
                  <a:lnTo>
                    <a:pt x="1244" y="8181"/>
                  </a:lnTo>
                  <a:lnTo>
                    <a:pt x="1239" y="8176"/>
                  </a:lnTo>
                  <a:lnTo>
                    <a:pt x="1232" y="8169"/>
                  </a:lnTo>
                  <a:lnTo>
                    <a:pt x="1227" y="8164"/>
                  </a:lnTo>
                  <a:lnTo>
                    <a:pt x="1221" y="8157"/>
                  </a:lnTo>
                  <a:lnTo>
                    <a:pt x="1215" y="8151"/>
                  </a:lnTo>
                  <a:lnTo>
                    <a:pt x="1209" y="8144"/>
                  </a:lnTo>
                  <a:lnTo>
                    <a:pt x="1204" y="8138"/>
                  </a:lnTo>
                  <a:lnTo>
                    <a:pt x="1198" y="8130"/>
                  </a:lnTo>
                  <a:lnTo>
                    <a:pt x="1194" y="8124"/>
                  </a:lnTo>
                  <a:lnTo>
                    <a:pt x="1188" y="8117"/>
                  </a:lnTo>
                  <a:lnTo>
                    <a:pt x="1183" y="8110"/>
                  </a:lnTo>
                  <a:lnTo>
                    <a:pt x="1178" y="8102"/>
                  </a:lnTo>
                  <a:lnTo>
                    <a:pt x="1174" y="8096"/>
                  </a:lnTo>
                  <a:lnTo>
                    <a:pt x="1169" y="8088"/>
                  </a:lnTo>
                  <a:lnTo>
                    <a:pt x="1165" y="8081"/>
                  </a:lnTo>
                  <a:lnTo>
                    <a:pt x="1162" y="8075"/>
                  </a:lnTo>
                  <a:lnTo>
                    <a:pt x="1158" y="8068"/>
                  </a:lnTo>
                  <a:lnTo>
                    <a:pt x="1153" y="8060"/>
                  </a:lnTo>
                  <a:lnTo>
                    <a:pt x="1149" y="8053"/>
                  </a:lnTo>
                  <a:lnTo>
                    <a:pt x="1145" y="8044"/>
                  </a:lnTo>
                  <a:lnTo>
                    <a:pt x="1142" y="8037"/>
                  </a:lnTo>
                  <a:lnTo>
                    <a:pt x="1138" y="8028"/>
                  </a:lnTo>
                  <a:lnTo>
                    <a:pt x="1135" y="8021"/>
                  </a:lnTo>
                  <a:lnTo>
                    <a:pt x="1131" y="8012"/>
                  </a:lnTo>
                  <a:lnTo>
                    <a:pt x="1128" y="8004"/>
                  </a:lnTo>
                  <a:lnTo>
                    <a:pt x="1125" y="7995"/>
                  </a:lnTo>
                  <a:lnTo>
                    <a:pt x="1122" y="7987"/>
                  </a:lnTo>
                  <a:lnTo>
                    <a:pt x="1120" y="7978"/>
                  </a:lnTo>
                  <a:lnTo>
                    <a:pt x="1117" y="7971"/>
                  </a:lnTo>
                  <a:lnTo>
                    <a:pt x="1115" y="7961"/>
                  </a:lnTo>
                  <a:lnTo>
                    <a:pt x="1113" y="7954"/>
                  </a:lnTo>
                  <a:lnTo>
                    <a:pt x="1111" y="7944"/>
                  </a:lnTo>
                  <a:lnTo>
                    <a:pt x="1109" y="7937"/>
                  </a:lnTo>
                  <a:lnTo>
                    <a:pt x="1107" y="7927"/>
                  </a:lnTo>
                  <a:lnTo>
                    <a:pt x="1106" y="7919"/>
                  </a:lnTo>
                  <a:lnTo>
                    <a:pt x="1105" y="7910"/>
                  </a:lnTo>
                  <a:lnTo>
                    <a:pt x="1104" y="7902"/>
                  </a:lnTo>
                  <a:lnTo>
                    <a:pt x="1102" y="7893"/>
                  </a:lnTo>
                  <a:lnTo>
                    <a:pt x="1102" y="7885"/>
                  </a:lnTo>
                  <a:lnTo>
                    <a:pt x="1101" y="7875"/>
                  </a:lnTo>
                  <a:lnTo>
                    <a:pt x="1101" y="7867"/>
                  </a:lnTo>
                  <a:lnTo>
                    <a:pt x="1100" y="7858"/>
                  </a:lnTo>
                  <a:lnTo>
                    <a:pt x="1100" y="7850"/>
                  </a:lnTo>
                  <a:lnTo>
                    <a:pt x="1100" y="7845"/>
                  </a:lnTo>
                  <a:lnTo>
                    <a:pt x="1100" y="6664"/>
                  </a:lnTo>
                  <a:lnTo>
                    <a:pt x="1100" y="6659"/>
                  </a:lnTo>
                  <a:lnTo>
                    <a:pt x="1100" y="6651"/>
                  </a:lnTo>
                  <a:lnTo>
                    <a:pt x="1101" y="6642"/>
                  </a:lnTo>
                  <a:lnTo>
                    <a:pt x="1101" y="6634"/>
                  </a:lnTo>
                  <a:lnTo>
                    <a:pt x="1102" y="6624"/>
                  </a:lnTo>
                  <a:lnTo>
                    <a:pt x="1102" y="6616"/>
                  </a:lnTo>
                  <a:lnTo>
                    <a:pt x="1104" y="6607"/>
                  </a:lnTo>
                  <a:lnTo>
                    <a:pt x="1105" y="6599"/>
                  </a:lnTo>
                  <a:lnTo>
                    <a:pt x="1106" y="6590"/>
                  </a:lnTo>
                  <a:lnTo>
                    <a:pt x="1107" y="6582"/>
                  </a:lnTo>
                  <a:lnTo>
                    <a:pt x="1109" y="6572"/>
                  </a:lnTo>
                  <a:lnTo>
                    <a:pt x="1111" y="6565"/>
                  </a:lnTo>
                  <a:lnTo>
                    <a:pt x="1113" y="6555"/>
                  </a:lnTo>
                  <a:lnTo>
                    <a:pt x="1115" y="6548"/>
                  </a:lnTo>
                  <a:lnTo>
                    <a:pt x="1117" y="6538"/>
                  </a:lnTo>
                  <a:lnTo>
                    <a:pt x="1120" y="6531"/>
                  </a:lnTo>
                  <a:lnTo>
                    <a:pt x="1122" y="6522"/>
                  </a:lnTo>
                  <a:lnTo>
                    <a:pt x="1125" y="6514"/>
                  </a:lnTo>
                  <a:lnTo>
                    <a:pt x="1128" y="6505"/>
                  </a:lnTo>
                  <a:lnTo>
                    <a:pt x="1131" y="6497"/>
                  </a:lnTo>
                  <a:lnTo>
                    <a:pt x="1135" y="6488"/>
                  </a:lnTo>
                  <a:lnTo>
                    <a:pt x="1138" y="6481"/>
                  </a:lnTo>
                  <a:lnTo>
                    <a:pt x="1142" y="6472"/>
                  </a:lnTo>
                  <a:lnTo>
                    <a:pt x="1145" y="6465"/>
                  </a:lnTo>
                  <a:lnTo>
                    <a:pt x="1149" y="6456"/>
                  </a:lnTo>
                  <a:lnTo>
                    <a:pt x="1153" y="6449"/>
                  </a:lnTo>
                  <a:lnTo>
                    <a:pt x="1158" y="6441"/>
                  </a:lnTo>
                  <a:lnTo>
                    <a:pt x="1162" y="6434"/>
                  </a:lnTo>
                  <a:lnTo>
                    <a:pt x="1165" y="6428"/>
                  </a:lnTo>
                  <a:lnTo>
                    <a:pt x="1169" y="6421"/>
                  </a:lnTo>
                  <a:lnTo>
                    <a:pt x="1174" y="6413"/>
                  </a:lnTo>
                  <a:lnTo>
                    <a:pt x="1178" y="6407"/>
                  </a:lnTo>
                  <a:lnTo>
                    <a:pt x="1183" y="6399"/>
                  </a:lnTo>
                  <a:lnTo>
                    <a:pt x="1188" y="6392"/>
                  </a:lnTo>
                  <a:lnTo>
                    <a:pt x="1194" y="6385"/>
                  </a:lnTo>
                  <a:lnTo>
                    <a:pt x="1198" y="6379"/>
                  </a:lnTo>
                  <a:lnTo>
                    <a:pt x="1204" y="6371"/>
                  </a:lnTo>
                  <a:lnTo>
                    <a:pt x="1209" y="6365"/>
                  </a:lnTo>
                  <a:lnTo>
                    <a:pt x="1215" y="6358"/>
                  </a:lnTo>
                  <a:lnTo>
                    <a:pt x="1221" y="6352"/>
                  </a:lnTo>
                  <a:lnTo>
                    <a:pt x="1227" y="6345"/>
                  </a:lnTo>
                  <a:lnTo>
                    <a:pt x="1232" y="6340"/>
                  </a:lnTo>
                  <a:lnTo>
                    <a:pt x="1239" y="6333"/>
                  </a:lnTo>
                  <a:lnTo>
                    <a:pt x="1244" y="6328"/>
                  </a:lnTo>
                  <a:lnTo>
                    <a:pt x="1251" y="6321"/>
                  </a:lnTo>
                  <a:lnTo>
                    <a:pt x="1257" y="6316"/>
                  </a:lnTo>
                  <a:lnTo>
                    <a:pt x="1264" y="6310"/>
                  </a:lnTo>
                  <a:lnTo>
                    <a:pt x="1270" y="6305"/>
                  </a:lnTo>
                  <a:lnTo>
                    <a:pt x="1277" y="6299"/>
                  </a:lnTo>
                  <a:lnTo>
                    <a:pt x="1283" y="6294"/>
                  </a:lnTo>
                  <a:lnTo>
                    <a:pt x="1291" y="6289"/>
                  </a:lnTo>
                  <a:lnTo>
                    <a:pt x="1297" y="6284"/>
                  </a:lnTo>
                  <a:lnTo>
                    <a:pt x="1304" y="6279"/>
                  </a:lnTo>
                  <a:lnTo>
                    <a:pt x="1311" y="6274"/>
                  </a:lnTo>
                  <a:lnTo>
                    <a:pt x="1319" y="6270"/>
                  </a:lnTo>
                  <a:lnTo>
                    <a:pt x="1325" y="6265"/>
                  </a:lnTo>
                  <a:lnTo>
                    <a:pt x="1336" y="6259"/>
                  </a:lnTo>
                  <a:lnTo>
                    <a:pt x="1343" y="6255"/>
                  </a:lnTo>
                  <a:lnTo>
                    <a:pt x="1352" y="6251"/>
                  </a:lnTo>
                  <a:lnTo>
                    <a:pt x="1359" y="6247"/>
                  </a:lnTo>
                  <a:lnTo>
                    <a:pt x="1367" y="6243"/>
                  </a:lnTo>
                  <a:lnTo>
                    <a:pt x="1374" y="6240"/>
                  </a:lnTo>
                  <a:lnTo>
                    <a:pt x="1383" y="6236"/>
                  </a:lnTo>
                  <a:lnTo>
                    <a:pt x="1390" y="6233"/>
                  </a:lnTo>
                  <a:lnTo>
                    <a:pt x="1399" y="6230"/>
                  </a:lnTo>
                  <a:lnTo>
                    <a:pt x="1407" y="6227"/>
                  </a:lnTo>
                  <a:lnTo>
                    <a:pt x="1415" y="6224"/>
                  </a:lnTo>
                  <a:lnTo>
                    <a:pt x="1423" y="6221"/>
                  </a:lnTo>
                  <a:lnTo>
                    <a:pt x="1432" y="6218"/>
                  </a:lnTo>
                  <a:lnTo>
                    <a:pt x="1440" y="6216"/>
                  </a:lnTo>
                  <a:lnTo>
                    <a:pt x="1449" y="6214"/>
                  </a:lnTo>
                  <a:lnTo>
                    <a:pt x="1457" y="6212"/>
                  </a:lnTo>
                  <a:lnTo>
                    <a:pt x="1466" y="6210"/>
                  </a:lnTo>
                  <a:lnTo>
                    <a:pt x="1474" y="6208"/>
                  </a:lnTo>
                  <a:lnTo>
                    <a:pt x="1483" y="6206"/>
                  </a:lnTo>
                  <a:lnTo>
                    <a:pt x="1491" y="6205"/>
                  </a:lnTo>
                  <a:lnTo>
                    <a:pt x="1500" y="6204"/>
                  </a:lnTo>
                  <a:lnTo>
                    <a:pt x="1508" y="6203"/>
                  </a:lnTo>
                  <a:lnTo>
                    <a:pt x="1517" y="6201"/>
                  </a:lnTo>
                  <a:lnTo>
                    <a:pt x="1525" y="6201"/>
                  </a:lnTo>
                  <a:lnTo>
                    <a:pt x="1535" y="6200"/>
                  </a:lnTo>
                  <a:lnTo>
                    <a:pt x="1543" y="6200"/>
                  </a:lnTo>
                  <a:lnTo>
                    <a:pt x="1552" y="6199"/>
                  </a:lnTo>
                  <a:lnTo>
                    <a:pt x="1560" y="6199"/>
                  </a:lnTo>
                  <a:lnTo>
                    <a:pt x="1565" y="6199"/>
                  </a:lnTo>
                  <a:lnTo>
                    <a:pt x="2274" y="6199"/>
                  </a:lnTo>
                  <a:lnTo>
                    <a:pt x="2274" y="4946"/>
                  </a:lnTo>
                  <a:lnTo>
                    <a:pt x="2275" y="4926"/>
                  </a:lnTo>
                  <a:lnTo>
                    <a:pt x="2279" y="4907"/>
                  </a:lnTo>
                  <a:lnTo>
                    <a:pt x="2285" y="4889"/>
                  </a:lnTo>
                  <a:lnTo>
                    <a:pt x="2294" y="4871"/>
                  </a:lnTo>
                  <a:lnTo>
                    <a:pt x="2305" y="4855"/>
                  </a:lnTo>
                  <a:lnTo>
                    <a:pt x="2318" y="4840"/>
                  </a:lnTo>
                  <a:lnTo>
                    <a:pt x="2333" y="4827"/>
                  </a:lnTo>
                  <a:lnTo>
                    <a:pt x="2349" y="4816"/>
                  </a:lnTo>
                  <a:lnTo>
                    <a:pt x="2367" y="4807"/>
                  </a:lnTo>
                  <a:lnTo>
                    <a:pt x="2385" y="4801"/>
                  </a:lnTo>
                  <a:lnTo>
                    <a:pt x="2404" y="4797"/>
                  </a:lnTo>
                  <a:lnTo>
                    <a:pt x="2424" y="4796"/>
                  </a:lnTo>
                  <a:lnTo>
                    <a:pt x="4850" y="4796"/>
                  </a:lnTo>
                  <a:lnTo>
                    <a:pt x="4850" y="3551"/>
                  </a:lnTo>
                  <a:lnTo>
                    <a:pt x="4851" y="3531"/>
                  </a:lnTo>
                  <a:lnTo>
                    <a:pt x="4855" y="3512"/>
                  </a:lnTo>
                  <a:lnTo>
                    <a:pt x="4861" y="3494"/>
                  </a:lnTo>
                  <a:lnTo>
                    <a:pt x="4870" y="3476"/>
                  </a:lnTo>
                  <a:lnTo>
                    <a:pt x="4881" y="3460"/>
                  </a:lnTo>
                  <a:lnTo>
                    <a:pt x="4894" y="3445"/>
                  </a:lnTo>
                  <a:lnTo>
                    <a:pt x="4909" y="3432"/>
                  </a:lnTo>
                  <a:lnTo>
                    <a:pt x="4925" y="3421"/>
                  </a:lnTo>
                  <a:lnTo>
                    <a:pt x="4943" y="3412"/>
                  </a:lnTo>
                  <a:lnTo>
                    <a:pt x="4961" y="3406"/>
                  </a:lnTo>
                  <a:lnTo>
                    <a:pt x="4980" y="3402"/>
                  </a:lnTo>
                  <a:lnTo>
                    <a:pt x="5000" y="3401"/>
                  </a:lnTo>
                  <a:lnTo>
                    <a:pt x="5020" y="3402"/>
                  </a:lnTo>
                  <a:lnTo>
                    <a:pt x="5039" y="3406"/>
                  </a:lnTo>
                  <a:lnTo>
                    <a:pt x="5057" y="3412"/>
                  </a:lnTo>
                  <a:lnTo>
                    <a:pt x="5075" y="3421"/>
                  </a:lnTo>
                  <a:lnTo>
                    <a:pt x="5091" y="3432"/>
                  </a:lnTo>
                  <a:lnTo>
                    <a:pt x="5106" y="3445"/>
                  </a:lnTo>
                  <a:lnTo>
                    <a:pt x="5119" y="3460"/>
                  </a:lnTo>
                  <a:lnTo>
                    <a:pt x="5130" y="3476"/>
                  </a:lnTo>
                  <a:lnTo>
                    <a:pt x="5139" y="3494"/>
                  </a:lnTo>
                  <a:lnTo>
                    <a:pt x="5145" y="3512"/>
                  </a:lnTo>
                  <a:lnTo>
                    <a:pt x="5149" y="3531"/>
                  </a:lnTo>
                  <a:close/>
                  <a:moveTo>
                    <a:pt x="8400" y="7810"/>
                  </a:moveTo>
                  <a:lnTo>
                    <a:pt x="8400" y="6699"/>
                  </a:lnTo>
                  <a:lnTo>
                    <a:pt x="6753" y="6699"/>
                  </a:lnTo>
                  <a:lnTo>
                    <a:pt x="6753" y="7810"/>
                  </a:lnTo>
                  <a:lnTo>
                    <a:pt x="8400" y="7810"/>
                  </a:lnTo>
                  <a:close/>
                  <a:moveTo>
                    <a:pt x="3247" y="7810"/>
                  </a:moveTo>
                  <a:lnTo>
                    <a:pt x="3247" y="6699"/>
                  </a:lnTo>
                  <a:lnTo>
                    <a:pt x="1600" y="6699"/>
                  </a:lnTo>
                  <a:lnTo>
                    <a:pt x="1600" y="7810"/>
                  </a:lnTo>
                  <a:lnTo>
                    <a:pt x="3247" y="781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4" name="Group 37"/>
          <p:cNvGrpSpPr/>
          <p:nvPr/>
        </p:nvGrpSpPr>
        <p:grpSpPr>
          <a:xfrm>
            <a:off x="6211616" y="2384405"/>
            <a:ext cx="633600" cy="633600"/>
            <a:chOff x="10888678" y="861060"/>
            <a:chExt cx="633600" cy="633600"/>
          </a:xfrm>
          <a:solidFill>
            <a:srgbClr val="FFFFFF"/>
          </a:solidFill>
        </p:grpSpPr>
        <p:sp>
          <p:nvSpPr>
            <p:cNvPr id="65" name="Accent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6" name="Outline"/>
            <p:cNvSpPr/>
            <p:nvPr/>
          </p:nvSpPr>
          <p:spPr>
            <a:xfrm>
              <a:off x="10888678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7" name="Group 40"/>
          <p:cNvGrpSpPr/>
          <p:nvPr/>
        </p:nvGrpSpPr>
        <p:grpSpPr>
          <a:xfrm>
            <a:off x="6211616" y="3669671"/>
            <a:ext cx="633600" cy="633600"/>
            <a:chOff x="697932" y="4463816"/>
            <a:chExt cx="633600" cy="633600"/>
          </a:xfrm>
          <a:solidFill>
            <a:srgbClr val="FFFFFF"/>
          </a:solidFill>
        </p:grpSpPr>
        <p:sp>
          <p:nvSpPr>
            <p:cNvPr id="68" name="Accent"/>
            <p:cNvSpPr/>
            <p:nvPr/>
          </p:nvSpPr>
          <p:spPr>
            <a:xfrm>
              <a:off x="697932" y="4463816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92" y="3758"/>
                  </a:moveTo>
                  <a:lnTo>
                    <a:pt x="7000" y="3778"/>
                  </a:lnTo>
                  <a:lnTo>
                    <a:pt x="7025" y="3865"/>
                  </a:lnTo>
                  <a:lnTo>
                    <a:pt x="7030" y="3887"/>
                  </a:lnTo>
                  <a:lnTo>
                    <a:pt x="7032" y="3910"/>
                  </a:lnTo>
                  <a:lnTo>
                    <a:pt x="7031" y="3933"/>
                  </a:lnTo>
                  <a:lnTo>
                    <a:pt x="7027" y="3955"/>
                  </a:lnTo>
                  <a:lnTo>
                    <a:pt x="7020" y="3977"/>
                  </a:lnTo>
                  <a:lnTo>
                    <a:pt x="7011" y="3998"/>
                  </a:lnTo>
                  <a:lnTo>
                    <a:pt x="6998" y="4017"/>
                  </a:lnTo>
                  <a:lnTo>
                    <a:pt x="6984" y="4035"/>
                  </a:lnTo>
                  <a:lnTo>
                    <a:pt x="6967" y="4050"/>
                  </a:lnTo>
                  <a:lnTo>
                    <a:pt x="6948" y="4063"/>
                  </a:lnTo>
                  <a:lnTo>
                    <a:pt x="6928" y="4074"/>
                  </a:lnTo>
                  <a:lnTo>
                    <a:pt x="6906" y="4082"/>
                  </a:lnTo>
                  <a:lnTo>
                    <a:pt x="6884" y="4087"/>
                  </a:lnTo>
                  <a:lnTo>
                    <a:pt x="6861" y="4089"/>
                  </a:lnTo>
                  <a:lnTo>
                    <a:pt x="6838" y="4088"/>
                  </a:lnTo>
                  <a:lnTo>
                    <a:pt x="6816" y="4084"/>
                  </a:lnTo>
                  <a:lnTo>
                    <a:pt x="6794" y="4077"/>
                  </a:lnTo>
                  <a:lnTo>
                    <a:pt x="6773" y="4068"/>
                  </a:lnTo>
                  <a:lnTo>
                    <a:pt x="6754" y="4055"/>
                  </a:lnTo>
                  <a:lnTo>
                    <a:pt x="6736" y="4041"/>
                  </a:lnTo>
                  <a:lnTo>
                    <a:pt x="6721" y="4024"/>
                  </a:lnTo>
                  <a:lnTo>
                    <a:pt x="6708" y="4005"/>
                  </a:lnTo>
                  <a:lnTo>
                    <a:pt x="6697" y="3985"/>
                  </a:lnTo>
                  <a:lnTo>
                    <a:pt x="6689" y="3963"/>
                  </a:lnTo>
                  <a:lnTo>
                    <a:pt x="6676" y="3919"/>
                  </a:lnTo>
                  <a:lnTo>
                    <a:pt x="6655" y="3897"/>
                  </a:lnTo>
                  <a:lnTo>
                    <a:pt x="6585" y="3860"/>
                  </a:lnTo>
                  <a:lnTo>
                    <a:pt x="6472" y="3826"/>
                  </a:lnTo>
                  <a:lnTo>
                    <a:pt x="6331" y="3802"/>
                  </a:lnTo>
                  <a:lnTo>
                    <a:pt x="6171" y="3793"/>
                  </a:lnTo>
                  <a:lnTo>
                    <a:pt x="6163" y="3793"/>
                  </a:lnTo>
                  <a:lnTo>
                    <a:pt x="6163" y="4813"/>
                  </a:lnTo>
                  <a:lnTo>
                    <a:pt x="6241" y="4846"/>
                  </a:lnTo>
                  <a:lnTo>
                    <a:pt x="6246" y="4848"/>
                  </a:lnTo>
                  <a:lnTo>
                    <a:pt x="6423" y="4930"/>
                  </a:lnTo>
                  <a:lnTo>
                    <a:pt x="6433" y="4935"/>
                  </a:lnTo>
                  <a:lnTo>
                    <a:pt x="6595" y="5022"/>
                  </a:lnTo>
                  <a:lnTo>
                    <a:pt x="6612" y="5033"/>
                  </a:lnTo>
                  <a:lnTo>
                    <a:pt x="6752" y="5130"/>
                  </a:lnTo>
                  <a:lnTo>
                    <a:pt x="6776" y="5150"/>
                  </a:lnTo>
                  <a:lnTo>
                    <a:pt x="6885" y="5260"/>
                  </a:lnTo>
                  <a:lnTo>
                    <a:pt x="6900" y="5278"/>
                  </a:lnTo>
                  <a:lnTo>
                    <a:pt x="6913" y="5297"/>
                  </a:lnTo>
                  <a:lnTo>
                    <a:pt x="6984" y="5423"/>
                  </a:lnTo>
                  <a:lnTo>
                    <a:pt x="6993" y="5441"/>
                  </a:lnTo>
                  <a:lnTo>
                    <a:pt x="7000" y="5460"/>
                  </a:lnTo>
                  <a:lnTo>
                    <a:pt x="7004" y="5479"/>
                  </a:lnTo>
                  <a:lnTo>
                    <a:pt x="7029" y="5624"/>
                  </a:lnTo>
                  <a:lnTo>
                    <a:pt x="7032" y="5644"/>
                  </a:lnTo>
                  <a:lnTo>
                    <a:pt x="7032" y="5664"/>
                  </a:lnTo>
                  <a:lnTo>
                    <a:pt x="7029" y="5684"/>
                  </a:lnTo>
                  <a:lnTo>
                    <a:pt x="7004" y="5828"/>
                  </a:lnTo>
                  <a:lnTo>
                    <a:pt x="6999" y="5848"/>
                  </a:lnTo>
                  <a:lnTo>
                    <a:pt x="6992" y="5868"/>
                  </a:lnTo>
                  <a:lnTo>
                    <a:pt x="6983" y="5886"/>
                  </a:lnTo>
                  <a:lnTo>
                    <a:pt x="6912" y="6008"/>
                  </a:lnTo>
                  <a:lnTo>
                    <a:pt x="6898" y="6030"/>
                  </a:lnTo>
                  <a:lnTo>
                    <a:pt x="6880" y="6049"/>
                  </a:lnTo>
                  <a:lnTo>
                    <a:pt x="6771" y="6150"/>
                  </a:lnTo>
                  <a:lnTo>
                    <a:pt x="6756" y="6163"/>
                  </a:lnTo>
                  <a:lnTo>
                    <a:pt x="6740" y="6174"/>
                  </a:lnTo>
                  <a:lnTo>
                    <a:pt x="6601" y="6255"/>
                  </a:lnTo>
                  <a:lnTo>
                    <a:pt x="6575" y="6268"/>
                  </a:lnTo>
                  <a:lnTo>
                    <a:pt x="6412" y="6329"/>
                  </a:lnTo>
                  <a:lnTo>
                    <a:pt x="6391" y="6336"/>
                  </a:lnTo>
                  <a:lnTo>
                    <a:pt x="6214" y="6379"/>
                  </a:lnTo>
                  <a:lnTo>
                    <a:pt x="6195" y="6382"/>
                  </a:lnTo>
                  <a:lnTo>
                    <a:pt x="6163" y="6386"/>
                  </a:lnTo>
                  <a:lnTo>
                    <a:pt x="6163" y="6668"/>
                  </a:lnTo>
                  <a:lnTo>
                    <a:pt x="6162" y="6691"/>
                  </a:lnTo>
                  <a:lnTo>
                    <a:pt x="6157" y="6713"/>
                  </a:lnTo>
                  <a:lnTo>
                    <a:pt x="6150" y="6735"/>
                  </a:lnTo>
                  <a:lnTo>
                    <a:pt x="6140" y="6756"/>
                  </a:lnTo>
                  <a:lnTo>
                    <a:pt x="6127" y="6775"/>
                  </a:lnTo>
                  <a:lnTo>
                    <a:pt x="6112" y="6792"/>
                  </a:lnTo>
                  <a:lnTo>
                    <a:pt x="6095" y="6807"/>
                  </a:lnTo>
                  <a:lnTo>
                    <a:pt x="6076" y="6820"/>
                  </a:lnTo>
                  <a:lnTo>
                    <a:pt x="6055" y="6830"/>
                  </a:lnTo>
                  <a:lnTo>
                    <a:pt x="6033" y="6837"/>
                  </a:lnTo>
                  <a:lnTo>
                    <a:pt x="6011" y="6842"/>
                  </a:lnTo>
                  <a:lnTo>
                    <a:pt x="5988" y="6843"/>
                  </a:lnTo>
                  <a:lnTo>
                    <a:pt x="5965" y="6842"/>
                  </a:lnTo>
                  <a:lnTo>
                    <a:pt x="5943" y="6837"/>
                  </a:lnTo>
                  <a:lnTo>
                    <a:pt x="5921" y="6830"/>
                  </a:lnTo>
                  <a:lnTo>
                    <a:pt x="5900" y="6820"/>
                  </a:lnTo>
                  <a:lnTo>
                    <a:pt x="5881" y="6807"/>
                  </a:lnTo>
                  <a:lnTo>
                    <a:pt x="5864" y="6792"/>
                  </a:lnTo>
                  <a:lnTo>
                    <a:pt x="5849" y="6775"/>
                  </a:lnTo>
                  <a:lnTo>
                    <a:pt x="5836" y="6756"/>
                  </a:lnTo>
                  <a:lnTo>
                    <a:pt x="5826" y="6735"/>
                  </a:lnTo>
                  <a:lnTo>
                    <a:pt x="5819" y="6713"/>
                  </a:lnTo>
                  <a:lnTo>
                    <a:pt x="5814" y="6691"/>
                  </a:lnTo>
                  <a:lnTo>
                    <a:pt x="5813" y="6668"/>
                  </a:lnTo>
                  <a:lnTo>
                    <a:pt x="5813" y="6415"/>
                  </a:lnTo>
                  <a:lnTo>
                    <a:pt x="5809" y="6415"/>
                  </a:lnTo>
                  <a:lnTo>
                    <a:pt x="5792" y="6415"/>
                  </a:lnTo>
                  <a:lnTo>
                    <a:pt x="5615" y="6404"/>
                  </a:lnTo>
                  <a:lnTo>
                    <a:pt x="5596" y="6402"/>
                  </a:lnTo>
                  <a:lnTo>
                    <a:pt x="5434" y="6375"/>
                  </a:lnTo>
                  <a:lnTo>
                    <a:pt x="5412" y="6370"/>
                  </a:lnTo>
                  <a:lnTo>
                    <a:pt x="5272" y="6327"/>
                  </a:lnTo>
                  <a:lnTo>
                    <a:pt x="5241" y="6314"/>
                  </a:lnTo>
                  <a:lnTo>
                    <a:pt x="5132" y="6256"/>
                  </a:lnTo>
                  <a:lnTo>
                    <a:pt x="5110" y="6242"/>
                  </a:lnTo>
                  <a:lnTo>
                    <a:pt x="5089" y="6224"/>
                  </a:lnTo>
                  <a:lnTo>
                    <a:pt x="5018" y="6152"/>
                  </a:lnTo>
                  <a:lnTo>
                    <a:pt x="5004" y="6136"/>
                  </a:lnTo>
                  <a:lnTo>
                    <a:pt x="4992" y="6118"/>
                  </a:lnTo>
                  <a:lnTo>
                    <a:pt x="4983" y="6099"/>
                  </a:lnTo>
                  <a:lnTo>
                    <a:pt x="4975" y="6079"/>
                  </a:lnTo>
                  <a:lnTo>
                    <a:pt x="4950" y="5992"/>
                  </a:lnTo>
                  <a:lnTo>
                    <a:pt x="4945" y="5970"/>
                  </a:lnTo>
                  <a:lnTo>
                    <a:pt x="4943" y="5947"/>
                  </a:lnTo>
                  <a:lnTo>
                    <a:pt x="4944" y="5924"/>
                  </a:lnTo>
                  <a:lnTo>
                    <a:pt x="4948" y="5902"/>
                  </a:lnTo>
                  <a:lnTo>
                    <a:pt x="4955" y="5880"/>
                  </a:lnTo>
                  <a:lnTo>
                    <a:pt x="4964" y="5859"/>
                  </a:lnTo>
                  <a:lnTo>
                    <a:pt x="4977" y="5840"/>
                  </a:lnTo>
                  <a:lnTo>
                    <a:pt x="4991" y="5822"/>
                  </a:lnTo>
                  <a:lnTo>
                    <a:pt x="5008" y="5807"/>
                  </a:lnTo>
                  <a:lnTo>
                    <a:pt x="5027" y="5794"/>
                  </a:lnTo>
                  <a:lnTo>
                    <a:pt x="5047" y="5783"/>
                  </a:lnTo>
                  <a:lnTo>
                    <a:pt x="5069" y="5775"/>
                  </a:lnTo>
                  <a:lnTo>
                    <a:pt x="5091" y="5770"/>
                  </a:lnTo>
                  <a:lnTo>
                    <a:pt x="5114" y="5768"/>
                  </a:lnTo>
                  <a:lnTo>
                    <a:pt x="5137" y="5769"/>
                  </a:lnTo>
                  <a:lnTo>
                    <a:pt x="5159" y="5773"/>
                  </a:lnTo>
                  <a:lnTo>
                    <a:pt x="5181" y="5780"/>
                  </a:lnTo>
                  <a:lnTo>
                    <a:pt x="5202" y="5789"/>
                  </a:lnTo>
                  <a:lnTo>
                    <a:pt x="5221" y="5802"/>
                  </a:lnTo>
                  <a:lnTo>
                    <a:pt x="5239" y="5816"/>
                  </a:lnTo>
                  <a:lnTo>
                    <a:pt x="5254" y="5833"/>
                  </a:lnTo>
                  <a:lnTo>
                    <a:pt x="5267" y="5852"/>
                  </a:lnTo>
                  <a:lnTo>
                    <a:pt x="5278" y="5872"/>
                  </a:lnTo>
                  <a:lnTo>
                    <a:pt x="5286" y="5894"/>
                  </a:lnTo>
                  <a:lnTo>
                    <a:pt x="5299" y="5938"/>
                  </a:lnTo>
                  <a:lnTo>
                    <a:pt x="5320" y="5960"/>
                  </a:lnTo>
                  <a:lnTo>
                    <a:pt x="5391" y="5997"/>
                  </a:lnTo>
                  <a:lnTo>
                    <a:pt x="5503" y="6032"/>
                  </a:lnTo>
                  <a:lnTo>
                    <a:pt x="5644" y="6055"/>
                  </a:lnTo>
                  <a:lnTo>
                    <a:pt x="5804" y="6065"/>
                  </a:lnTo>
                  <a:lnTo>
                    <a:pt x="5813" y="6064"/>
                  </a:lnTo>
                  <a:lnTo>
                    <a:pt x="5813" y="5045"/>
                  </a:lnTo>
                  <a:lnTo>
                    <a:pt x="5734" y="5012"/>
                  </a:lnTo>
                  <a:lnTo>
                    <a:pt x="5729" y="5010"/>
                  </a:lnTo>
                  <a:lnTo>
                    <a:pt x="5552" y="4928"/>
                  </a:lnTo>
                  <a:lnTo>
                    <a:pt x="5542" y="4923"/>
                  </a:lnTo>
                  <a:lnTo>
                    <a:pt x="5380" y="4836"/>
                  </a:lnTo>
                  <a:lnTo>
                    <a:pt x="5363" y="4825"/>
                  </a:lnTo>
                  <a:lnTo>
                    <a:pt x="5223" y="4728"/>
                  </a:lnTo>
                  <a:lnTo>
                    <a:pt x="5199" y="4708"/>
                  </a:lnTo>
                  <a:lnTo>
                    <a:pt x="5090" y="4598"/>
                  </a:lnTo>
                  <a:lnTo>
                    <a:pt x="5075" y="4580"/>
                  </a:lnTo>
                  <a:lnTo>
                    <a:pt x="5062" y="4561"/>
                  </a:lnTo>
                  <a:lnTo>
                    <a:pt x="4991" y="4435"/>
                  </a:lnTo>
                  <a:lnTo>
                    <a:pt x="4982" y="4417"/>
                  </a:lnTo>
                  <a:lnTo>
                    <a:pt x="4975" y="4398"/>
                  </a:lnTo>
                  <a:lnTo>
                    <a:pt x="4971" y="4379"/>
                  </a:lnTo>
                  <a:lnTo>
                    <a:pt x="4946" y="4234"/>
                  </a:lnTo>
                  <a:lnTo>
                    <a:pt x="4943" y="4214"/>
                  </a:lnTo>
                  <a:lnTo>
                    <a:pt x="4943" y="4194"/>
                  </a:lnTo>
                  <a:lnTo>
                    <a:pt x="4946" y="4174"/>
                  </a:lnTo>
                  <a:lnTo>
                    <a:pt x="4971" y="4030"/>
                  </a:lnTo>
                  <a:lnTo>
                    <a:pt x="4976" y="4010"/>
                  </a:lnTo>
                  <a:lnTo>
                    <a:pt x="4983" y="3990"/>
                  </a:lnTo>
                  <a:lnTo>
                    <a:pt x="4992" y="3972"/>
                  </a:lnTo>
                  <a:lnTo>
                    <a:pt x="5063" y="3850"/>
                  </a:lnTo>
                  <a:lnTo>
                    <a:pt x="5077" y="3828"/>
                  </a:lnTo>
                  <a:lnTo>
                    <a:pt x="5095" y="3809"/>
                  </a:lnTo>
                  <a:lnTo>
                    <a:pt x="5204" y="3708"/>
                  </a:lnTo>
                  <a:lnTo>
                    <a:pt x="5219" y="3695"/>
                  </a:lnTo>
                  <a:lnTo>
                    <a:pt x="5235" y="3684"/>
                  </a:lnTo>
                  <a:lnTo>
                    <a:pt x="5374" y="3603"/>
                  </a:lnTo>
                  <a:lnTo>
                    <a:pt x="5400" y="3590"/>
                  </a:lnTo>
                  <a:lnTo>
                    <a:pt x="5563" y="3529"/>
                  </a:lnTo>
                  <a:lnTo>
                    <a:pt x="5584" y="3522"/>
                  </a:lnTo>
                  <a:lnTo>
                    <a:pt x="5761" y="3479"/>
                  </a:lnTo>
                  <a:lnTo>
                    <a:pt x="5779" y="3476"/>
                  </a:lnTo>
                  <a:lnTo>
                    <a:pt x="5813" y="3471"/>
                  </a:lnTo>
                  <a:lnTo>
                    <a:pt x="5813" y="3190"/>
                  </a:lnTo>
                  <a:lnTo>
                    <a:pt x="5814" y="3167"/>
                  </a:lnTo>
                  <a:lnTo>
                    <a:pt x="5819" y="3145"/>
                  </a:lnTo>
                  <a:lnTo>
                    <a:pt x="5826" y="3123"/>
                  </a:lnTo>
                  <a:lnTo>
                    <a:pt x="5836" y="3102"/>
                  </a:lnTo>
                  <a:lnTo>
                    <a:pt x="5849" y="3083"/>
                  </a:lnTo>
                  <a:lnTo>
                    <a:pt x="5864" y="3066"/>
                  </a:lnTo>
                  <a:lnTo>
                    <a:pt x="5881" y="3051"/>
                  </a:lnTo>
                  <a:lnTo>
                    <a:pt x="5900" y="3038"/>
                  </a:lnTo>
                  <a:lnTo>
                    <a:pt x="5921" y="3028"/>
                  </a:lnTo>
                  <a:lnTo>
                    <a:pt x="5943" y="3021"/>
                  </a:lnTo>
                  <a:lnTo>
                    <a:pt x="5965" y="3016"/>
                  </a:lnTo>
                  <a:lnTo>
                    <a:pt x="5988" y="3015"/>
                  </a:lnTo>
                  <a:lnTo>
                    <a:pt x="6011" y="3016"/>
                  </a:lnTo>
                  <a:lnTo>
                    <a:pt x="6033" y="3021"/>
                  </a:lnTo>
                  <a:lnTo>
                    <a:pt x="6055" y="3028"/>
                  </a:lnTo>
                  <a:lnTo>
                    <a:pt x="6076" y="3038"/>
                  </a:lnTo>
                  <a:lnTo>
                    <a:pt x="6095" y="3051"/>
                  </a:lnTo>
                  <a:lnTo>
                    <a:pt x="6112" y="3066"/>
                  </a:lnTo>
                  <a:lnTo>
                    <a:pt x="6127" y="3083"/>
                  </a:lnTo>
                  <a:lnTo>
                    <a:pt x="6140" y="3102"/>
                  </a:lnTo>
                  <a:lnTo>
                    <a:pt x="6150" y="3123"/>
                  </a:lnTo>
                  <a:lnTo>
                    <a:pt x="6157" y="3145"/>
                  </a:lnTo>
                  <a:lnTo>
                    <a:pt x="6162" y="3167"/>
                  </a:lnTo>
                  <a:lnTo>
                    <a:pt x="6163" y="3190"/>
                  </a:lnTo>
                  <a:lnTo>
                    <a:pt x="6163" y="3443"/>
                  </a:lnTo>
                  <a:lnTo>
                    <a:pt x="6166" y="3443"/>
                  </a:lnTo>
                  <a:lnTo>
                    <a:pt x="6183" y="3443"/>
                  </a:lnTo>
                  <a:lnTo>
                    <a:pt x="6360" y="3454"/>
                  </a:lnTo>
                  <a:lnTo>
                    <a:pt x="6378" y="3456"/>
                  </a:lnTo>
                  <a:lnTo>
                    <a:pt x="6541" y="3482"/>
                  </a:lnTo>
                  <a:lnTo>
                    <a:pt x="6563" y="3488"/>
                  </a:lnTo>
                  <a:lnTo>
                    <a:pt x="6703" y="3530"/>
                  </a:lnTo>
                  <a:lnTo>
                    <a:pt x="6734" y="3543"/>
                  </a:lnTo>
                  <a:lnTo>
                    <a:pt x="6843" y="3601"/>
                  </a:lnTo>
                  <a:lnTo>
                    <a:pt x="6865" y="3615"/>
                  </a:lnTo>
                  <a:lnTo>
                    <a:pt x="6886" y="3633"/>
                  </a:lnTo>
                  <a:lnTo>
                    <a:pt x="6957" y="3705"/>
                  </a:lnTo>
                  <a:lnTo>
                    <a:pt x="6971" y="3721"/>
                  </a:lnTo>
                  <a:lnTo>
                    <a:pt x="6983" y="3739"/>
                  </a:lnTo>
                  <a:lnTo>
                    <a:pt x="6992" y="3758"/>
                  </a:lnTo>
                  <a:close/>
                  <a:moveTo>
                    <a:pt x="6272" y="5245"/>
                  </a:moveTo>
                  <a:lnTo>
                    <a:pt x="6163" y="5195"/>
                  </a:lnTo>
                  <a:lnTo>
                    <a:pt x="6163" y="6031"/>
                  </a:lnTo>
                  <a:lnTo>
                    <a:pt x="6298" y="5998"/>
                  </a:lnTo>
                  <a:lnTo>
                    <a:pt x="6436" y="5946"/>
                  </a:lnTo>
                  <a:lnTo>
                    <a:pt x="6547" y="5881"/>
                  </a:lnTo>
                  <a:lnTo>
                    <a:pt x="6622" y="5811"/>
                  </a:lnTo>
                  <a:lnTo>
                    <a:pt x="6665" y="5737"/>
                  </a:lnTo>
                  <a:lnTo>
                    <a:pt x="6679" y="5654"/>
                  </a:lnTo>
                  <a:lnTo>
                    <a:pt x="6664" y="5569"/>
                  </a:lnTo>
                  <a:lnTo>
                    <a:pt x="6620" y="5490"/>
                  </a:lnTo>
                  <a:lnTo>
                    <a:pt x="6539" y="5408"/>
                  </a:lnTo>
                  <a:lnTo>
                    <a:pt x="6420" y="5326"/>
                  </a:lnTo>
                  <a:lnTo>
                    <a:pt x="6272" y="5245"/>
                  </a:lnTo>
                  <a:close/>
                  <a:moveTo>
                    <a:pt x="5703" y="4613"/>
                  </a:moveTo>
                  <a:lnTo>
                    <a:pt x="5813" y="4663"/>
                  </a:lnTo>
                  <a:lnTo>
                    <a:pt x="5813" y="3827"/>
                  </a:lnTo>
                  <a:lnTo>
                    <a:pt x="5677" y="3860"/>
                  </a:lnTo>
                  <a:lnTo>
                    <a:pt x="5539" y="3912"/>
                  </a:lnTo>
                  <a:lnTo>
                    <a:pt x="5428" y="3977"/>
                  </a:lnTo>
                  <a:lnTo>
                    <a:pt x="5353" y="4047"/>
                  </a:lnTo>
                  <a:lnTo>
                    <a:pt x="5310" y="4121"/>
                  </a:lnTo>
                  <a:lnTo>
                    <a:pt x="5296" y="4204"/>
                  </a:lnTo>
                  <a:lnTo>
                    <a:pt x="5311" y="4289"/>
                  </a:lnTo>
                  <a:lnTo>
                    <a:pt x="5355" y="4368"/>
                  </a:lnTo>
                  <a:lnTo>
                    <a:pt x="5436" y="4450"/>
                  </a:lnTo>
                  <a:lnTo>
                    <a:pt x="5555" y="4532"/>
                  </a:lnTo>
                  <a:lnTo>
                    <a:pt x="5703" y="46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" name="Outline"/>
            <p:cNvSpPr/>
            <p:nvPr/>
          </p:nvSpPr>
          <p:spPr>
            <a:xfrm>
              <a:off x="697932" y="4463816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52" y="4018"/>
                  </a:moveTo>
                  <a:lnTo>
                    <a:pt x="2807" y="2490"/>
                  </a:lnTo>
                  <a:lnTo>
                    <a:pt x="1271" y="1977"/>
                  </a:lnTo>
                  <a:lnTo>
                    <a:pt x="1241" y="1965"/>
                  </a:lnTo>
                  <a:lnTo>
                    <a:pt x="1212" y="1949"/>
                  </a:lnTo>
                  <a:lnTo>
                    <a:pt x="1186" y="1929"/>
                  </a:lnTo>
                  <a:lnTo>
                    <a:pt x="1163" y="1906"/>
                  </a:lnTo>
                  <a:lnTo>
                    <a:pt x="1143" y="1880"/>
                  </a:lnTo>
                  <a:lnTo>
                    <a:pt x="1126" y="1852"/>
                  </a:lnTo>
                  <a:lnTo>
                    <a:pt x="1114" y="1822"/>
                  </a:lnTo>
                  <a:lnTo>
                    <a:pt x="1105" y="1790"/>
                  </a:lnTo>
                  <a:lnTo>
                    <a:pt x="1101" y="1758"/>
                  </a:lnTo>
                  <a:lnTo>
                    <a:pt x="1100" y="1725"/>
                  </a:lnTo>
                  <a:lnTo>
                    <a:pt x="1105" y="1693"/>
                  </a:lnTo>
                  <a:lnTo>
                    <a:pt x="1113" y="1661"/>
                  </a:lnTo>
                  <a:lnTo>
                    <a:pt x="1125" y="1631"/>
                  </a:lnTo>
                  <a:lnTo>
                    <a:pt x="1141" y="1602"/>
                  </a:lnTo>
                  <a:lnTo>
                    <a:pt x="1161" y="1576"/>
                  </a:lnTo>
                  <a:lnTo>
                    <a:pt x="1184" y="1553"/>
                  </a:lnTo>
                  <a:lnTo>
                    <a:pt x="1210" y="1533"/>
                  </a:lnTo>
                  <a:lnTo>
                    <a:pt x="1238" y="1516"/>
                  </a:lnTo>
                  <a:lnTo>
                    <a:pt x="1268" y="1504"/>
                  </a:lnTo>
                  <a:lnTo>
                    <a:pt x="1300" y="1495"/>
                  </a:lnTo>
                  <a:lnTo>
                    <a:pt x="1332" y="1491"/>
                  </a:lnTo>
                  <a:lnTo>
                    <a:pt x="1365" y="1490"/>
                  </a:lnTo>
                  <a:lnTo>
                    <a:pt x="1397" y="1495"/>
                  </a:lnTo>
                  <a:lnTo>
                    <a:pt x="1429" y="1503"/>
                  </a:lnTo>
                  <a:lnTo>
                    <a:pt x="3168" y="2083"/>
                  </a:lnTo>
                  <a:lnTo>
                    <a:pt x="3198" y="2095"/>
                  </a:lnTo>
                  <a:lnTo>
                    <a:pt x="3226" y="2111"/>
                  </a:lnTo>
                  <a:lnTo>
                    <a:pt x="3252" y="2130"/>
                  </a:lnTo>
                  <a:lnTo>
                    <a:pt x="3275" y="2152"/>
                  </a:lnTo>
                  <a:lnTo>
                    <a:pt x="3294" y="2178"/>
                  </a:lnTo>
                  <a:lnTo>
                    <a:pt x="3311" y="2205"/>
                  </a:lnTo>
                  <a:lnTo>
                    <a:pt x="3324" y="2235"/>
                  </a:lnTo>
                  <a:lnTo>
                    <a:pt x="3333" y="2265"/>
                  </a:lnTo>
                  <a:lnTo>
                    <a:pt x="3338" y="2297"/>
                  </a:lnTo>
                  <a:lnTo>
                    <a:pt x="3339" y="2326"/>
                  </a:lnTo>
                  <a:lnTo>
                    <a:pt x="3339" y="2326"/>
                  </a:lnTo>
                  <a:lnTo>
                    <a:pt x="3427" y="2259"/>
                  </a:lnTo>
                  <a:lnTo>
                    <a:pt x="3434" y="2254"/>
                  </a:lnTo>
                  <a:lnTo>
                    <a:pt x="3523" y="2191"/>
                  </a:lnTo>
                  <a:lnTo>
                    <a:pt x="3530" y="2186"/>
                  </a:lnTo>
                  <a:lnTo>
                    <a:pt x="3622" y="2126"/>
                  </a:lnTo>
                  <a:lnTo>
                    <a:pt x="3629" y="2122"/>
                  </a:lnTo>
                  <a:lnTo>
                    <a:pt x="3723" y="2065"/>
                  </a:lnTo>
                  <a:lnTo>
                    <a:pt x="3730" y="2060"/>
                  </a:lnTo>
                  <a:lnTo>
                    <a:pt x="3826" y="2007"/>
                  </a:lnTo>
                  <a:lnTo>
                    <a:pt x="3833" y="2003"/>
                  </a:lnTo>
                  <a:lnTo>
                    <a:pt x="3931" y="1952"/>
                  </a:lnTo>
                  <a:lnTo>
                    <a:pt x="3939" y="1948"/>
                  </a:lnTo>
                  <a:lnTo>
                    <a:pt x="4038" y="1901"/>
                  </a:lnTo>
                  <a:lnTo>
                    <a:pt x="4046" y="1898"/>
                  </a:lnTo>
                  <a:lnTo>
                    <a:pt x="4147" y="1854"/>
                  </a:lnTo>
                  <a:lnTo>
                    <a:pt x="4155" y="1851"/>
                  </a:lnTo>
                  <a:lnTo>
                    <a:pt x="4258" y="1810"/>
                  </a:lnTo>
                  <a:lnTo>
                    <a:pt x="4266" y="1807"/>
                  </a:lnTo>
                  <a:lnTo>
                    <a:pt x="4370" y="1771"/>
                  </a:lnTo>
                  <a:lnTo>
                    <a:pt x="4378" y="1768"/>
                  </a:lnTo>
                  <a:lnTo>
                    <a:pt x="4483" y="1735"/>
                  </a:lnTo>
                  <a:lnTo>
                    <a:pt x="4492" y="1733"/>
                  </a:lnTo>
                  <a:lnTo>
                    <a:pt x="4598" y="1703"/>
                  </a:lnTo>
                  <a:lnTo>
                    <a:pt x="4606" y="1701"/>
                  </a:lnTo>
                  <a:lnTo>
                    <a:pt x="4713" y="1676"/>
                  </a:lnTo>
                  <a:lnTo>
                    <a:pt x="4721" y="1674"/>
                  </a:lnTo>
                  <a:lnTo>
                    <a:pt x="4829" y="1652"/>
                  </a:lnTo>
                  <a:lnTo>
                    <a:pt x="4837" y="1650"/>
                  </a:lnTo>
                  <a:lnTo>
                    <a:pt x="4946" y="1632"/>
                  </a:lnTo>
                  <a:lnTo>
                    <a:pt x="4954" y="1631"/>
                  </a:lnTo>
                  <a:lnTo>
                    <a:pt x="5063" y="1617"/>
                  </a:lnTo>
                  <a:lnTo>
                    <a:pt x="5071" y="1616"/>
                  </a:lnTo>
                  <a:lnTo>
                    <a:pt x="5180" y="1605"/>
                  </a:lnTo>
                  <a:lnTo>
                    <a:pt x="5189" y="1605"/>
                  </a:lnTo>
                  <a:lnTo>
                    <a:pt x="5299" y="1598"/>
                  </a:lnTo>
                  <a:lnTo>
                    <a:pt x="5307" y="1597"/>
                  </a:lnTo>
                  <a:lnTo>
                    <a:pt x="5417" y="1594"/>
                  </a:lnTo>
                  <a:lnTo>
                    <a:pt x="5426" y="1594"/>
                  </a:lnTo>
                  <a:lnTo>
                    <a:pt x="5535" y="1595"/>
                  </a:lnTo>
                  <a:lnTo>
                    <a:pt x="5544" y="1595"/>
                  </a:lnTo>
                  <a:lnTo>
                    <a:pt x="5654" y="1600"/>
                  </a:lnTo>
                  <a:lnTo>
                    <a:pt x="5663" y="1600"/>
                  </a:lnTo>
                  <a:lnTo>
                    <a:pt x="5772" y="1609"/>
                  </a:lnTo>
                  <a:lnTo>
                    <a:pt x="5781" y="1609"/>
                  </a:lnTo>
                  <a:lnTo>
                    <a:pt x="5891" y="1622"/>
                  </a:lnTo>
                  <a:lnTo>
                    <a:pt x="5899" y="1623"/>
                  </a:lnTo>
                  <a:lnTo>
                    <a:pt x="6008" y="1638"/>
                  </a:lnTo>
                  <a:lnTo>
                    <a:pt x="6016" y="1640"/>
                  </a:lnTo>
                  <a:lnTo>
                    <a:pt x="6125" y="1659"/>
                  </a:lnTo>
                  <a:lnTo>
                    <a:pt x="6133" y="1661"/>
                  </a:lnTo>
                  <a:lnTo>
                    <a:pt x="6241" y="1684"/>
                  </a:lnTo>
                  <a:lnTo>
                    <a:pt x="6249" y="1686"/>
                  </a:lnTo>
                  <a:lnTo>
                    <a:pt x="6356" y="1713"/>
                  </a:lnTo>
                  <a:lnTo>
                    <a:pt x="6364" y="1715"/>
                  </a:lnTo>
                  <a:lnTo>
                    <a:pt x="6469" y="1746"/>
                  </a:lnTo>
                  <a:lnTo>
                    <a:pt x="6478" y="1748"/>
                  </a:lnTo>
                  <a:lnTo>
                    <a:pt x="6582" y="1782"/>
                  </a:lnTo>
                  <a:lnTo>
                    <a:pt x="6590" y="1785"/>
                  </a:lnTo>
                  <a:lnTo>
                    <a:pt x="6693" y="1823"/>
                  </a:lnTo>
                  <a:lnTo>
                    <a:pt x="6701" y="1826"/>
                  </a:lnTo>
                  <a:lnTo>
                    <a:pt x="6803" y="1867"/>
                  </a:lnTo>
                  <a:lnTo>
                    <a:pt x="6810" y="1871"/>
                  </a:lnTo>
                  <a:lnTo>
                    <a:pt x="6911" y="1915"/>
                  </a:lnTo>
                  <a:lnTo>
                    <a:pt x="6918" y="1919"/>
                  </a:lnTo>
                  <a:lnTo>
                    <a:pt x="7017" y="1967"/>
                  </a:lnTo>
                  <a:lnTo>
                    <a:pt x="7025" y="1971"/>
                  </a:lnTo>
                  <a:lnTo>
                    <a:pt x="7122" y="2022"/>
                  </a:lnTo>
                  <a:lnTo>
                    <a:pt x="7129" y="2027"/>
                  </a:lnTo>
                  <a:lnTo>
                    <a:pt x="7225" y="2082"/>
                  </a:lnTo>
                  <a:lnTo>
                    <a:pt x="7232" y="2086"/>
                  </a:lnTo>
                  <a:lnTo>
                    <a:pt x="7326" y="2144"/>
                  </a:lnTo>
                  <a:lnTo>
                    <a:pt x="7333" y="2149"/>
                  </a:lnTo>
                  <a:lnTo>
                    <a:pt x="7424" y="2211"/>
                  </a:lnTo>
                  <a:lnTo>
                    <a:pt x="7432" y="2216"/>
                  </a:lnTo>
                  <a:lnTo>
                    <a:pt x="7521" y="2280"/>
                  </a:lnTo>
                  <a:lnTo>
                    <a:pt x="7528" y="2285"/>
                  </a:lnTo>
                  <a:lnTo>
                    <a:pt x="7615" y="2353"/>
                  </a:lnTo>
                  <a:lnTo>
                    <a:pt x="7621" y="2359"/>
                  </a:lnTo>
                  <a:lnTo>
                    <a:pt x="7706" y="2429"/>
                  </a:lnTo>
                  <a:lnTo>
                    <a:pt x="7712" y="2435"/>
                  </a:lnTo>
                  <a:lnTo>
                    <a:pt x="7794" y="2508"/>
                  </a:lnTo>
                  <a:lnTo>
                    <a:pt x="7800" y="2514"/>
                  </a:lnTo>
                  <a:lnTo>
                    <a:pt x="7879" y="2590"/>
                  </a:lnTo>
                  <a:lnTo>
                    <a:pt x="7885" y="2596"/>
                  </a:lnTo>
                  <a:lnTo>
                    <a:pt x="7962" y="2674"/>
                  </a:lnTo>
                  <a:lnTo>
                    <a:pt x="7968" y="2680"/>
                  </a:lnTo>
                  <a:lnTo>
                    <a:pt x="8042" y="2762"/>
                  </a:lnTo>
                  <a:lnTo>
                    <a:pt x="8047" y="2768"/>
                  </a:lnTo>
                  <a:lnTo>
                    <a:pt x="8118" y="2852"/>
                  </a:lnTo>
                  <a:lnTo>
                    <a:pt x="8124" y="2858"/>
                  </a:lnTo>
                  <a:lnTo>
                    <a:pt x="8192" y="2944"/>
                  </a:lnTo>
                  <a:lnTo>
                    <a:pt x="8197" y="2951"/>
                  </a:lnTo>
                  <a:lnTo>
                    <a:pt x="8262" y="3039"/>
                  </a:lnTo>
                  <a:lnTo>
                    <a:pt x="8267" y="3046"/>
                  </a:lnTo>
                  <a:lnTo>
                    <a:pt x="8329" y="3137"/>
                  </a:lnTo>
                  <a:lnTo>
                    <a:pt x="8334" y="3144"/>
                  </a:lnTo>
                  <a:lnTo>
                    <a:pt x="8393" y="3237"/>
                  </a:lnTo>
                  <a:lnTo>
                    <a:pt x="8397" y="3244"/>
                  </a:lnTo>
                  <a:lnTo>
                    <a:pt x="8453" y="3339"/>
                  </a:lnTo>
                  <a:lnTo>
                    <a:pt x="8457" y="3347"/>
                  </a:lnTo>
                  <a:lnTo>
                    <a:pt x="8510" y="3444"/>
                  </a:lnTo>
                  <a:lnTo>
                    <a:pt x="8514" y="3452"/>
                  </a:lnTo>
                  <a:lnTo>
                    <a:pt x="8563" y="3551"/>
                  </a:lnTo>
                  <a:lnTo>
                    <a:pt x="8567" y="3559"/>
                  </a:lnTo>
                  <a:lnTo>
                    <a:pt x="8612" y="3659"/>
                  </a:lnTo>
                  <a:lnTo>
                    <a:pt x="8616" y="3667"/>
                  </a:lnTo>
                  <a:lnTo>
                    <a:pt x="8658" y="3768"/>
                  </a:lnTo>
                  <a:lnTo>
                    <a:pt x="8661" y="3776"/>
                  </a:lnTo>
                  <a:lnTo>
                    <a:pt x="8699" y="3879"/>
                  </a:lnTo>
                  <a:lnTo>
                    <a:pt x="8702" y="3887"/>
                  </a:lnTo>
                  <a:lnTo>
                    <a:pt x="8737" y="3992"/>
                  </a:lnTo>
                  <a:lnTo>
                    <a:pt x="8739" y="4000"/>
                  </a:lnTo>
                  <a:lnTo>
                    <a:pt x="8771" y="4105"/>
                  </a:lnTo>
                  <a:lnTo>
                    <a:pt x="8773" y="4113"/>
                  </a:lnTo>
                  <a:lnTo>
                    <a:pt x="8801" y="4219"/>
                  </a:lnTo>
                  <a:lnTo>
                    <a:pt x="8803" y="4228"/>
                  </a:lnTo>
                  <a:lnTo>
                    <a:pt x="8827" y="4335"/>
                  </a:lnTo>
                  <a:lnTo>
                    <a:pt x="8828" y="4343"/>
                  </a:lnTo>
                  <a:lnTo>
                    <a:pt x="8849" y="4451"/>
                  </a:lnTo>
                  <a:lnTo>
                    <a:pt x="8850" y="4459"/>
                  </a:lnTo>
                  <a:lnTo>
                    <a:pt x="8866" y="4568"/>
                  </a:lnTo>
                  <a:lnTo>
                    <a:pt x="8868" y="4576"/>
                  </a:lnTo>
                  <a:lnTo>
                    <a:pt x="8880" y="4685"/>
                  </a:lnTo>
                  <a:lnTo>
                    <a:pt x="8881" y="4694"/>
                  </a:lnTo>
                  <a:lnTo>
                    <a:pt x="8890" y="4803"/>
                  </a:lnTo>
                  <a:lnTo>
                    <a:pt x="8891" y="4812"/>
                  </a:lnTo>
                  <a:lnTo>
                    <a:pt x="8896" y="4922"/>
                  </a:lnTo>
                  <a:lnTo>
                    <a:pt x="8896" y="4930"/>
                  </a:lnTo>
                  <a:lnTo>
                    <a:pt x="8898" y="5041"/>
                  </a:lnTo>
                  <a:lnTo>
                    <a:pt x="8898" y="5049"/>
                  </a:lnTo>
                  <a:lnTo>
                    <a:pt x="8896" y="5160"/>
                  </a:lnTo>
                  <a:lnTo>
                    <a:pt x="8895" y="5168"/>
                  </a:lnTo>
                  <a:lnTo>
                    <a:pt x="8889" y="5278"/>
                  </a:lnTo>
                  <a:lnTo>
                    <a:pt x="8889" y="5287"/>
                  </a:lnTo>
                  <a:lnTo>
                    <a:pt x="8879" y="5397"/>
                  </a:lnTo>
                  <a:lnTo>
                    <a:pt x="8878" y="5405"/>
                  </a:lnTo>
                  <a:lnTo>
                    <a:pt x="8864" y="5514"/>
                  </a:lnTo>
                  <a:lnTo>
                    <a:pt x="8863" y="5523"/>
                  </a:lnTo>
                  <a:lnTo>
                    <a:pt x="8845" y="5631"/>
                  </a:lnTo>
                  <a:lnTo>
                    <a:pt x="8844" y="5639"/>
                  </a:lnTo>
                  <a:lnTo>
                    <a:pt x="8823" y="5747"/>
                  </a:lnTo>
                  <a:lnTo>
                    <a:pt x="8821" y="5756"/>
                  </a:lnTo>
                  <a:lnTo>
                    <a:pt x="8796" y="5862"/>
                  </a:lnTo>
                  <a:lnTo>
                    <a:pt x="8794" y="5871"/>
                  </a:lnTo>
                  <a:lnTo>
                    <a:pt x="8766" y="5976"/>
                  </a:lnTo>
                  <a:lnTo>
                    <a:pt x="8763" y="5985"/>
                  </a:lnTo>
                  <a:lnTo>
                    <a:pt x="8731" y="6090"/>
                  </a:lnTo>
                  <a:lnTo>
                    <a:pt x="8729" y="6098"/>
                  </a:lnTo>
                  <a:lnTo>
                    <a:pt x="8693" y="6201"/>
                  </a:lnTo>
                  <a:lnTo>
                    <a:pt x="8690" y="6209"/>
                  </a:lnTo>
                  <a:lnTo>
                    <a:pt x="8651" y="6312"/>
                  </a:lnTo>
                  <a:lnTo>
                    <a:pt x="8648" y="6320"/>
                  </a:lnTo>
                  <a:lnTo>
                    <a:pt x="8605" y="6421"/>
                  </a:lnTo>
                  <a:lnTo>
                    <a:pt x="8602" y="6429"/>
                  </a:lnTo>
                  <a:lnTo>
                    <a:pt x="8556" y="6529"/>
                  </a:lnTo>
                  <a:lnTo>
                    <a:pt x="8552" y="6537"/>
                  </a:lnTo>
                  <a:lnTo>
                    <a:pt x="8502" y="6635"/>
                  </a:lnTo>
                  <a:lnTo>
                    <a:pt x="8498" y="6643"/>
                  </a:lnTo>
                  <a:lnTo>
                    <a:pt x="8445" y="6739"/>
                  </a:lnTo>
                  <a:lnTo>
                    <a:pt x="8440" y="6747"/>
                  </a:lnTo>
                  <a:lnTo>
                    <a:pt x="8384" y="6841"/>
                  </a:lnTo>
                  <a:lnTo>
                    <a:pt x="8379" y="6849"/>
                  </a:lnTo>
                  <a:lnTo>
                    <a:pt x="8320" y="6941"/>
                  </a:lnTo>
                  <a:lnTo>
                    <a:pt x="8315" y="6948"/>
                  </a:lnTo>
                  <a:lnTo>
                    <a:pt x="8252" y="7039"/>
                  </a:lnTo>
                  <a:lnTo>
                    <a:pt x="8247" y="7046"/>
                  </a:lnTo>
                  <a:lnTo>
                    <a:pt x="8182" y="7134"/>
                  </a:lnTo>
                  <a:lnTo>
                    <a:pt x="8176" y="7141"/>
                  </a:lnTo>
                  <a:lnTo>
                    <a:pt x="8108" y="7226"/>
                  </a:lnTo>
                  <a:lnTo>
                    <a:pt x="8102" y="7233"/>
                  </a:lnTo>
                  <a:lnTo>
                    <a:pt x="8031" y="7316"/>
                  </a:lnTo>
                  <a:lnTo>
                    <a:pt x="8025" y="7322"/>
                  </a:lnTo>
                  <a:lnTo>
                    <a:pt x="7950" y="7403"/>
                  </a:lnTo>
                  <a:lnTo>
                    <a:pt x="7944" y="7409"/>
                  </a:lnTo>
                  <a:lnTo>
                    <a:pt x="7867" y="7487"/>
                  </a:lnTo>
                  <a:lnTo>
                    <a:pt x="7861" y="7493"/>
                  </a:lnTo>
                  <a:lnTo>
                    <a:pt x="7781" y="7569"/>
                  </a:lnTo>
                  <a:lnTo>
                    <a:pt x="7775" y="7574"/>
                  </a:lnTo>
                  <a:lnTo>
                    <a:pt x="7693" y="7647"/>
                  </a:lnTo>
                  <a:lnTo>
                    <a:pt x="7686" y="7653"/>
                  </a:lnTo>
                  <a:lnTo>
                    <a:pt x="7601" y="7722"/>
                  </a:lnTo>
                  <a:lnTo>
                    <a:pt x="7594" y="7728"/>
                  </a:lnTo>
                  <a:lnTo>
                    <a:pt x="7507" y="7795"/>
                  </a:lnTo>
                  <a:lnTo>
                    <a:pt x="7500" y="7800"/>
                  </a:lnTo>
                  <a:lnTo>
                    <a:pt x="7410" y="7864"/>
                  </a:lnTo>
                  <a:lnTo>
                    <a:pt x="7403" y="7868"/>
                  </a:lnTo>
                  <a:lnTo>
                    <a:pt x="7311" y="7929"/>
                  </a:lnTo>
                  <a:lnTo>
                    <a:pt x="7304" y="7934"/>
                  </a:lnTo>
                  <a:lnTo>
                    <a:pt x="7210" y="7992"/>
                  </a:lnTo>
                  <a:lnTo>
                    <a:pt x="7203" y="7996"/>
                  </a:lnTo>
                  <a:lnTo>
                    <a:pt x="7107" y="8050"/>
                  </a:lnTo>
                  <a:lnTo>
                    <a:pt x="7100" y="8054"/>
                  </a:lnTo>
                  <a:lnTo>
                    <a:pt x="7002" y="8105"/>
                  </a:lnTo>
                  <a:lnTo>
                    <a:pt x="6995" y="8109"/>
                  </a:lnTo>
                  <a:lnTo>
                    <a:pt x="6896" y="8157"/>
                  </a:lnTo>
                  <a:lnTo>
                    <a:pt x="6888" y="8160"/>
                  </a:lnTo>
                  <a:lnTo>
                    <a:pt x="6787" y="8204"/>
                  </a:lnTo>
                  <a:lnTo>
                    <a:pt x="6779" y="8207"/>
                  </a:lnTo>
                  <a:lnTo>
                    <a:pt x="6677" y="8248"/>
                  </a:lnTo>
                  <a:lnTo>
                    <a:pt x="6669" y="8251"/>
                  </a:lnTo>
                  <a:lnTo>
                    <a:pt x="6566" y="8288"/>
                  </a:lnTo>
                  <a:lnTo>
                    <a:pt x="6558" y="8291"/>
                  </a:lnTo>
                  <a:lnTo>
                    <a:pt x="6454" y="8324"/>
                  </a:lnTo>
                  <a:lnTo>
                    <a:pt x="6445" y="8327"/>
                  </a:lnTo>
                  <a:lnTo>
                    <a:pt x="6340" y="8356"/>
                  </a:lnTo>
                  <a:lnTo>
                    <a:pt x="6331" y="8359"/>
                  </a:lnTo>
                  <a:lnTo>
                    <a:pt x="6225" y="8385"/>
                  </a:lnTo>
                  <a:lnTo>
                    <a:pt x="6216" y="8387"/>
                  </a:lnTo>
                  <a:lnTo>
                    <a:pt x="6109" y="8409"/>
                  </a:lnTo>
                  <a:lnTo>
                    <a:pt x="6100" y="8411"/>
                  </a:lnTo>
                  <a:lnTo>
                    <a:pt x="5992" y="8429"/>
                  </a:lnTo>
                  <a:lnTo>
                    <a:pt x="5983" y="8431"/>
                  </a:lnTo>
                  <a:lnTo>
                    <a:pt x="5874" y="8446"/>
                  </a:lnTo>
                  <a:lnTo>
                    <a:pt x="5866" y="8447"/>
                  </a:lnTo>
                  <a:lnTo>
                    <a:pt x="5756" y="8458"/>
                  </a:lnTo>
                  <a:lnTo>
                    <a:pt x="5747" y="8459"/>
                  </a:lnTo>
                  <a:lnTo>
                    <a:pt x="5637" y="8466"/>
                  </a:lnTo>
                  <a:lnTo>
                    <a:pt x="5629" y="8467"/>
                  </a:lnTo>
                  <a:lnTo>
                    <a:pt x="5519" y="8470"/>
                  </a:lnTo>
                  <a:lnTo>
                    <a:pt x="5510" y="8471"/>
                  </a:lnTo>
                  <a:lnTo>
                    <a:pt x="5400" y="8470"/>
                  </a:lnTo>
                  <a:lnTo>
                    <a:pt x="5392" y="8470"/>
                  </a:lnTo>
                  <a:lnTo>
                    <a:pt x="5282" y="8466"/>
                  </a:lnTo>
                  <a:lnTo>
                    <a:pt x="5273" y="8466"/>
                  </a:lnTo>
                  <a:lnTo>
                    <a:pt x="5164" y="8458"/>
                  </a:lnTo>
                  <a:lnTo>
                    <a:pt x="5155" y="8457"/>
                  </a:lnTo>
                  <a:lnTo>
                    <a:pt x="5046" y="8446"/>
                  </a:lnTo>
                  <a:lnTo>
                    <a:pt x="5038" y="8445"/>
                  </a:lnTo>
                  <a:lnTo>
                    <a:pt x="4929" y="8430"/>
                  </a:lnTo>
                  <a:lnTo>
                    <a:pt x="4920" y="8428"/>
                  </a:lnTo>
                  <a:lnTo>
                    <a:pt x="4812" y="8409"/>
                  </a:lnTo>
                  <a:lnTo>
                    <a:pt x="4804" y="8408"/>
                  </a:lnTo>
                  <a:lnTo>
                    <a:pt x="4697" y="8385"/>
                  </a:lnTo>
                  <a:lnTo>
                    <a:pt x="4688" y="8383"/>
                  </a:lnTo>
                  <a:lnTo>
                    <a:pt x="4582" y="8357"/>
                  </a:lnTo>
                  <a:lnTo>
                    <a:pt x="4573" y="8355"/>
                  </a:lnTo>
                  <a:lnTo>
                    <a:pt x="4467" y="8325"/>
                  </a:lnTo>
                  <a:lnTo>
                    <a:pt x="4459" y="8322"/>
                  </a:lnTo>
                  <a:lnTo>
                    <a:pt x="4354" y="8288"/>
                  </a:lnTo>
                  <a:lnTo>
                    <a:pt x="4346" y="8286"/>
                  </a:lnTo>
                  <a:lnTo>
                    <a:pt x="4242" y="8248"/>
                  </a:lnTo>
                  <a:lnTo>
                    <a:pt x="4234" y="8245"/>
                  </a:lnTo>
                  <a:lnTo>
                    <a:pt x="4132" y="8204"/>
                  </a:lnTo>
                  <a:lnTo>
                    <a:pt x="4124" y="8201"/>
                  </a:lnTo>
                  <a:lnTo>
                    <a:pt x="4023" y="8156"/>
                  </a:lnTo>
                  <a:lnTo>
                    <a:pt x="4015" y="8153"/>
                  </a:lnTo>
                  <a:lnTo>
                    <a:pt x="3916" y="8105"/>
                  </a:lnTo>
                  <a:lnTo>
                    <a:pt x="3908" y="8101"/>
                  </a:lnTo>
                  <a:lnTo>
                    <a:pt x="3811" y="8050"/>
                  </a:lnTo>
                  <a:lnTo>
                    <a:pt x="3804" y="8046"/>
                  </a:lnTo>
                  <a:lnTo>
                    <a:pt x="3708" y="7992"/>
                  </a:lnTo>
                  <a:lnTo>
                    <a:pt x="3701" y="7987"/>
                  </a:lnTo>
                  <a:lnTo>
                    <a:pt x="3608" y="7930"/>
                  </a:lnTo>
                  <a:lnTo>
                    <a:pt x="3600" y="7925"/>
                  </a:lnTo>
                  <a:lnTo>
                    <a:pt x="3509" y="7864"/>
                  </a:lnTo>
                  <a:lnTo>
                    <a:pt x="3502" y="7859"/>
                  </a:lnTo>
                  <a:lnTo>
                    <a:pt x="3413" y="7796"/>
                  </a:lnTo>
                  <a:lnTo>
                    <a:pt x="3406" y="7790"/>
                  </a:lnTo>
                  <a:lnTo>
                    <a:pt x="3319" y="7723"/>
                  </a:lnTo>
                  <a:lnTo>
                    <a:pt x="3312" y="7718"/>
                  </a:lnTo>
                  <a:lnTo>
                    <a:pt x="3228" y="7648"/>
                  </a:lnTo>
                  <a:lnTo>
                    <a:pt x="3221" y="7643"/>
                  </a:lnTo>
                  <a:lnTo>
                    <a:pt x="3139" y="7570"/>
                  </a:lnTo>
                  <a:lnTo>
                    <a:pt x="3133" y="7564"/>
                  </a:lnTo>
                  <a:lnTo>
                    <a:pt x="3053" y="7488"/>
                  </a:lnTo>
                  <a:lnTo>
                    <a:pt x="3047" y="7482"/>
                  </a:lnTo>
                  <a:lnTo>
                    <a:pt x="2969" y="7404"/>
                  </a:lnTo>
                  <a:lnTo>
                    <a:pt x="2963" y="7397"/>
                  </a:lnTo>
                  <a:lnTo>
                    <a:pt x="2889" y="7316"/>
                  </a:lnTo>
                  <a:lnTo>
                    <a:pt x="2883" y="7310"/>
                  </a:lnTo>
                  <a:lnTo>
                    <a:pt x="2811" y="7226"/>
                  </a:lnTo>
                  <a:lnTo>
                    <a:pt x="2806" y="7219"/>
                  </a:lnTo>
                  <a:lnTo>
                    <a:pt x="2737" y="7133"/>
                  </a:lnTo>
                  <a:lnTo>
                    <a:pt x="2732" y="7126"/>
                  </a:lnTo>
                  <a:lnTo>
                    <a:pt x="2667" y="7038"/>
                  </a:lnTo>
                  <a:lnTo>
                    <a:pt x="2662" y="7031"/>
                  </a:lnTo>
                  <a:lnTo>
                    <a:pt x="2599" y="6941"/>
                  </a:lnTo>
                  <a:lnTo>
                    <a:pt x="2595" y="6934"/>
                  </a:lnTo>
                  <a:lnTo>
                    <a:pt x="2535" y="6841"/>
                  </a:lnTo>
                  <a:lnTo>
                    <a:pt x="2531" y="6834"/>
                  </a:lnTo>
                  <a:lnTo>
                    <a:pt x="2475" y="6740"/>
                  </a:lnTo>
                  <a:lnTo>
                    <a:pt x="2471" y="6732"/>
                  </a:lnTo>
                  <a:lnTo>
                    <a:pt x="2418" y="6636"/>
                  </a:lnTo>
                  <a:lnTo>
                    <a:pt x="2414" y="6629"/>
                  </a:lnTo>
                  <a:lnTo>
                    <a:pt x="2365" y="6531"/>
                  </a:lnTo>
                  <a:lnTo>
                    <a:pt x="2361" y="6523"/>
                  </a:lnTo>
                  <a:lnTo>
                    <a:pt x="2315" y="6423"/>
                  </a:lnTo>
                  <a:lnTo>
                    <a:pt x="2312" y="6416"/>
                  </a:lnTo>
                  <a:lnTo>
                    <a:pt x="2269" y="6314"/>
                  </a:lnTo>
                  <a:lnTo>
                    <a:pt x="2266" y="6306"/>
                  </a:lnTo>
                  <a:lnTo>
                    <a:pt x="2227" y="6204"/>
                  </a:lnTo>
                  <a:lnTo>
                    <a:pt x="2224" y="6196"/>
                  </a:lnTo>
                  <a:lnTo>
                    <a:pt x="2188" y="6092"/>
                  </a:lnTo>
                  <a:lnTo>
                    <a:pt x="2186" y="6083"/>
                  </a:lnTo>
                  <a:lnTo>
                    <a:pt x="2154" y="5978"/>
                  </a:lnTo>
                  <a:lnTo>
                    <a:pt x="2152" y="5970"/>
                  </a:lnTo>
                  <a:lnTo>
                    <a:pt x="2123" y="5863"/>
                  </a:lnTo>
                  <a:lnTo>
                    <a:pt x="2117" y="5831"/>
                  </a:lnTo>
                  <a:lnTo>
                    <a:pt x="2115" y="5798"/>
                  </a:lnTo>
                  <a:lnTo>
                    <a:pt x="2117" y="5766"/>
                  </a:lnTo>
                  <a:lnTo>
                    <a:pt x="2124" y="5734"/>
                  </a:lnTo>
                  <a:lnTo>
                    <a:pt x="2134" y="5703"/>
                  </a:lnTo>
                  <a:lnTo>
                    <a:pt x="2149" y="5673"/>
                  </a:lnTo>
                  <a:lnTo>
                    <a:pt x="2167" y="5646"/>
                  </a:lnTo>
                  <a:lnTo>
                    <a:pt x="2189" y="5622"/>
                  </a:lnTo>
                  <a:lnTo>
                    <a:pt x="2213" y="5600"/>
                  </a:lnTo>
                  <a:lnTo>
                    <a:pt x="2241" y="5582"/>
                  </a:lnTo>
                  <a:lnTo>
                    <a:pt x="2270" y="5568"/>
                  </a:lnTo>
                  <a:lnTo>
                    <a:pt x="2301" y="5557"/>
                  </a:lnTo>
                  <a:lnTo>
                    <a:pt x="2333" y="5551"/>
                  </a:lnTo>
                  <a:lnTo>
                    <a:pt x="2366" y="5549"/>
                  </a:lnTo>
                  <a:lnTo>
                    <a:pt x="2398" y="5551"/>
                  </a:lnTo>
                  <a:lnTo>
                    <a:pt x="2430" y="5558"/>
                  </a:lnTo>
                  <a:lnTo>
                    <a:pt x="2461" y="5568"/>
                  </a:lnTo>
                  <a:lnTo>
                    <a:pt x="2491" y="5583"/>
                  </a:lnTo>
                  <a:lnTo>
                    <a:pt x="2518" y="5601"/>
                  </a:lnTo>
                  <a:lnTo>
                    <a:pt x="2542" y="5623"/>
                  </a:lnTo>
                  <a:lnTo>
                    <a:pt x="2564" y="5647"/>
                  </a:lnTo>
                  <a:lnTo>
                    <a:pt x="2582" y="5675"/>
                  </a:lnTo>
                  <a:lnTo>
                    <a:pt x="2596" y="5704"/>
                  </a:lnTo>
                  <a:lnTo>
                    <a:pt x="2607" y="5735"/>
                  </a:lnTo>
                  <a:lnTo>
                    <a:pt x="2634" y="5837"/>
                  </a:lnTo>
                  <a:lnTo>
                    <a:pt x="2663" y="5934"/>
                  </a:lnTo>
                  <a:lnTo>
                    <a:pt x="2696" y="6030"/>
                  </a:lnTo>
                  <a:lnTo>
                    <a:pt x="2732" y="6125"/>
                  </a:lnTo>
                  <a:lnTo>
                    <a:pt x="2771" y="6218"/>
                  </a:lnTo>
                  <a:lnTo>
                    <a:pt x="2813" y="6310"/>
                  </a:lnTo>
                  <a:lnTo>
                    <a:pt x="2859" y="6400"/>
                  </a:lnTo>
                  <a:lnTo>
                    <a:pt x="2907" y="6488"/>
                  </a:lnTo>
                  <a:lnTo>
                    <a:pt x="2959" y="6575"/>
                  </a:lnTo>
                  <a:lnTo>
                    <a:pt x="3013" y="6660"/>
                  </a:lnTo>
                  <a:lnTo>
                    <a:pt x="3071" y="6744"/>
                  </a:lnTo>
                  <a:lnTo>
                    <a:pt x="3131" y="6825"/>
                  </a:lnTo>
                  <a:lnTo>
                    <a:pt x="3194" y="6904"/>
                  </a:lnTo>
                  <a:lnTo>
                    <a:pt x="3260" y="6981"/>
                  </a:lnTo>
                  <a:lnTo>
                    <a:pt x="3329" y="7056"/>
                  </a:lnTo>
                  <a:lnTo>
                    <a:pt x="3400" y="7129"/>
                  </a:lnTo>
                  <a:lnTo>
                    <a:pt x="3474" y="7198"/>
                  </a:lnTo>
                  <a:lnTo>
                    <a:pt x="3549" y="7265"/>
                  </a:lnTo>
                  <a:lnTo>
                    <a:pt x="3627" y="7330"/>
                  </a:lnTo>
                  <a:lnTo>
                    <a:pt x="3707" y="7392"/>
                  </a:lnTo>
                  <a:lnTo>
                    <a:pt x="3790" y="7450"/>
                  </a:lnTo>
                  <a:lnTo>
                    <a:pt x="3874" y="7506"/>
                  </a:lnTo>
                  <a:lnTo>
                    <a:pt x="3960" y="7559"/>
                  </a:lnTo>
                  <a:lnTo>
                    <a:pt x="4048" y="7610"/>
                  </a:lnTo>
                  <a:lnTo>
                    <a:pt x="4137" y="7657"/>
                  </a:lnTo>
                  <a:lnTo>
                    <a:pt x="4228" y="7701"/>
                  </a:lnTo>
                  <a:lnTo>
                    <a:pt x="4321" y="7742"/>
                  </a:lnTo>
                  <a:lnTo>
                    <a:pt x="4416" y="7779"/>
                  </a:lnTo>
                  <a:lnTo>
                    <a:pt x="4511" y="7814"/>
                  </a:lnTo>
                  <a:lnTo>
                    <a:pt x="4608" y="7845"/>
                  </a:lnTo>
                  <a:lnTo>
                    <a:pt x="4706" y="7873"/>
                  </a:lnTo>
                  <a:lnTo>
                    <a:pt x="4804" y="7897"/>
                  </a:lnTo>
                  <a:lnTo>
                    <a:pt x="4903" y="7918"/>
                  </a:lnTo>
                  <a:lnTo>
                    <a:pt x="5003" y="7935"/>
                  </a:lnTo>
                  <a:lnTo>
                    <a:pt x="5103" y="7949"/>
                  </a:lnTo>
                  <a:lnTo>
                    <a:pt x="5203" y="7960"/>
                  </a:lnTo>
                  <a:lnTo>
                    <a:pt x="5304" y="7967"/>
                  </a:lnTo>
                  <a:lnTo>
                    <a:pt x="5405" y="7970"/>
                  </a:lnTo>
                  <a:lnTo>
                    <a:pt x="5506" y="7971"/>
                  </a:lnTo>
                  <a:lnTo>
                    <a:pt x="5608" y="7967"/>
                  </a:lnTo>
                  <a:lnTo>
                    <a:pt x="5709" y="7960"/>
                  </a:lnTo>
                  <a:lnTo>
                    <a:pt x="5810" y="7950"/>
                  </a:lnTo>
                  <a:lnTo>
                    <a:pt x="5911" y="7936"/>
                  </a:lnTo>
                  <a:lnTo>
                    <a:pt x="6011" y="7919"/>
                  </a:lnTo>
                  <a:lnTo>
                    <a:pt x="6110" y="7898"/>
                  </a:lnTo>
                  <a:lnTo>
                    <a:pt x="6208" y="7874"/>
                  </a:lnTo>
                  <a:lnTo>
                    <a:pt x="6305" y="7847"/>
                  </a:lnTo>
                  <a:lnTo>
                    <a:pt x="6402" y="7816"/>
                  </a:lnTo>
                  <a:lnTo>
                    <a:pt x="6497" y="7782"/>
                  </a:lnTo>
                  <a:lnTo>
                    <a:pt x="6591" y="7744"/>
                  </a:lnTo>
                  <a:lnTo>
                    <a:pt x="6683" y="7704"/>
                  </a:lnTo>
                  <a:lnTo>
                    <a:pt x="6774" y="7660"/>
                  </a:lnTo>
                  <a:lnTo>
                    <a:pt x="6864" y="7613"/>
                  </a:lnTo>
                  <a:lnTo>
                    <a:pt x="6952" y="7563"/>
                  </a:lnTo>
                  <a:lnTo>
                    <a:pt x="7039" y="7510"/>
                  </a:lnTo>
                  <a:lnTo>
                    <a:pt x="7123" y="7454"/>
                  </a:lnTo>
                  <a:lnTo>
                    <a:pt x="7207" y="7395"/>
                  </a:lnTo>
                  <a:lnTo>
                    <a:pt x="7287" y="7333"/>
                  </a:lnTo>
                  <a:lnTo>
                    <a:pt x="7365" y="7269"/>
                  </a:lnTo>
                  <a:lnTo>
                    <a:pt x="7441" y="7202"/>
                  </a:lnTo>
                  <a:lnTo>
                    <a:pt x="7515" y="7133"/>
                  </a:lnTo>
                  <a:lnTo>
                    <a:pt x="7586" y="7061"/>
                  </a:lnTo>
                  <a:lnTo>
                    <a:pt x="7654" y="6987"/>
                  </a:lnTo>
                  <a:lnTo>
                    <a:pt x="7720" y="6910"/>
                  </a:lnTo>
                  <a:lnTo>
                    <a:pt x="7783" y="6831"/>
                  </a:lnTo>
                  <a:lnTo>
                    <a:pt x="7844" y="6750"/>
                  </a:lnTo>
                  <a:lnTo>
                    <a:pt x="7902" y="6667"/>
                  </a:lnTo>
                  <a:lnTo>
                    <a:pt x="7957" y="6582"/>
                  </a:lnTo>
                  <a:lnTo>
                    <a:pt x="8009" y="6494"/>
                  </a:lnTo>
                  <a:lnTo>
                    <a:pt x="8058" y="6405"/>
                  </a:lnTo>
                  <a:lnTo>
                    <a:pt x="8104" y="6315"/>
                  </a:lnTo>
                  <a:lnTo>
                    <a:pt x="8146" y="6223"/>
                  </a:lnTo>
                  <a:lnTo>
                    <a:pt x="8186" y="6130"/>
                  </a:lnTo>
                  <a:lnTo>
                    <a:pt x="8222" y="6035"/>
                  </a:lnTo>
                  <a:lnTo>
                    <a:pt x="8255" y="5939"/>
                  </a:lnTo>
                  <a:lnTo>
                    <a:pt x="8284" y="5843"/>
                  </a:lnTo>
                  <a:lnTo>
                    <a:pt x="8310" y="5745"/>
                  </a:lnTo>
                  <a:lnTo>
                    <a:pt x="8333" y="5647"/>
                  </a:lnTo>
                  <a:lnTo>
                    <a:pt x="8352" y="5548"/>
                  </a:lnTo>
                  <a:lnTo>
                    <a:pt x="8368" y="5448"/>
                  </a:lnTo>
                  <a:lnTo>
                    <a:pt x="8381" y="5347"/>
                  </a:lnTo>
                  <a:lnTo>
                    <a:pt x="8390" y="5246"/>
                  </a:lnTo>
                  <a:lnTo>
                    <a:pt x="8396" y="5145"/>
                  </a:lnTo>
                  <a:lnTo>
                    <a:pt x="8398" y="5043"/>
                  </a:lnTo>
                  <a:lnTo>
                    <a:pt x="8397" y="4941"/>
                  </a:lnTo>
                  <a:lnTo>
                    <a:pt x="8392" y="4840"/>
                  </a:lnTo>
                  <a:lnTo>
                    <a:pt x="8383" y="4739"/>
                  </a:lnTo>
                  <a:lnTo>
                    <a:pt x="8372" y="4639"/>
                  </a:lnTo>
                  <a:lnTo>
                    <a:pt x="8356" y="4539"/>
                  </a:lnTo>
                  <a:lnTo>
                    <a:pt x="8338" y="4439"/>
                  </a:lnTo>
                  <a:lnTo>
                    <a:pt x="8316" y="4341"/>
                  </a:lnTo>
                  <a:lnTo>
                    <a:pt x="8290" y="4243"/>
                  </a:lnTo>
                  <a:lnTo>
                    <a:pt x="8261" y="4146"/>
                  </a:lnTo>
                  <a:lnTo>
                    <a:pt x="8229" y="4050"/>
                  </a:lnTo>
                  <a:lnTo>
                    <a:pt x="8194" y="3955"/>
                  </a:lnTo>
                  <a:lnTo>
                    <a:pt x="8155" y="3862"/>
                  </a:lnTo>
                  <a:lnTo>
                    <a:pt x="8113" y="3769"/>
                  </a:lnTo>
                  <a:lnTo>
                    <a:pt x="8068" y="3678"/>
                  </a:lnTo>
                  <a:lnTo>
                    <a:pt x="8020" y="3589"/>
                  </a:lnTo>
                  <a:lnTo>
                    <a:pt x="7968" y="3502"/>
                  </a:lnTo>
                  <a:lnTo>
                    <a:pt x="7914" y="3416"/>
                  </a:lnTo>
                  <a:lnTo>
                    <a:pt x="7857" y="3333"/>
                  </a:lnTo>
                  <a:lnTo>
                    <a:pt x="7797" y="3251"/>
                  </a:lnTo>
                  <a:lnTo>
                    <a:pt x="7734" y="3172"/>
                  </a:lnTo>
                  <a:lnTo>
                    <a:pt x="7669" y="3095"/>
                  </a:lnTo>
                  <a:lnTo>
                    <a:pt x="7601" y="3020"/>
                  </a:lnTo>
                  <a:lnTo>
                    <a:pt x="7530" y="2947"/>
                  </a:lnTo>
                  <a:lnTo>
                    <a:pt x="7457" y="2877"/>
                  </a:lnTo>
                  <a:lnTo>
                    <a:pt x="7382" y="2810"/>
                  </a:lnTo>
                  <a:lnTo>
                    <a:pt x="7304" y="2745"/>
                  </a:lnTo>
                  <a:lnTo>
                    <a:pt x="7224" y="2683"/>
                  </a:lnTo>
                  <a:lnTo>
                    <a:pt x="7142" y="2623"/>
                  </a:lnTo>
                  <a:lnTo>
                    <a:pt x="7058" y="2566"/>
                  </a:lnTo>
                  <a:lnTo>
                    <a:pt x="6971" y="2513"/>
                  </a:lnTo>
                  <a:lnTo>
                    <a:pt x="6883" y="2462"/>
                  </a:lnTo>
                  <a:lnTo>
                    <a:pt x="6794" y="2415"/>
                  </a:lnTo>
                  <a:lnTo>
                    <a:pt x="6703" y="2370"/>
                  </a:lnTo>
                  <a:lnTo>
                    <a:pt x="6611" y="2329"/>
                  </a:lnTo>
                  <a:lnTo>
                    <a:pt x="6517" y="2291"/>
                  </a:lnTo>
                  <a:lnTo>
                    <a:pt x="6422" y="2256"/>
                  </a:lnTo>
                  <a:lnTo>
                    <a:pt x="6326" y="2225"/>
                  </a:lnTo>
                  <a:lnTo>
                    <a:pt x="6229" y="2197"/>
                  </a:lnTo>
                  <a:lnTo>
                    <a:pt x="6131" y="2172"/>
                  </a:lnTo>
                  <a:lnTo>
                    <a:pt x="6032" y="2151"/>
                  </a:lnTo>
                  <a:lnTo>
                    <a:pt x="5932" y="2133"/>
                  </a:lnTo>
                  <a:lnTo>
                    <a:pt x="5831" y="2118"/>
                  </a:lnTo>
                  <a:lnTo>
                    <a:pt x="5730" y="2107"/>
                  </a:lnTo>
                  <a:lnTo>
                    <a:pt x="5629" y="2099"/>
                  </a:lnTo>
                  <a:lnTo>
                    <a:pt x="5528" y="2095"/>
                  </a:lnTo>
                  <a:lnTo>
                    <a:pt x="5427" y="2094"/>
                  </a:lnTo>
                  <a:lnTo>
                    <a:pt x="5325" y="2097"/>
                  </a:lnTo>
                  <a:lnTo>
                    <a:pt x="5225" y="2103"/>
                  </a:lnTo>
                  <a:lnTo>
                    <a:pt x="5124" y="2113"/>
                  </a:lnTo>
                  <a:lnTo>
                    <a:pt x="5024" y="2126"/>
                  </a:lnTo>
                  <a:lnTo>
                    <a:pt x="4924" y="2143"/>
                  </a:lnTo>
                  <a:lnTo>
                    <a:pt x="4825" y="2163"/>
                  </a:lnTo>
                  <a:lnTo>
                    <a:pt x="4726" y="2187"/>
                  </a:lnTo>
                  <a:lnTo>
                    <a:pt x="4629" y="2213"/>
                  </a:lnTo>
                  <a:lnTo>
                    <a:pt x="4532" y="2244"/>
                  </a:lnTo>
                  <a:lnTo>
                    <a:pt x="4436" y="2277"/>
                  </a:lnTo>
                  <a:lnTo>
                    <a:pt x="4342" y="2314"/>
                  </a:lnTo>
                  <a:lnTo>
                    <a:pt x="4248" y="2355"/>
                  </a:lnTo>
                  <a:lnTo>
                    <a:pt x="4157" y="2398"/>
                  </a:lnTo>
                  <a:lnTo>
                    <a:pt x="4067" y="2445"/>
                  </a:lnTo>
                  <a:lnTo>
                    <a:pt x="3979" y="2494"/>
                  </a:lnTo>
                  <a:lnTo>
                    <a:pt x="3892" y="2547"/>
                  </a:lnTo>
                  <a:lnTo>
                    <a:pt x="3808" y="2602"/>
                  </a:lnTo>
                  <a:lnTo>
                    <a:pt x="3725" y="2660"/>
                  </a:lnTo>
                  <a:lnTo>
                    <a:pt x="3645" y="2721"/>
                  </a:lnTo>
                  <a:lnTo>
                    <a:pt x="3566" y="2785"/>
                  </a:lnTo>
                  <a:lnTo>
                    <a:pt x="3490" y="2852"/>
                  </a:lnTo>
                  <a:lnTo>
                    <a:pt x="3416" y="2921"/>
                  </a:lnTo>
                  <a:lnTo>
                    <a:pt x="3344" y="2993"/>
                  </a:lnTo>
                  <a:lnTo>
                    <a:pt x="3272" y="3070"/>
                  </a:lnTo>
                  <a:lnTo>
                    <a:pt x="3248" y="3093"/>
                  </a:lnTo>
                  <a:lnTo>
                    <a:pt x="3221" y="3112"/>
                  </a:lnTo>
                  <a:lnTo>
                    <a:pt x="3209" y="3119"/>
                  </a:lnTo>
                  <a:lnTo>
                    <a:pt x="3046" y="4100"/>
                  </a:lnTo>
                  <a:lnTo>
                    <a:pt x="3038" y="4132"/>
                  </a:lnTo>
                  <a:lnTo>
                    <a:pt x="3027" y="4163"/>
                  </a:lnTo>
                  <a:lnTo>
                    <a:pt x="3011" y="4191"/>
                  </a:lnTo>
                  <a:lnTo>
                    <a:pt x="2992" y="4218"/>
                  </a:lnTo>
                  <a:lnTo>
                    <a:pt x="2970" y="4242"/>
                  </a:lnTo>
                  <a:lnTo>
                    <a:pt x="2944" y="4262"/>
                  </a:lnTo>
                  <a:lnTo>
                    <a:pt x="2916" y="4280"/>
                  </a:lnTo>
                  <a:lnTo>
                    <a:pt x="2887" y="4293"/>
                  </a:lnTo>
                  <a:lnTo>
                    <a:pt x="2855" y="4303"/>
                  </a:lnTo>
                  <a:lnTo>
                    <a:pt x="2823" y="4308"/>
                  </a:lnTo>
                  <a:lnTo>
                    <a:pt x="2790" y="4309"/>
                  </a:lnTo>
                  <a:lnTo>
                    <a:pt x="2758" y="4306"/>
                  </a:lnTo>
                  <a:lnTo>
                    <a:pt x="2726" y="4298"/>
                  </a:lnTo>
                  <a:lnTo>
                    <a:pt x="2695" y="4287"/>
                  </a:lnTo>
                  <a:lnTo>
                    <a:pt x="2667" y="4271"/>
                  </a:lnTo>
                  <a:lnTo>
                    <a:pt x="2640" y="4252"/>
                  </a:lnTo>
                  <a:lnTo>
                    <a:pt x="2616" y="4230"/>
                  </a:lnTo>
                  <a:lnTo>
                    <a:pt x="2596" y="4204"/>
                  </a:lnTo>
                  <a:lnTo>
                    <a:pt x="2578" y="4176"/>
                  </a:lnTo>
                  <a:lnTo>
                    <a:pt x="2565" y="4147"/>
                  </a:lnTo>
                  <a:lnTo>
                    <a:pt x="2555" y="4115"/>
                  </a:lnTo>
                  <a:lnTo>
                    <a:pt x="2550" y="4083"/>
                  </a:lnTo>
                  <a:lnTo>
                    <a:pt x="2549" y="4050"/>
                  </a:lnTo>
                  <a:lnTo>
                    <a:pt x="2552" y="40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70" name="Group 43"/>
          <p:cNvGrpSpPr/>
          <p:nvPr/>
        </p:nvGrpSpPr>
        <p:grpSpPr>
          <a:xfrm>
            <a:off x="6211616" y="4954938"/>
            <a:ext cx="633600" cy="633600"/>
            <a:chOff x="7491762" y="4459082"/>
            <a:chExt cx="633600" cy="633600"/>
          </a:xfrm>
          <a:solidFill>
            <a:srgbClr val="FFFFFF"/>
          </a:solidFill>
        </p:grpSpPr>
        <p:sp>
          <p:nvSpPr>
            <p:cNvPr id="71" name="Accent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804" y="5000"/>
                  </a:moveTo>
                  <a:lnTo>
                    <a:pt x="5803" y="5030"/>
                  </a:lnTo>
                  <a:lnTo>
                    <a:pt x="5802" y="5060"/>
                  </a:lnTo>
                  <a:lnTo>
                    <a:pt x="5799" y="5090"/>
                  </a:lnTo>
                  <a:lnTo>
                    <a:pt x="5795" y="5120"/>
                  </a:lnTo>
                  <a:lnTo>
                    <a:pt x="5790" y="5150"/>
                  </a:lnTo>
                  <a:lnTo>
                    <a:pt x="5784" y="5179"/>
                  </a:lnTo>
                  <a:lnTo>
                    <a:pt x="5776" y="5208"/>
                  </a:lnTo>
                  <a:lnTo>
                    <a:pt x="5768" y="5237"/>
                  </a:lnTo>
                  <a:lnTo>
                    <a:pt x="5758" y="5265"/>
                  </a:lnTo>
                  <a:lnTo>
                    <a:pt x="5748" y="5294"/>
                  </a:lnTo>
                  <a:lnTo>
                    <a:pt x="5737" y="5321"/>
                  </a:lnTo>
                  <a:lnTo>
                    <a:pt x="5724" y="5349"/>
                  </a:lnTo>
                  <a:lnTo>
                    <a:pt x="5711" y="5376"/>
                  </a:lnTo>
                  <a:lnTo>
                    <a:pt x="5696" y="5402"/>
                  </a:lnTo>
                  <a:lnTo>
                    <a:pt x="5680" y="5428"/>
                  </a:lnTo>
                  <a:lnTo>
                    <a:pt x="5664" y="5453"/>
                  </a:lnTo>
                  <a:lnTo>
                    <a:pt x="5646" y="5477"/>
                  </a:lnTo>
                  <a:lnTo>
                    <a:pt x="5628" y="5501"/>
                  </a:lnTo>
                  <a:lnTo>
                    <a:pt x="5609" y="5524"/>
                  </a:lnTo>
                  <a:lnTo>
                    <a:pt x="5589" y="5547"/>
                  </a:lnTo>
                  <a:lnTo>
                    <a:pt x="5568" y="5568"/>
                  </a:lnTo>
                  <a:lnTo>
                    <a:pt x="5547" y="5589"/>
                  </a:lnTo>
                  <a:lnTo>
                    <a:pt x="5524" y="5609"/>
                  </a:lnTo>
                  <a:lnTo>
                    <a:pt x="5501" y="5628"/>
                  </a:lnTo>
                  <a:lnTo>
                    <a:pt x="5477" y="5646"/>
                  </a:lnTo>
                  <a:lnTo>
                    <a:pt x="5453" y="5664"/>
                  </a:lnTo>
                  <a:lnTo>
                    <a:pt x="5428" y="5680"/>
                  </a:lnTo>
                  <a:lnTo>
                    <a:pt x="5402" y="5696"/>
                  </a:lnTo>
                  <a:lnTo>
                    <a:pt x="5376" y="5711"/>
                  </a:lnTo>
                  <a:lnTo>
                    <a:pt x="5349" y="5724"/>
                  </a:lnTo>
                  <a:lnTo>
                    <a:pt x="5321" y="5737"/>
                  </a:lnTo>
                  <a:lnTo>
                    <a:pt x="5294" y="5748"/>
                  </a:lnTo>
                  <a:lnTo>
                    <a:pt x="5265" y="5758"/>
                  </a:lnTo>
                  <a:lnTo>
                    <a:pt x="5237" y="5768"/>
                  </a:lnTo>
                  <a:lnTo>
                    <a:pt x="5208" y="5776"/>
                  </a:lnTo>
                  <a:lnTo>
                    <a:pt x="5179" y="5784"/>
                  </a:lnTo>
                  <a:lnTo>
                    <a:pt x="5150" y="5790"/>
                  </a:lnTo>
                  <a:lnTo>
                    <a:pt x="5120" y="5795"/>
                  </a:lnTo>
                  <a:lnTo>
                    <a:pt x="5090" y="5799"/>
                  </a:lnTo>
                  <a:lnTo>
                    <a:pt x="5060" y="5802"/>
                  </a:lnTo>
                  <a:lnTo>
                    <a:pt x="5030" y="5803"/>
                  </a:lnTo>
                  <a:lnTo>
                    <a:pt x="5000" y="5804"/>
                  </a:lnTo>
                  <a:lnTo>
                    <a:pt x="4970" y="5803"/>
                  </a:lnTo>
                  <a:lnTo>
                    <a:pt x="4940" y="5802"/>
                  </a:lnTo>
                  <a:lnTo>
                    <a:pt x="4910" y="5799"/>
                  </a:lnTo>
                  <a:lnTo>
                    <a:pt x="4880" y="5795"/>
                  </a:lnTo>
                  <a:lnTo>
                    <a:pt x="4850" y="5790"/>
                  </a:lnTo>
                  <a:lnTo>
                    <a:pt x="4821" y="5784"/>
                  </a:lnTo>
                  <a:lnTo>
                    <a:pt x="4792" y="5776"/>
                  </a:lnTo>
                  <a:lnTo>
                    <a:pt x="4763" y="5768"/>
                  </a:lnTo>
                  <a:lnTo>
                    <a:pt x="4735" y="5758"/>
                  </a:lnTo>
                  <a:lnTo>
                    <a:pt x="4706" y="5748"/>
                  </a:lnTo>
                  <a:lnTo>
                    <a:pt x="4679" y="5737"/>
                  </a:lnTo>
                  <a:lnTo>
                    <a:pt x="4651" y="5724"/>
                  </a:lnTo>
                  <a:lnTo>
                    <a:pt x="4624" y="5711"/>
                  </a:lnTo>
                  <a:lnTo>
                    <a:pt x="4598" y="5696"/>
                  </a:lnTo>
                  <a:lnTo>
                    <a:pt x="4572" y="5680"/>
                  </a:lnTo>
                  <a:lnTo>
                    <a:pt x="4547" y="5664"/>
                  </a:lnTo>
                  <a:lnTo>
                    <a:pt x="4523" y="5646"/>
                  </a:lnTo>
                  <a:lnTo>
                    <a:pt x="4499" y="5628"/>
                  </a:lnTo>
                  <a:lnTo>
                    <a:pt x="4476" y="5609"/>
                  </a:lnTo>
                  <a:lnTo>
                    <a:pt x="4453" y="5589"/>
                  </a:lnTo>
                  <a:lnTo>
                    <a:pt x="4432" y="5568"/>
                  </a:lnTo>
                  <a:lnTo>
                    <a:pt x="4411" y="5547"/>
                  </a:lnTo>
                  <a:lnTo>
                    <a:pt x="4391" y="5524"/>
                  </a:lnTo>
                  <a:lnTo>
                    <a:pt x="4372" y="5501"/>
                  </a:lnTo>
                  <a:lnTo>
                    <a:pt x="4354" y="5477"/>
                  </a:lnTo>
                  <a:lnTo>
                    <a:pt x="4336" y="5453"/>
                  </a:lnTo>
                  <a:lnTo>
                    <a:pt x="4320" y="5428"/>
                  </a:lnTo>
                  <a:lnTo>
                    <a:pt x="4304" y="5402"/>
                  </a:lnTo>
                  <a:lnTo>
                    <a:pt x="4289" y="5376"/>
                  </a:lnTo>
                  <a:lnTo>
                    <a:pt x="4276" y="5349"/>
                  </a:lnTo>
                  <a:lnTo>
                    <a:pt x="4263" y="5321"/>
                  </a:lnTo>
                  <a:lnTo>
                    <a:pt x="4252" y="5294"/>
                  </a:lnTo>
                  <a:lnTo>
                    <a:pt x="4242" y="5265"/>
                  </a:lnTo>
                  <a:lnTo>
                    <a:pt x="4232" y="5237"/>
                  </a:lnTo>
                  <a:lnTo>
                    <a:pt x="4224" y="5208"/>
                  </a:lnTo>
                  <a:lnTo>
                    <a:pt x="4216" y="5179"/>
                  </a:lnTo>
                  <a:lnTo>
                    <a:pt x="4210" y="5150"/>
                  </a:lnTo>
                  <a:lnTo>
                    <a:pt x="4205" y="5120"/>
                  </a:lnTo>
                  <a:lnTo>
                    <a:pt x="4201" y="5090"/>
                  </a:lnTo>
                  <a:lnTo>
                    <a:pt x="4198" y="5060"/>
                  </a:lnTo>
                  <a:lnTo>
                    <a:pt x="4197" y="5030"/>
                  </a:lnTo>
                  <a:lnTo>
                    <a:pt x="4196" y="5000"/>
                  </a:lnTo>
                  <a:lnTo>
                    <a:pt x="4197" y="4970"/>
                  </a:lnTo>
                  <a:lnTo>
                    <a:pt x="4198" y="4940"/>
                  </a:lnTo>
                  <a:lnTo>
                    <a:pt x="4201" y="4910"/>
                  </a:lnTo>
                  <a:lnTo>
                    <a:pt x="4205" y="4880"/>
                  </a:lnTo>
                  <a:lnTo>
                    <a:pt x="4210" y="4850"/>
                  </a:lnTo>
                  <a:lnTo>
                    <a:pt x="4216" y="4821"/>
                  </a:lnTo>
                  <a:lnTo>
                    <a:pt x="4224" y="4792"/>
                  </a:lnTo>
                  <a:lnTo>
                    <a:pt x="4232" y="4763"/>
                  </a:lnTo>
                  <a:lnTo>
                    <a:pt x="4242" y="4735"/>
                  </a:lnTo>
                  <a:lnTo>
                    <a:pt x="4252" y="4706"/>
                  </a:lnTo>
                  <a:lnTo>
                    <a:pt x="4263" y="4679"/>
                  </a:lnTo>
                  <a:lnTo>
                    <a:pt x="4276" y="4651"/>
                  </a:lnTo>
                  <a:lnTo>
                    <a:pt x="4289" y="4624"/>
                  </a:lnTo>
                  <a:lnTo>
                    <a:pt x="4304" y="4598"/>
                  </a:lnTo>
                  <a:lnTo>
                    <a:pt x="4320" y="4572"/>
                  </a:lnTo>
                  <a:lnTo>
                    <a:pt x="4336" y="4547"/>
                  </a:lnTo>
                  <a:lnTo>
                    <a:pt x="4354" y="4523"/>
                  </a:lnTo>
                  <a:lnTo>
                    <a:pt x="4372" y="4499"/>
                  </a:lnTo>
                  <a:lnTo>
                    <a:pt x="4391" y="4476"/>
                  </a:lnTo>
                  <a:lnTo>
                    <a:pt x="4411" y="4453"/>
                  </a:lnTo>
                  <a:lnTo>
                    <a:pt x="4432" y="4432"/>
                  </a:lnTo>
                  <a:lnTo>
                    <a:pt x="4453" y="4411"/>
                  </a:lnTo>
                  <a:lnTo>
                    <a:pt x="4476" y="4391"/>
                  </a:lnTo>
                  <a:lnTo>
                    <a:pt x="4499" y="4372"/>
                  </a:lnTo>
                  <a:lnTo>
                    <a:pt x="4523" y="4354"/>
                  </a:lnTo>
                  <a:lnTo>
                    <a:pt x="4547" y="4336"/>
                  </a:lnTo>
                  <a:lnTo>
                    <a:pt x="4572" y="4320"/>
                  </a:lnTo>
                  <a:lnTo>
                    <a:pt x="4598" y="4304"/>
                  </a:lnTo>
                  <a:lnTo>
                    <a:pt x="4624" y="4289"/>
                  </a:lnTo>
                  <a:lnTo>
                    <a:pt x="4651" y="4276"/>
                  </a:lnTo>
                  <a:lnTo>
                    <a:pt x="4679" y="4263"/>
                  </a:lnTo>
                  <a:lnTo>
                    <a:pt x="4706" y="4252"/>
                  </a:lnTo>
                  <a:lnTo>
                    <a:pt x="4735" y="4242"/>
                  </a:lnTo>
                  <a:lnTo>
                    <a:pt x="4763" y="4232"/>
                  </a:lnTo>
                  <a:lnTo>
                    <a:pt x="4792" y="4224"/>
                  </a:lnTo>
                  <a:lnTo>
                    <a:pt x="4821" y="4216"/>
                  </a:lnTo>
                  <a:lnTo>
                    <a:pt x="4850" y="4210"/>
                  </a:lnTo>
                  <a:lnTo>
                    <a:pt x="4880" y="4205"/>
                  </a:lnTo>
                  <a:lnTo>
                    <a:pt x="4910" y="4201"/>
                  </a:lnTo>
                  <a:lnTo>
                    <a:pt x="4940" y="4198"/>
                  </a:lnTo>
                  <a:lnTo>
                    <a:pt x="4970" y="4197"/>
                  </a:lnTo>
                  <a:lnTo>
                    <a:pt x="5000" y="4196"/>
                  </a:lnTo>
                  <a:lnTo>
                    <a:pt x="5030" y="4197"/>
                  </a:lnTo>
                  <a:lnTo>
                    <a:pt x="5060" y="4198"/>
                  </a:lnTo>
                  <a:lnTo>
                    <a:pt x="5090" y="4201"/>
                  </a:lnTo>
                  <a:lnTo>
                    <a:pt x="5120" y="4205"/>
                  </a:lnTo>
                  <a:lnTo>
                    <a:pt x="5150" y="4210"/>
                  </a:lnTo>
                  <a:lnTo>
                    <a:pt x="5179" y="4216"/>
                  </a:lnTo>
                  <a:lnTo>
                    <a:pt x="5208" y="4224"/>
                  </a:lnTo>
                  <a:lnTo>
                    <a:pt x="5237" y="4232"/>
                  </a:lnTo>
                  <a:lnTo>
                    <a:pt x="5265" y="4242"/>
                  </a:lnTo>
                  <a:lnTo>
                    <a:pt x="5294" y="4252"/>
                  </a:lnTo>
                  <a:lnTo>
                    <a:pt x="5321" y="4263"/>
                  </a:lnTo>
                  <a:lnTo>
                    <a:pt x="5349" y="4276"/>
                  </a:lnTo>
                  <a:lnTo>
                    <a:pt x="5376" y="4289"/>
                  </a:lnTo>
                  <a:lnTo>
                    <a:pt x="5402" y="4304"/>
                  </a:lnTo>
                  <a:lnTo>
                    <a:pt x="5428" y="4320"/>
                  </a:lnTo>
                  <a:lnTo>
                    <a:pt x="5453" y="4336"/>
                  </a:lnTo>
                  <a:lnTo>
                    <a:pt x="5477" y="4354"/>
                  </a:lnTo>
                  <a:lnTo>
                    <a:pt x="5501" y="4372"/>
                  </a:lnTo>
                  <a:lnTo>
                    <a:pt x="5524" y="4391"/>
                  </a:lnTo>
                  <a:lnTo>
                    <a:pt x="5547" y="4411"/>
                  </a:lnTo>
                  <a:lnTo>
                    <a:pt x="5568" y="4432"/>
                  </a:lnTo>
                  <a:lnTo>
                    <a:pt x="5589" y="4453"/>
                  </a:lnTo>
                  <a:lnTo>
                    <a:pt x="5609" y="4476"/>
                  </a:lnTo>
                  <a:lnTo>
                    <a:pt x="5628" y="4499"/>
                  </a:lnTo>
                  <a:lnTo>
                    <a:pt x="5646" y="4523"/>
                  </a:lnTo>
                  <a:lnTo>
                    <a:pt x="5664" y="4547"/>
                  </a:lnTo>
                  <a:lnTo>
                    <a:pt x="5680" y="4572"/>
                  </a:lnTo>
                  <a:lnTo>
                    <a:pt x="5696" y="4598"/>
                  </a:lnTo>
                  <a:lnTo>
                    <a:pt x="5711" y="4624"/>
                  </a:lnTo>
                  <a:lnTo>
                    <a:pt x="5724" y="4651"/>
                  </a:lnTo>
                  <a:lnTo>
                    <a:pt x="5737" y="4679"/>
                  </a:lnTo>
                  <a:lnTo>
                    <a:pt x="5748" y="4706"/>
                  </a:lnTo>
                  <a:lnTo>
                    <a:pt x="5758" y="4735"/>
                  </a:lnTo>
                  <a:lnTo>
                    <a:pt x="5768" y="4763"/>
                  </a:lnTo>
                  <a:lnTo>
                    <a:pt x="5776" y="4792"/>
                  </a:lnTo>
                  <a:lnTo>
                    <a:pt x="5784" y="4821"/>
                  </a:lnTo>
                  <a:lnTo>
                    <a:pt x="5790" y="4850"/>
                  </a:lnTo>
                  <a:lnTo>
                    <a:pt x="5795" y="4880"/>
                  </a:lnTo>
                  <a:lnTo>
                    <a:pt x="5799" y="4910"/>
                  </a:lnTo>
                  <a:lnTo>
                    <a:pt x="5802" y="4940"/>
                  </a:lnTo>
                  <a:lnTo>
                    <a:pt x="5803" y="4970"/>
                  </a:lnTo>
                  <a:lnTo>
                    <a:pt x="5804" y="5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2" name="Outline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53" y="2015"/>
                  </a:moveTo>
                  <a:lnTo>
                    <a:pt x="5953" y="2021"/>
                  </a:lnTo>
                  <a:lnTo>
                    <a:pt x="5954" y="2051"/>
                  </a:lnTo>
                  <a:lnTo>
                    <a:pt x="5954" y="2057"/>
                  </a:lnTo>
                  <a:lnTo>
                    <a:pt x="5953" y="2087"/>
                  </a:lnTo>
                  <a:lnTo>
                    <a:pt x="5953" y="2093"/>
                  </a:lnTo>
                  <a:lnTo>
                    <a:pt x="5951" y="2123"/>
                  </a:lnTo>
                  <a:lnTo>
                    <a:pt x="5951" y="2129"/>
                  </a:lnTo>
                  <a:lnTo>
                    <a:pt x="5948" y="2158"/>
                  </a:lnTo>
                  <a:lnTo>
                    <a:pt x="5947" y="2164"/>
                  </a:lnTo>
                  <a:lnTo>
                    <a:pt x="5943" y="2194"/>
                  </a:lnTo>
                  <a:lnTo>
                    <a:pt x="5943" y="2199"/>
                  </a:lnTo>
                  <a:lnTo>
                    <a:pt x="5938" y="2229"/>
                  </a:lnTo>
                  <a:lnTo>
                    <a:pt x="5936" y="2234"/>
                  </a:lnTo>
                  <a:lnTo>
                    <a:pt x="5930" y="2264"/>
                  </a:lnTo>
                  <a:lnTo>
                    <a:pt x="5929" y="2269"/>
                  </a:lnTo>
                  <a:lnTo>
                    <a:pt x="5922" y="2298"/>
                  </a:lnTo>
                  <a:lnTo>
                    <a:pt x="5920" y="2304"/>
                  </a:lnTo>
                  <a:lnTo>
                    <a:pt x="5912" y="2332"/>
                  </a:lnTo>
                  <a:lnTo>
                    <a:pt x="5910" y="2338"/>
                  </a:lnTo>
                  <a:lnTo>
                    <a:pt x="5901" y="2366"/>
                  </a:lnTo>
                  <a:lnTo>
                    <a:pt x="5899" y="2371"/>
                  </a:lnTo>
                  <a:lnTo>
                    <a:pt x="5889" y="2399"/>
                  </a:lnTo>
                  <a:lnTo>
                    <a:pt x="5887" y="2404"/>
                  </a:lnTo>
                  <a:lnTo>
                    <a:pt x="5875" y="2432"/>
                  </a:lnTo>
                  <a:lnTo>
                    <a:pt x="5873" y="2437"/>
                  </a:lnTo>
                  <a:lnTo>
                    <a:pt x="5860" y="2464"/>
                  </a:lnTo>
                  <a:lnTo>
                    <a:pt x="5858" y="2469"/>
                  </a:lnTo>
                  <a:lnTo>
                    <a:pt x="5844" y="2496"/>
                  </a:lnTo>
                  <a:lnTo>
                    <a:pt x="5842" y="2501"/>
                  </a:lnTo>
                  <a:lnTo>
                    <a:pt x="5838" y="2509"/>
                  </a:lnTo>
                  <a:lnTo>
                    <a:pt x="7255" y="3539"/>
                  </a:lnTo>
                  <a:lnTo>
                    <a:pt x="7270" y="3524"/>
                  </a:lnTo>
                  <a:lnTo>
                    <a:pt x="7274" y="3520"/>
                  </a:lnTo>
                  <a:lnTo>
                    <a:pt x="7296" y="3499"/>
                  </a:lnTo>
                  <a:lnTo>
                    <a:pt x="7300" y="3495"/>
                  </a:lnTo>
                  <a:lnTo>
                    <a:pt x="7322" y="3475"/>
                  </a:lnTo>
                  <a:lnTo>
                    <a:pt x="7327" y="3472"/>
                  </a:lnTo>
                  <a:lnTo>
                    <a:pt x="7350" y="3453"/>
                  </a:lnTo>
                  <a:lnTo>
                    <a:pt x="7354" y="3449"/>
                  </a:lnTo>
                  <a:lnTo>
                    <a:pt x="7378" y="3431"/>
                  </a:lnTo>
                  <a:lnTo>
                    <a:pt x="7383" y="3427"/>
                  </a:lnTo>
                  <a:lnTo>
                    <a:pt x="7407" y="3410"/>
                  </a:lnTo>
                  <a:lnTo>
                    <a:pt x="7412" y="3407"/>
                  </a:lnTo>
                  <a:lnTo>
                    <a:pt x="7437" y="3391"/>
                  </a:lnTo>
                  <a:lnTo>
                    <a:pt x="7442" y="3388"/>
                  </a:lnTo>
                  <a:lnTo>
                    <a:pt x="7468" y="3372"/>
                  </a:lnTo>
                  <a:lnTo>
                    <a:pt x="7472" y="3370"/>
                  </a:lnTo>
                  <a:lnTo>
                    <a:pt x="7498" y="3355"/>
                  </a:lnTo>
                  <a:lnTo>
                    <a:pt x="7503" y="3353"/>
                  </a:lnTo>
                  <a:lnTo>
                    <a:pt x="7530" y="3339"/>
                  </a:lnTo>
                  <a:lnTo>
                    <a:pt x="7535" y="3336"/>
                  </a:lnTo>
                  <a:lnTo>
                    <a:pt x="7563" y="3324"/>
                  </a:lnTo>
                  <a:lnTo>
                    <a:pt x="7568" y="3322"/>
                  </a:lnTo>
                  <a:lnTo>
                    <a:pt x="7596" y="3310"/>
                  </a:lnTo>
                  <a:lnTo>
                    <a:pt x="7601" y="3308"/>
                  </a:lnTo>
                  <a:lnTo>
                    <a:pt x="7629" y="3298"/>
                  </a:lnTo>
                  <a:lnTo>
                    <a:pt x="7634" y="3296"/>
                  </a:lnTo>
                  <a:lnTo>
                    <a:pt x="7663" y="3286"/>
                  </a:lnTo>
                  <a:lnTo>
                    <a:pt x="7668" y="3285"/>
                  </a:lnTo>
                  <a:lnTo>
                    <a:pt x="7697" y="3276"/>
                  </a:lnTo>
                  <a:lnTo>
                    <a:pt x="7702" y="3275"/>
                  </a:lnTo>
                  <a:lnTo>
                    <a:pt x="7731" y="3268"/>
                  </a:lnTo>
                  <a:lnTo>
                    <a:pt x="7737" y="3266"/>
                  </a:lnTo>
                  <a:lnTo>
                    <a:pt x="7766" y="3260"/>
                  </a:lnTo>
                  <a:lnTo>
                    <a:pt x="7771" y="3259"/>
                  </a:lnTo>
                  <a:lnTo>
                    <a:pt x="7801" y="3254"/>
                  </a:lnTo>
                  <a:lnTo>
                    <a:pt x="7807" y="3253"/>
                  </a:lnTo>
                  <a:lnTo>
                    <a:pt x="7836" y="3249"/>
                  </a:lnTo>
                  <a:lnTo>
                    <a:pt x="7842" y="3249"/>
                  </a:lnTo>
                  <a:lnTo>
                    <a:pt x="7872" y="3246"/>
                  </a:lnTo>
                  <a:lnTo>
                    <a:pt x="7877" y="3245"/>
                  </a:lnTo>
                  <a:lnTo>
                    <a:pt x="7907" y="3244"/>
                  </a:lnTo>
                  <a:lnTo>
                    <a:pt x="7913" y="3244"/>
                  </a:lnTo>
                  <a:lnTo>
                    <a:pt x="7943" y="3243"/>
                  </a:lnTo>
                  <a:lnTo>
                    <a:pt x="7949" y="3243"/>
                  </a:lnTo>
                  <a:lnTo>
                    <a:pt x="7979" y="3244"/>
                  </a:lnTo>
                  <a:lnTo>
                    <a:pt x="7985" y="3244"/>
                  </a:lnTo>
                  <a:lnTo>
                    <a:pt x="8015" y="3245"/>
                  </a:lnTo>
                  <a:lnTo>
                    <a:pt x="8020" y="3246"/>
                  </a:lnTo>
                  <a:lnTo>
                    <a:pt x="8050" y="3249"/>
                  </a:lnTo>
                  <a:lnTo>
                    <a:pt x="8056" y="3249"/>
                  </a:lnTo>
                  <a:lnTo>
                    <a:pt x="8086" y="3253"/>
                  </a:lnTo>
                  <a:lnTo>
                    <a:pt x="8091" y="3254"/>
                  </a:lnTo>
                  <a:lnTo>
                    <a:pt x="8121" y="3259"/>
                  </a:lnTo>
                  <a:lnTo>
                    <a:pt x="8126" y="3260"/>
                  </a:lnTo>
                  <a:lnTo>
                    <a:pt x="8156" y="3266"/>
                  </a:lnTo>
                  <a:lnTo>
                    <a:pt x="8161" y="3268"/>
                  </a:lnTo>
                  <a:lnTo>
                    <a:pt x="8190" y="3275"/>
                  </a:lnTo>
                  <a:lnTo>
                    <a:pt x="8196" y="3276"/>
                  </a:lnTo>
                  <a:lnTo>
                    <a:pt x="8224" y="3285"/>
                  </a:lnTo>
                  <a:lnTo>
                    <a:pt x="8230" y="3286"/>
                  </a:lnTo>
                  <a:lnTo>
                    <a:pt x="8258" y="3296"/>
                  </a:lnTo>
                  <a:lnTo>
                    <a:pt x="8264" y="3297"/>
                  </a:lnTo>
                  <a:lnTo>
                    <a:pt x="8292" y="3308"/>
                  </a:lnTo>
                  <a:lnTo>
                    <a:pt x="8297" y="3310"/>
                  </a:lnTo>
                  <a:lnTo>
                    <a:pt x="8325" y="3322"/>
                  </a:lnTo>
                  <a:lnTo>
                    <a:pt x="8330" y="3324"/>
                  </a:lnTo>
                  <a:lnTo>
                    <a:pt x="8357" y="3336"/>
                  </a:lnTo>
                  <a:lnTo>
                    <a:pt x="8363" y="3339"/>
                  </a:lnTo>
                  <a:lnTo>
                    <a:pt x="8389" y="3353"/>
                  </a:lnTo>
                  <a:lnTo>
                    <a:pt x="8395" y="3355"/>
                  </a:lnTo>
                  <a:lnTo>
                    <a:pt x="8421" y="3370"/>
                  </a:lnTo>
                  <a:lnTo>
                    <a:pt x="8425" y="3372"/>
                  </a:lnTo>
                  <a:lnTo>
                    <a:pt x="8451" y="3388"/>
                  </a:lnTo>
                  <a:lnTo>
                    <a:pt x="8456" y="3391"/>
                  </a:lnTo>
                  <a:lnTo>
                    <a:pt x="8481" y="3407"/>
                  </a:lnTo>
                  <a:lnTo>
                    <a:pt x="8486" y="3410"/>
                  </a:lnTo>
                  <a:lnTo>
                    <a:pt x="8510" y="3428"/>
                  </a:lnTo>
                  <a:lnTo>
                    <a:pt x="8515" y="3431"/>
                  </a:lnTo>
                  <a:lnTo>
                    <a:pt x="8538" y="3449"/>
                  </a:lnTo>
                  <a:lnTo>
                    <a:pt x="8543" y="3453"/>
                  </a:lnTo>
                  <a:lnTo>
                    <a:pt x="8566" y="3472"/>
                  </a:lnTo>
                  <a:lnTo>
                    <a:pt x="8570" y="3475"/>
                  </a:lnTo>
                  <a:lnTo>
                    <a:pt x="8593" y="3495"/>
                  </a:lnTo>
                  <a:lnTo>
                    <a:pt x="8597" y="3499"/>
                  </a:lnTo>
                  <a:lnTo>
                    <a:pt x="8618" y="3520"/>
                  </a:lnTo>
                  <a:lnTo>
                    <a:pt x="8622" y="3524"/>
                  </a:lnTo>
                  <a:lnTo>
                    <a:pt x="8643" y="3546"/>
                  </a:lnTo>
                  <a:lnTo>
                    <a:pt x="8647" y="3550"/>
                  </a:lnTo>
                  <a:lnTo>
                    <a:pt x="8667" y="3572"/>
                  </a:lnTo>
                  <a:lnTo>
                    <a:pt x="8671" y="3576"/>
                  </a:lnTo>
                  <a:lnTo>
                    <a:pt x="8690" y="3600"/>
                  </a:lnTo>
                  <a:lnTo>
                    <a:pt x="8694" y="3604"/>
                  </a:lnTo>
                  <a:lnTo>
                    <a:pt x="8712" y="3628"/>
                  </a:lnTo>
                  <a:lnTo>
                    <a:pt x="8715" y="3633"/>
                  </a:lnTo>
                  <a:lnTo>
                    <a:pt x="8733" y="3657"/>
                  </a:lnTo>
                  <a:lnTo>
                    <a:pt x="8736" y="3662"/>
                  </a:lnTo>
                  <a:lnTo>
                    <a:pt x="8752" y="3687"/>
                  </a:lnTo>
                  <a:lnTo>
                    <a:pt x="8755" y="3692"/>
                  </a:lnTo>
                  <a:lnTo>
                    <a:pt x="8771" y="3718"/>
                  </a:lnTo>
                  <a:lnTo>
                    <a:pt x="8773" y="3722"/>
                  </a:lnTo>
                  <a:lnTo>
                    <a:pt x="8788" y="3748"/>
                  </a:lnTo>
                  <a:lnTo>
                    <a:pt x="8790" y="3753"/>
                  </a:lnTo>
                  <a:lnTo>
                    <a:pt x="8804" y="3780"/>
                  </a:lnTo>
                  <a:lnTo>
                    <a:pt x="8807" y="3785"/>
                  </a:lnTo>
                  <a:lnTo>
                    <a:pt x="8819" y="3813"/>
                  </a:lnTo>
                  <a:lnTo>
                    <a:pt x="8821" y="3818"/>
                  </a:lnTo>
                  <a:lnTo>
                    <a:pt x="8833" y="3846"/>
                  </a:lnTo>
                  <a:lnTo>
                    <a:pt x="8835" y="3851"/>
                  </a:lnTo>
                  <a:lnTo>
                    <a:pt x="8845" y="3879"/>
                  </a:lnTo>
                  <a:lnTo>
                    <a:pt x="8847" y="3884"/>
                  </a:lnTo>
                  <a:lnTo>
                    <a:pt x="8857" y="3913"/>
                  </a:lnTo>
                  <a:lnTo>
                    <a:pt x="8858" y="3918"/>
                  </a:lnTo>
                  <a:lnTo>
                    <a:pt x="8867" y="3947"/>
                  </a:lnTo>
                  <a:lnTo>
                    <a:pt x="8868" y="3952"/>
                  </a:lnTo>
                  <a:lnTo>
                    <a:pt x="8875" y="3981"/>
                  </a:lnTo>
                  <a:lnTo>
                    <a:pt x="8877" y="3987"/>
                  </a:lnTo>
                  <a:lnTo>
                    <a:pt x="8883" y="4016"/>
                  </a:lnTo>
                  <a:lnTo>
                    <a:pt x="8884" y="4021"/>
                  </a:lnTo>
                  <a:lnTo>
                    <a:pt x="8889" y="4051"/>
                  </a:lnTo>
                  <a:lnTo>
                    <a:pt x="8890" y="4057"/>
                  </a:lnTo>
                  <a:lnTo>
                    <a:pt x="8894" y="4086"/>
                  </a:lnTo>
                  <a:lnTo>
                    <a:pt x="8894" y="4092"/>
                  </a:lnTo>
                  <a:lnTo>
                    <a:pt x="8897" y="4122"/>
                  </a:lnTo>
                  <a:lnTo>
                    <a:pt x="8898" y="4127"/>
                  </a:lnTo>
                  <a:lnTo>
                    <a:pt x="8899" y="4157"/>
                  </a:lnTo>
                  <a:lnTo>
                    <a:pt x="8899" y="4163"/>
                  </a:lnTo>
                  <a:lnTo>
                    <a:pt x="8900" y="4193"/>
                  </a:lnTo>
                  <a:lnTo>
                    <a:pt x="8900" y="4199"/>
                  </a:lnTo>
                  <a:lnTo>
                    <a:pt x="8899" y="4229"/>
                  </a:lnTo>
                  <a:lnTo>
                    <a:pt x="8899" y="4235"/>
                  </a:lnTo>
                  <a:lnTo>
                    <a:pt x="8898" y="4265"/>
                  </a:lnTo>
                  <a:lnTo>
                    <a:pt x="8897" y="4270"/>
                  </a:lnTo>
                  <a:lnTo>
                    <a:pt x="8894" y="4300"/>
                  </a:lnTo>
                  <a:lnTo>
                    <a:pt x="8894" y="4306"/>
                  </a:lnTo>
                  <a:lnTo>
                    <a:pt x="8890" y="4336"/>
                  </a:lnTo>
                  <a:lnTo>
                    <a:pt x="8889" y="4341"/>
                  </a:lnTo>
                  <a:lnTo>
                    <a:pt x="8884" y="4371"/>
                  </a:lnTo>
                  <a:lnTo>
                    <a:pt x="8883" y="4376"/>
                  </a:lnTo>
                  <a:lnTo>
                    <a:pt x="8877" y="4406"/>
                  </a:lnTo>
                  <a:lnTo>
                    <a:pt x="8875" y="4411"/>
                  </a:lnTo>
                  <a:lnTo>
                    <a:pt x="8868" y="4440"/>
                  </a:lnTo>
                  <a:lnTo>
                    <a:pt x="8867" y="4446"/>
                  </a:lnTo>
                  <a:lnTo>
                    <a:pt x="8858" y="4474"/>
                  </a:lnTo>
                  <a:lnTo>
                    <a:pt x="8857" y="4480"/>
                  </a:lnTo>
                  <a:lnTo>
                    <a:pt x="8847" y="4508"/>
                  </a:lnTo>
                  <a:lnTo>
                    <a:pt x="8846" y="4514"/>
                  </a:lnTo>
                  <a:lnTo>
                    <a:pt x="8835" y="4542"/>
                  </a:lnTo>
                  <a:lnTo>
                    <a:pt x="8833" y="4547"/>
                  </a:lnTo>
                  <a:lnTo>
                    <a:pt x="8821" y="4575"/>
                  </a:lnTo>
                  <a:lnTo>
                    <a:pt x="8819" y="4580"/>
                  </a:lnTo>
                  <a:lnTo>
                    <a:pt x="8807" y="4607"/>
                  </a:lnTo>
                  <a:lnTo>
                    <a:pt x="8804" y="4613"/>
                  </a:lnTo>
                  <a:lnTo>
                    <a:pt x="8790" y="4639"/>
                  </a:lnTo>
                  <a:lnTo>
                    <a:pt x="8788" y="4645"/>
                  </a:lnTo>
                  <a:lnTo>
                    <a:pt x="8773" y="4671"/>
                  </a:lnTo>
                  <a:lnTo>
                    <a:pt x="8771" y="4675"/>
                  </a:lnTo>
                  <a:lnTo>
                    <a:pt x="8755" y="4701"/>
                  </a:lnTo>
                  <a:lnTo>
                    <a:pt x="8752" y="4706"/>
                  </a:lnTo>
                  <a:lnTo>
                    <a:pt x="8736" y="4731"/>
                  </a:lnTo>
                  <a:lnTo>
                    <a:pt x="8733" y="4736"/>
                  </a:lnTo>
                  <a:lnTo>
                    <a:pt x="8715" y="4760"/>
                  </a:lnTo>
                  <a:lnTo>
                    <a:pt x="8712" y="4765"/>
                  </a:lnTo>
                  <a:lnTo>
                    <a:pt x="8694" y="4789"/>
                  </a:lnTo>
                  <a:lnTo>
                    <a:pt x="8690" y="4793"/>
                  </a:lnTo>
                  <a:lnTo>
                    <a:pt x="8671" y="4816"/>
                  </a:lnTo>
                  <a:lnTo>
                    <a:pt x="8667" y="4820"/>
                  </a:lnTo>
                  <a:lnTo>
                    <a:pt x="8647" y="4843"/>
                  </a:lnTo>
                  <a:lnTo>
                    <a:pt x="8643" y="4847"/>
                  </a:lnTo>
                  <a:lnTo>
                    <a:pt x="8623" y="4869"/>
                  </a:lnTo>
                  <a:lnTo>
                    <a:pt x="8619" y="4873"/>
                  </a:lnTo>
                  <a:lnTo>
                    <a:pt x="8597" y="4893"/>
                  </a:lnTo>
                  <a:lnTo>
                    <a:pt x="8593" y="4897"/>
                  </a:lnTo>
                  <a:lnTo>
                    <a:pt x="8570" y="4917"/>
                  </a:lnTo>
                  <a:lnTo>
                    <a:pt x="8566" y="4921"/>
                  </a:lnTo>
                  <a:lnTo>
                    <a:pt x="8543" y="4940"/>
                  </a:lnTo>
                  <a:lnTo>
                    <a:pt x="8539" y="4944"/>
                  </a:lnTo>
                  <a:lnTo>
                    <a:pt x="8515" y="4962"/>
                  </a:lnTo>
                  <a:lnTo>
                    <a:pt x="8510" y="4965"/>
                  </a:lnTo>
                  <a:lnTo>
                    <a:pt x="8486" y="4983"/>
                  </a:lnTo>
                  <a:lnTo>
                    <a:pt x="8481" y="4986"/>
                  </a:lnTo>
                  <a:lnTo>
                    <a:pt x="8456" y="5002"/>
                  </a:lnTo>
                  <a:lnTo>
                    <a:pt x="8451" y="5005"/>
                  </a:lnTo>
                  <a:lnTo>
                    <a:pt x="8425" y="5021"/>
                  </a:lnTo>
                  <a:lnTo>
                    <a:pt x="8421" y="5023"/>
                  </a:lnTo>
                  <a:lnTo>
                    <a:pt x="8395" y="5038"/>
                  </a:lnTo>
                  <a:lnTo>
                    <a:pt x="8389" y="5040"/>
                  </a:lnTo>
                  <a:lnTo>
                    <a:pt x="8363" y="5054"/>
                  </a:lnTo>
                  <a:lnTo>
                    <a:pt x="8357" y="5057"/>
                  </a:lnTo>
                  <a:lnTo>
                    <a:pt x="8330" y="5069"/>
                  </a:lnTo>
                  <a:lnTo>
                    <a:pt x="8325" y="5071"/>
                  </a:lnTo>
                  <a:lnTo>
                    <a:pt x="8297" y="5083"/>
                  </a:lnTo>
                  <a:lnTo>
                    <a:pt x="8292" y="5085"/>
                  </a:lnTo>
                  <a:lnTo>
                    <a:pt x="8264" y="5096"/>
                  </a:lnTo>
                  <a:lnTo>
                    <a:pt x="8258" y="5097"/>
                  </a:lnTo>
                  <a:lnTo>
                    <a:pt x="8230" y="5107"/>
                  </a:lnTo>
                  <a:lnTo>
                    <a:pt x="8224" y="5108"/>
                  </a:lnTo>
                  <a:lnTo>
                    <a:pt x="8196" y="5117"/>
                  </a:lnTo>
                  <a:lnTo>
                    <a:pt x="8190" y="5118"/>
                  </a:lnTo>
                  <a:lnTo>
                    <a:pt x="8161" y="5125"/>
                  </a:lnTo>
                  <a:lnTo>
                    <a:pt x="8156" y="5127"/>
                  </a:lnTo>
                  <a:lnTo>
                    <a:pt x="8126" y="5133"/>
                  </a:lnTo>
                  <a:lnTo>
                    <a:pt x="8121" y="5134"/>
                  </a:lnTo>
                  <a:lnTo>
                    <a:pt x="8120" y="5134"/>
                  </a:lnTo>
                  <a:lnTo>
                    <a:pt x="8121" y="5134"/>
                  </a:lnTo>
                  <a:lnTo>
                    <a:pt x="8126" y="5135"/>
                  </a:lnTo>
                  <a:lnTo>
                    <a:pt x="8156" y="5141"/>
                  </a:lnTo>
                  <a:lnTo>
                    <a:pt x="8161" y="5143"/>
                  </a:lnTo>
                  <a:lnTo>
                    <a:pt x="8190" y="5150"/>
                  </a:lnTo>
                  <a:lnTo>
                    <a:pt x="8196" y="5151"/>
                  </a:lnTo>
                  <a:lnTo>
                    <a:pt x="8224" y="5160"/>
                  </a:lnTo>
                  <a:lnTo>
                    <a:pt x="8230" y="5161"/>
                  </a:lnTo>
                  <a:lnTo>
                    <a:pt x="8258" y="5171"/>
                  </a:lnTo>
                  <a:lnTo>
                    <a:pt x="8264" y="5172"/>
                  </a:lnTo>
                  <a:lnTo>
                    <a:pt x="8292" y="5183"/>
                  </a:lnTo>
                  <a:lnTo>
                    <a:pt x="8297" y="5185"/>
                  </a:lnTo>
                  <a:lnTo>
                    <a:pt x="8325" y="5197"/>
                  </a:lnTo>
                  <a:lnTo>
                    <a:pt x="8330" y="5199"/>
                  </a:lnTo>
                  <a:lnTo>
                    <a:pt x="8357" y="5211"/>
                  </a:lnTo>
                  <a:lnTo>
                    <a:pt x="8363" y="5214"/>
                  </a:lnTo>
                  <a:lnTo>
                    <a:pt x="8389" y="5228"/>
                  </a:lnTo>
                  <a:lnTo>
                    <a:pt x="8395" y="5230"/>
                  </a:lnTo>
                  <a:lnTo>
                    <a:pt x="8421" y="5245"/>
                  </a:lnTo>
                  <a:lnTo>
                    <a:pt x="8425" y="5247"/>
                  </a:lnTo>
                  <a:lnTo>
                    <a:pt x="8451" y="5263"/>
                  </a:lnTo>
                  <a:lnTo>
                    <a:pt x="8456" y="5266"/>
                  </a:lnTo>
                  <a:lnTo>
                    <a:pt x="8481" y="5282"/>
                  </a:lnTo>
                  <a:lnTo>
                    <a:pt x="8486" y="5285"/>
                  </a:lnTo>
                  <a:lnTo>
                    <a:pt x="8510" y="5303"/>
                  </a:lnTo>
                  <a:lnTo>
                    <a:pt x="8515" y="5306"/>
                  </a:lnTo>
                  <a:lnTo>
                    <a:pt x="8538" y="5324"/>
                  </a:lnTo>
                  <a:lnTo>
                    <a:pt x="8543" y="5328"/>
                  </a:lnTo>
                  <a:lnTo>
                    <a:pt x="8566" y="5347"/>
                  </a:lnTo>
                  <a:lnTo>
                    <a:pt x="8570" y="5350"/>
                  </a:lnTo>
                  <a:lnTo>
                    <a:pt x="8593" y="5370"/>
                  </a:lnTo>
                  <a:lnTo>
                    <a:pt x="8597" y="5374"/>
                  </a:lnTo>
                  <a:lnTo>
                    <a:pt x="8618" y="5395"/>
                  </a:lnTo>
                  <a:lnTo>
                    <a:pt x="8622" y="5399"/>
                  </a:lnTo>
                  <a:lnTo>
                    <a:pt x="8643" y="5421"/>
                  </a:lnTo>
                  <a:lnTo>
                    <a:pt x="8647" y="5425"/>
                  </a:lnTo>
                  <a:lnTo>
                    <a:pt x="8667" y="5447"/>
                  </a:lnTo>
                  <a:lnTo>
                    <a:pt x="8671" y="5451"/>
                  </a:lnTo>
                  <a:lnTo>
                    <a:pt x="8690" y="5475"/>
                  </a:lnTo>
                  <a:lnTo>
                    <a:pt x="8694" y="5479"/>
                  </a:lnTo>
                  <a:lnTo>
                    <a:pt x="8712" y="5503"/>
                  </a:lnTo>
                  <a:lnTo>
                    <a:pt x="8715" y="5508"/>
                  </a:lnTo>
                  <a:lnTo>
                    <a:pt x="8733" y="5532"/>
                  </a:lnTo>
                  <a:lnTo>
                    <a:pt x="8736" y="5537"/>
                  </a:lnTo>
                  <a:lnTo>
                    <a:pt x="8752" y="5562"/>
                  </a:lnTo>
                  <a:lnTo>
                    <a:pt x="8755" y="5567"/>
                  </a:lnTo>
                  <a:lnTo>
                    <a:pt x="8771" y="5593"/>
                  </a:lnTo>
                  <a:lnTo>
                    <a:pt x="8773" y="5597"/>
                  </a:lnTo>
                  <a:lnTo>
                    <a:pt x="8788" y="5623"/>
                  </a:lnTo>
                  <a:lnTo>
                    <a:pt x="8790" y="5628"/>
                  </a:lnTo>
                  <a:lnTo>
                    <a:pt x="8804" y="5655"/>
                  </a:lnTo>
                  <a:lnTo>
                    <a:pt x="8807" y="5660"/>
                  </a:lnTo>
                  <a:lnTo>
                    <a:pt x="8819" y="5688"/>
                  </a:lnTo>
                  <a:lnTo>
                    <a:pt x="8821" y="5693"/>
                  </a:lnTo>
                  <a:lnTo>
                    <a:pt x="8833" y="5721"/>
                  </a:lnTo>
                  <a:lnTo>
                    <a:pt x="8835" y="5726"/>
                  </a:lnTo>
                  <a:lnTo>
                    <a:pt x="8845" y="5754"/>
                  </a:lnTo>
                  <a:lnTo>
                    <a:pt x="8847" y="5759"/>
                  </a:lnTo>
                  <a:lnTo>
                    <a:pt x="8857" y="5788"/>
                  </a:lnTo>
                  <a:lnTo>
                    <a:pt x="8858" y="5793"/>
                  </a:lnTo>
                  <a:lnTo>
                    <a:pt x="8867" y="5822"/>
                  </a:lnTo>
                  <a:lnTo>
                    <a:pt x="8868" y="5827"/>
                  </a:lnTo>
                  <a:lnTo>
                    <a:pt x="8875" y="5856"/>
                  </a:lnTo>
                  <a:lnTo>
                    <a:pt x="8877" y="5862"/>
                  </a:lnTo>
                  <a:lnTo>
                    <a:pt x="8883" y="5891"/>
                  </a:lnTo>
                  <a:lnTo>
                    <a:pt x="8884" y="5896"/>
                  </a:lnTo>
                  <a:lnTo>
                    <a:pt x="8889" y="5926"/>
                  </a:lnTo>
                  <a:lnTo>
                    <a:pt x="8890" y="5932"/>
                  </a:lnTo>
                  <a:lnTo>
                    <a:pt x="8894" y="5961"/>
                  </a:lnTo>
                  <a:lnTo>
                    <a:pt x="8894" y="5967"/>
                  </a:lnTo>
                  <a:lnTo>
                    <a:pt x="8897" y="5997"/>
                  </a:lnTo>
                  <a:lnTo>
                    <a:pt x="8898" y="6002"/>
                  </a:lnTo>
                  <a:lnTo>
                    <a:pt x="8899" y="6032"/>
                  </a:lnTo>
                  <a:lnTo>
                    <a:pt x="8899" y="6038"/>
                  </a:lnTo>
                  <a:lnTo>
                    <a:pt x="8900" y="6068"/>
                  </a:lnTo>
                  <a:lnTo>
                    <a:pt x="8900" y="6074"/>
                  </a:lnTo>
                  <a:lnTo>
                    <a:pt x="8899" y="6104"/>
                  </a:lnTo>
                  <a:lnTo>
                    <a:pt x="8899" y="6110"/>
                  </a:lnTo>
                  <a:lnTo>
                    <a:pt x="8898" y="6140"/>
                  </a:lnTo>
                  <a:lnTo>
                    <a:pt x="8897" y="6145"/>
                  </a:lnTo>
                  <a:lnTo>
                    <a:pt x="8894" y="6175"/>
                  </a:lnTo>
                  <a:lnTo>
                    <a:pt x="8894" y="6181"/>
                  </a:lnTo>
                  <a:lnTo>
                    <a:pt x="8890" y="6211"/>
                  </a:lnTo>
                  <a:lnTo>
                    <a:pt x="8889" y="6216"/>
                  </a:lnTo>
                  <a:lnTo>
                    <a:pt x="8884" y="6246"/>
                  </a:lnTo>
                  <a:lnTo>
                    <a:pt x="8883" y="6251"/>
                  </a:lnTo>
                  <a:lnTo>
                    <a:pt x="8877" y="6281"/>
                  </a:lnTo>
                  <a:lnTo>
                    <a:pt x="8875" y="6286"/>
                  </a:lnTo>
                  <a:lnTo>
                    <a:pt x="8868" y="6315"/>
                  </a:lnTo>
                  <a:lnTo>
                    <a:pt x="8867" y="6321"/>
                  </a:lnTo>
                  <a:lnTo>
                    <a:pt x="8858" y="6349"/>
                  </a:lnTo>
                  <a:lnTo>
                    <a:pt x="8857" y="6355"/>
                  </a:lnTo>
                  <a:lnTo>
                    <a:pt x="8847" y="6383"/>
                  </a:lnTo>
                  <a:lnTo>
                    <a:pt x="8846" y="6389"/>
                  </a:lnTo>
                  <a:lnTo>
                    <a:pt x="8835" y="6417"/>
                  </a:lnTo>
                  <a:lnTo>
                    <a:pt x="8833" y="6422"/>
                  </a:lnTo>
                  <a:lnTo>
                    <a:pt x="8821" y="6450"/>
                  </a:lnTo>
                  <a:lnTo>
                    <a:pt x="8819" y="6455"/>
                  </a:lnTo>
                  <a:lnTo>
                    <a:pt x="8807" y="6482"/>
                  </a:lnTo>
                  <a:lnTo>
                    <a:pt x="8804" y="6488"/>
                  </a:lnTo>
                  <a:lnTo>
                    <a:pt x="8790" y="6514"/>
                  </a:lnTo>
                  <a:lnTo>
                    <a:pt x="8788" y="6520"/>
                  </a:lnTo>
                  <a:lnTo>
                    <a:pt x="8773" y="6546"/>
                  </a:lnTo>
                  <a:lnTo>
                    <a:pt x="8771" y="6550"/>
                  </a:lnTo>
                  <a:lnTo>
                    <a:pt x="8755" y="6576"/>
                  </a:lnTo>
                  <a:lnTo>
                    <a:pt x="8752" y="6581"/>
                  </a:lnTo>
                  <a:lnTo>
                    <a:pt x="8736" y="6606"/>
                  </a:lnTo>
                  <a:lnTo>
                    <a:pt x="8733" y="6611"/>
                  </a:lnTo>
                  <a:lnTo>
                    <a:pt x="8715" y="6635"/>
                  </a:lnTo>
                  <a:lnTo>
                    <a:pt x="8712" y="6640"/>
                  </a:lnTo>
                  <a:lnTo>
                    <a:pt x="8694" y="6664"/>
                  </a:lnTo>
                  <a:lnTo>
                    <a:pt x="8690" y="6668"/>
                  </a:lnTo>
                  <a:lnTo>
                    <a:pt x="8671" y="6691"/>
                  </a:lnTo>
                  <a:lnTo>
                    <a:pt x="8667" y="6695"/>
                  </a:lnTo>
                  <a:lnTo>
                    <a:pt x="8647" y="6718"/>
                  </a:lnTo>
                  <a:lnTo>
                    <a:pt x="8643" y="6722"/>
                  </a:lnTo>
                  <a:lnTo>
                    <a:pt x="8623" y="6744"/>
                  </a:lnTo>
                  <a:lnTo>
                    <a:pt x="8619" y="6748"/>
                  </a:lnTo>
                  <a:lnTo>
                    <a:pt x="8597" y="6768"/>
                  </a:lnTo>
                  <a:lnTo>
                    <a:pt x="8593" y="6772"/>
                  </a:lnTo>
                  <a:lnTo>
                    <a:pt x="8570" y="6792"/>
                  </a:lnTo>
                  <a:lnTo>
                    <a:pt x="8566" y="6796"/>
                  </a:lnTo>
                  <a:lnTo>
                    <a:pt x="8543" y="6815"/>
                  </a:lnTo>
                  <a:lnTo>
                    <a:pt x="8539" y="6819"/>
                  </a:lnTo>
                  <a:lnTo>
                    <a:pt x="8515" y="6837"/>
                  </a:lnTo>
                  <a:lnTo>
                    <a:pt x="8510" y="6840"/>
                  </a:lnTo>
                  <a:lnTo>
                    <a:pt x="8486" y="6858"/>
                  </a:lnTo>
                  <a:lnTo>
                    <a:pt x="8481" y="6861"/>
                  </a:lnTo>
                  <a:lnTo>
                    <a:pt x="8456" y="6877"/>
                  </a:lnTo>
                  <a:lnTo>
                    <a:pt x="8451" y="6880"/>
                  </a:lnTo>
                  <a:lnTo>
                    <a:pt x="8425" y="6896"/>
                  </a:lnTo>
                  <a:lnTo>
                    <a:pt x="8421" y="6898"/>
                  </a:lnTo>
                  <a:lnTo>
                    <a:pt x="8395" y="6913"/>
                  </a:lnTo>
                  <a:lnTo>
                    <a:pt x="8389" y="6915"/>
                  </a:lnTo>
                  <a:lnTo>
                    <a:pt x="8363" y="6929"/>
                  </a:lnTo>
                  <a:lnTo>
                    <a:pt x="8357" y="6932"/>
                  </a:lnTo>
                  <a:lnTo>
                    <a:pt x="8330" y="6944"/>
                  </a:lnTo>
                  <a:lnTo>
                    <a:pt x="8325" y="6946"/>
                  </a:lnTo>
                  <a:lnTo>
                    <a:pt x="8297" y="6958"/>
                  </a:lnTo>
                  <a:lnTo>
                    <a:pt x="8292" y="6960"/>
                  </a:lnTo>
                  <a:lnTo>
                    <a:pt x="8264" y="6971"/>
                  </a:lnTo>
                  <a:lnTo>
                    <a:pt x="8258" y="6972"/>
                  </a:lnTo>
                  <a:lnTo>
                    <a:pt x="8230" y="6982"/>
                  </a:lnTo>
                  <a:lnTo>
                    <a:pt x="8224" y="6983"/>
                  </a:lnTo>
                  <a:lnTo>
                    <a:pt x="8196" y="6992"/>
                  </a:lnTo>
                  <a:lnTo>
                    <a:pt x="8190" y="6993"/>
                  </a:lnTo>
                  <a:lnTo>
                    <a:pt x="8161" y="7000"/>
                  </a:lnTo>
                  <a:lnTo>
                    <a:pt x="8156" y="7002"/>
                  </a:lnTo>
                  <a:lnTo>
                    <a:pt x="8126" y="7008"/>
                  </a:lnTo>
                  <a:lnTo>
                    <a:pt x="8121" y="7009"/>
                  </a:lnTo>
                  <a:lnTo>
                    <a:pt x="8091" y="7014"/>
                  </a:lnTo>
                  <a:lnTo>
                    <a:pt x="8086" y="7015"/>
                  </a:lnTo>
                  <a:lnTo>
                    <a:pt x="8056" y="7019"/>
                  </a:lnTo>
                  <a:lnTo>
                    <a:pt x="8050" y="7019"/>
                  </a:lnTo>
                  <a:lnTo>
                    <a:pt x="8020" y="7022"/>
                  </a:lnTo>
                  <a:lnTo>
                    <a:pt x="8015" y="7023"/>
                  </a:lnTo>
                  <a:lnTo>
                    <a:pt x="7985" y="7024"/>
                  </a:lnTo>
                  <a:lnTo>
                    <a:pt x="7979" y="7024"/>
                  </a:lnTo>
                  <a:lnTo>
                    <a:pt x="7949" y="7025"/>
                  </a:lnTo>
                  <a:lnTo>
                    <a:pt x="7943" y="7025"/>
                  </a:lnTo>
                  <a:lnTo>
                    <a:pt x="7913" y="7024"/>
                  </a:lnTo>
                  <a:lnTo>
                    <a:pt x="7907" y="7024"/>
                  </a:lnTo>
                  <a:lnTo>
                    <a:pt x="7877" y="7023"/>
                  </a:lnTo>
                  <a:lnTo>
                    <a:pt x="7872" y="7022"/>
                  </a:lnTo>
                  <a:lnTo>
                    <a:pt x="7842" y="7019"/>
                  </a:lnTo>
                  <a:lnTo>
                    <a:pt x="7836" y="7019"/>
                  </a:lnTo>
                  <a:lnTo>
                    <a:pt x="7807" y="7015"/>
                  </a:lnTo>
                  <a:lnTo>
                    <a:pt x="7801" y="7014"/>
                  </a:lnTo>
                  <a:lnTo>
                    <a:pt x="7771" y="7009"/>
                  </a:lnTo>
                  <a:lnTo>
                    <a:pt x="7766" y="7008"/>
                  </a:lnTo>
                  <a:lnTo>
                    <a:pt x="7737" y="7002"/>
                  </a:lnTo>
                  <a:lnTo>
                    <a:pt x="7731" y="7000"/>
                  </a:lnTo>
                  <a:lnTo>
                    <a:pt x="7702" y="6993"/>
                  </a:lnTo>
                  <a:lnTo>
                    <a:pt x="7697" y="6992"/>
                  </a:lnTo>
                  <a:lnTo>
                    <a:pt x="7668" y="6983"/>
                  </a:lnTo>
                  <a:lnTo>
                    <a:pt x="7663" y="6982"/>
                  </a:lnTo>
                  <a:lnTo>
                    <a:pt x="7634" y="6972"/>
                  </a:lnTo>
                  <a:lnTo>
                    <a:pt x="7629" y="6970"/>
                  </a:lnTo>
                  <a:lnTo>
                    <a:pt x="7601" y="6960"/>
                  </a:lnTo>
                  <a:lnTo>
                    <a:pt x="7596" y="6958"/>
                  </a:lnTo>
                  <a:lnTo>
                    <a:pt x="7568" y="6946"/>
                  </a:lnTo>
                  <a:lnTo>
                    <a:pt x="7563" y="6944"/>
                  </a:lnTo>
                  <a:lnTo>
                    <a:pt x="7535" y="6932"/>
                  </a:lnTo>
                  <a:lnTo>
                    <a:pt x="7530" y="6929"/>
                  </a:lnTo>
                  <a:lnTo>
                    <a:pt x="7503" y="6915"/>
                  </a:lnTo>
                  <a:lnTo>
                    <a:pt x="7498" y="6913"/>
                  </a:lnTo>
                  <a:lnTo>
                    <a:pt x="7472" y="6898"/>
                  </a:lnTo>
                  <a:lnTo>
                    <a:pt x="7468" y="6896"/>
                  </a:lnTo>
                  <a:lnTo>
                    <a:pt x="7442" y="6880"/>
                  </a:lnTo>
                  <a:lnTo>
                    <a:pt x="7437" y="6877"/>
                  </a:lnTo>
                  <a:lnTo>
                    <a:pt x="7412" y="6861"/>
                  </a:lnTo>
                  <a:lnTo>
                    <a:pt x="7407" y="6858"/>
                  </a:lnTo>
                  <a:lnTo>
                    <a:pt x="7383" y="6840"/>
                  </a:lnTo>
                  <a:lnTo>
                    <a:pt x="7378" y="6837"/>
                  </a:lnTo>
                  <a:lnTo>
                    <a:pt x="7354" y="6819"/>
                  </a:lnTo>
                  <a:lnTo>
                    <a:pt x="7350" y="6815"/>
                  </a:lnTo>
                  <a:lnTo>
                    <a:pt x="7326" y="6796"/>
                  </a:lnTo>
                  <a:lnTo>
                    <a:pt x="7322" y="6792"/>
                  </a:lnTo>
                  <a:lnTo>
                    <a:pt x="7300" y="6772"/>
                  </a:lnTo>
                  <a:lnTo>
                    <a:pt x="7296" y="6768"/>
                  </a:lnTo>
                  <a:lnTo>
                    <a:pt x="7274" y="6747"/>
                  </a:lnTo>
                  <a:lnTo>
                    <a:pt x="7270" y="6743"/>
                  </a:lnTo>
                  <a:lnTo>
                    <a:pt x="7249" y="6722"/>
                  </a:lnTo>
                  <a:lnTo>
                    <a:pt x="7245" y="6718"/>
                  </a:lnTo>
                  <a:lnTo>
                    <a:pt x="7225" y="6695"/>
                  </a:lnTo>
                  <a:lnTo>
                    <a:pt x="7222" y="6691"/>
                  </a:lnTo>
                  <a:lnTo>
                    <a:pt x="7216" y="6684"/>
                  </a:lnTo>
                  <a:lnTo>
                    <a:pt x="5864" y="7544"/>
                  </a:lnTo>
                  <a:lnTo>
                    <a:pt x="5873" y="7563"/>
                  </a:lnTo>
                  <a:lnTo>
                    <a:pt x="5875" y="7568"/>
                  </a:lnTo>
                  <a:lnTo>
                    <a:pt x="5887" y="7596"/>
                  </a:lnTo>
                  <a:lnTo>
                    <a:pt x="5889" y="7601"/>
                  </a:lnTo>
                  <a:lnTo>
                    <a:pt x="5899" y="7629"/>
                  </a:lnTo>
                  <a:lnTo>
                    <a:pt x="5901" y="7634"/>
                  </a:lnTo>
                  <a:lnTo>
                    <a:pt x="5910" y="7662"/>
                  </a:lnTo>
                  <a:lnTo>
                    <a:pt x="5912" y="7668"/>
                  </a:lnTo>
                  <a:lnTo>
                    <a:pt x="5920" y="7696"/>
                  </a:lnTo>
                  <a:lnTo>
                    <a:pt x="5922" y="7702"/>
                  </a:lnTo>
                  <a:lnTo>
                    <a:pt x="5929" y="7731"/>
                  </a:lnTo>
                  <a:lnTo>
                    <a:pt x="5930" y="7736"/>
                  </a:lnTo>
                  <a:lnTo>
                    <a:pt x="5936" y="7766"/>
                  </a:lnTo>
                  <a:lnTo>
                    <a:pt x="5938" y="7771"/>
                  </a:lnTo>
                  <a:lnTo>
                    <a:pt x="5943" y="7801"/>
                  </a:lnTo>
                  <a:lnTo>
                    <a:pt x="5943" y="7806"/>
                  </a:lnTo>
                  <a:lnTo>
                    <a:pt x="5947" y="7836"/>
                  </a:lnTo>
                  <a:lnTo>
                    <a:pt x="5948" y="7842"/>
                  </a:lnTo>
                  <a:lnTo>
                    <a:pt x="5951" y="7871"/>
                  </a:lnTo>
                  <a:lnTo>
                    <a:pt x="5951" y="7877"/>
                  </a:lnTo>
                  <a:lnTo>
                    <a:pt x="5953" y="7907"/>
                  </a:lnTo>
                  <a:lnTo>
                    <a:pt x="5953" y="7913"/>
                  </a:lnTo>
                  <a:lnTo>
                    <a:pt x="5954" y="7943"/>
                  </a:lnTo>
                  <a:lnTo>
                    <a:pt x="5954" y="7949"/>
                  </a:lnTo>
                  <a:lnTo>
                    <a:pt x="5953" y="7979"/>
                  </a:lnTo>
                  <a:lnTo>
                    <a:pt x="5953" y="7985"/>
                  </a:lnTo>
                  <a:lnTo>
                    <a:pt x="5951" y="8015"/>
                  </a:lnTo>
                  <a:lnTo>
                    <a:pt x="5951" y="8021"/>
                  </a:lnTo>
                  <a:lnTo>
                    <a:pt x="5948" y="8051"/>
                  </a:lnTo>
                  <a:lnTo>
                    <a:pt x="5947" y="8056"/>
                  </a:lnTo>
                  <a:lnTo>
                    <a:pt x="5944" y="8086"/>
                  </a:lnTo>
                  <a:lnTo>
                    <a:pt x="5943" y="8091"/>
                  </a:lnTo>
                  <a:lnTo>
                    <a:pt x="5938" y="8121"/>
                  </a:lnTo>
                  <a:lnTo>
                    <a:pt x="5937" y="8127"/>
                  </a:lnTo>
                  <a:lnTo>
                    <a:pt x="5930" y="8156"/>
                  </a:lnTo>
                  <a:lnTo>
                    <a:pt x="5929" y="8161"/>
                  </a:lnTo>
                  <a:lnTo>
                    <a:pt x="5922" y="8191"/>
                  </a:lnTo>
                  <a:lnTo>
                    <a:pt x="5920" y="8196"/>
                  </a:lnTo>
                  <a:lnTo>
                    <a:pt x="5912" y="8225"/>
                  </a:lnTo>
                  <a:lnTo>
                    <a:pt x="5910" y="8230"/>
                  </a:lnTo>
                  <a:lnTo>
                    <a:pt x="5901" y="8258"/>
                  </a:lnTo>
                  <a:lnTo>
                    <a:pt x="5899" y="8264"/>
                  </a:lnTo>
                  <a:lnTo>
                    <a:pt x="5889" y="8292"/>
                  </a:lnTo>
                  <a:lnTo>
                    <a:pt x="5887" y="8297"/>
                  </a:lnTo>
                  <a:lnTo>
                    <a:pt x="5875" y="8325"/>
                  </a:lnTo>
                  <a:lnTo>
                    <a:pt x="5873" y="8330"/>
                  </a:lnTo>
                  <a:lnTo>
                    <a:pt x="5860" y="8357"/>
                  </a:lnTo>
                  <a:lnTo>
                    <a:pt x="5858" y="8362"/>
                  </a:lnTo>
                  <a:lnTo>
                    <a:pt x="5845" y="8389"/>
                  </a:lnTo>
                  <a:lnTo>
                    <a:pt x="5842" y="8394"/>
                  </a:lnTo>
                  <a:lnTo>
                    <a:pt x="5827" y="8420"/>
                  </a:lnTo>
                  <a:lnTo>
                    <a:pt x="5824" y="8426"/>
                  </a:lnTo>
                  <a:lnTo>
                    <a:pt x="5809" y="8452"/>
                  </a:lnTo>
                  <a:lnTo>
                    <a:pt x="5806" y="8456"/>
                  </a:lnTo>
                  <a:lnTo>
                    <a:pt x="5789" y="8481"/>
                  </a:lnTo>
                  <a:lnTo>
                    <a:pt x="5786" y="8486"/>
                  </a:lnTo>
                  <a:lnTo>
                    <a:pt x="5769" y="8511"/>
                  </a:lnTo>
                  <a:lnTo>
                    <a:pt x="5765" y="8515"/>
                  </a:lnTo>
                  <a:lnTo>
                    <a:pt x="5747" y="8539"/>
                  </a:lnTo>
                  <a:lnTo>
                    <a:pt x="5744" y="8543"/>
                  </a:lnTo>
                  <a:lnTo>
                    <a:pt x="5724" y="8566"/>
                  </a:lnTo>
                  <a:lnTo>
                    <a:pt x="5721" y="8570"/>
                  </a:lnTo>
                  <a:lnTo>
                    <a:pt x="5701" y="8593"/>
                  </a:lnTo>
                  <a:lnTo>
                    <a:pt x="5697" y="8597"/>
                  </a:lnTo>
                  <a:lnTo>
                    <a:pt x="5676" y="8618"/>
                  </a:lnTo>
                  <a:lnTo>
                    <a:pt x="5672" y="8622"/>
                  </a:lnTo>
                  <a:lnTo>
                    <a:pt x="5651" y="8643"/>
                  </a:lnTo>
                  <a:lnTo>
                    <a:pt x="5647" y="8647"/>
                  </a:lnTo>
                  <a:lnTo>
                    <a:pt x="5624" y="8667"/>
                  </a:lnTo>
                  <a:lnTo>
                    <a:pt x="5620" y="8671"/>
                  </a:lnTo>
                  <a:lnTo>
                    <a:pt x="5597" y="8690"/>
                  </a:lnTo>
                  <a:lnTo>
                    <a:pt x="5593" y="8693"/>
                  </a:lnTo>
                  <a:lnTo>
                    <a:pt x="5569" y="8712"/>
                  </a:lnTo>
                  <a:lnTo>
                    <a:pt x="5564" y="8715"/>
                  </a:lnTo>
                  <a:lnTo>
                    <a:pt x="5540" y="8732"/>
                  </a:lnTo>
                  <a:lnTo>
                    <a:pt x="5535" y="8736"/>
                  </a:lnTo>
                  <a:lnTo>
                    <a:pt x="5510" y="8752"/>
                  </a:lnTo>
                  <a:lnTo>
                    <a:pt x="5505" y="8755"/>
                  </a:lnTo>
                  <a:lnTo>
                    <a:pt x="5479" y="8771"/>
                  </a:lnTo>
                  <a:lnTo>
                    <a:pt x="5475" y="8773"/>
                  </a:lnTo>
                  <a:lnTo>
                    <a:pt x="5449" y="8788"/>
                  </a:lnTo>
                  <a:lnTo>
                    <a:pt x="5443" y="8790"/>
                  </a:lnTo>
                  <a:lnTo>
                    <a:pt x="5417" y="8804"/>
                  </a:lnTo>
                  <a:lnTo>
                    <a:pt x="5411" y="8807"/>
                  </a:lnTo>
                  <a:lnTo>
                    <a:pt x="5384" y="8819"/>
                  </a:lnTo>
                  <a:lnTo>
                    <a:pt x="5379" y="8821"/>
                  </a:lnTo>
                  <a:lnTo>
                    <a:pt x="5351" y="8833"/>
                  </a:lnTo>
                  <a:lnTo>
                    <a:pt x="5346" y="8835"/>
                  </a:lnTo>
                  <a:lnTo>
                    <a:pt x="5318" y="8846"/>
                  </a:lnTo>
                  <a:lnTo>
                    <a:pt x="5312" y="8847"/>
                  </a:lnTo>
                  <a:lnTo>
                    <a:pt x="5284" y="8857"/>
                  </a:lnTo>
                  <a:lnTo>
                    <a:pt x="5278" y="8858"/>
                  </a:lnTo>
                  <a:lnTo>
                    <a:pt x="5250" y="8867"/>
                  </a:lnTo>
                  <a:lnTo>
                    <a:pt x="5244" y="8868"/>
                  </a:lnTo>
                  <a:lnTo>
                    <a:pt x="5215" y="8875"/>
                  </a:lnTo>
                  <a:lnTo>
                    <a:pt x="5210" y="8877"/>
                  </a:lnTo>
                  <a:lnTo>
                    <a:pt x="5180" y="8883"/>
                  </a:lnTo>
                  <a:lnTo>
                    <a:pt x="5175" y="8884"/>
                  </a:lnTo>
                  <a:lnTo>
                    <a:pt x="5145" y="8889"/>
                  </a:lnTo>
                  <a:lnTo>
                    <a:pt x="5140" y="8890"/>
                  </a:lnTo>
                  <a:lnTo>
                    <a:pt x="5110" y="8894"/>
                  </a:lnTo>
                  <a:lnTo>
                    <a:pt x="5104" y="8894"/>
                  </a:lnTo>
                  <a:lnTo>
                    <a:pt x="5074" y="8897"/>
                  </a:lnTo>
                  <a:lnTo>
                    <a:pt x="5069" y="8898"/>
                  </a:lnTo>
                  <a:lnTo>
                    <a:pt x="5039" y="8899"/>
                  </a:lnTo>
                  <a:lnTo>
                    <a:pt x="5033" y="8899"/>
                  </a:lnTo>
                  <a:lnTo>
                    <a:pt x="5003" y="8900"/>
                  </a:lnTo>
                  <a:lnTo>
                    <a:pt x="4997" y="8900"/>
                  </a:lnTo>
                  <a:lnTo>
                    <a:pt x="4967" y="8899"/>
                  </a:lnTo>
                  <a:lnTo>
                    <a:pt x="4961" y="8899"/>
                  </a:lnTo>
                  <a:lnTo>
                    <a:pt x="4931" y="8898"/>
                  </a:lnTo>
                  <a:lnTo>
                    <a:pt x="4926" y="8897"/>
                  </a:lnTo>
                  <a:lnTo>
                    <a:pt x="4896" y="8894"/>
                  </a:lnTo>
                  <a:lnTo>
                    <a:pt x="4890" y="8894"/>
                  </a:lnTo>
                  <a:lnTo>
                    <a:pt x="4860" y="8890"/>
                  </a:lnTo>
                  <a:lnTo>
                    <a:pt x="4855" y="8889"/>
                  </a:lnTo>
                  <a:lnTo>
                    <a:pt x="4825" y="8884"/>
                  </a:lnTo>
                  <a:lnTo>
                    <a:pt x="4820" y="8883"/>
                  </a:lnTo>
                  <a:lnTo>
                    <a:pt x="4790" y="8877"/>
                  </a:lnTo>
                  <a:lnTo>
                    <a:pt x="4785" y="8875"/>
                  </a:lnTo>
                  <a:lnTo>
                    <a:pt x="4756" y="8868"/>
                  </a:lnTo>
                  <a:lnTo>
                    <a:pt x="4750" y="8867"/>
                  </a:lnTo>
                  <a:lnTo>
                    <a:pt x="4722" y="8858"/>
                  </a:lnTo>
                  <a:lnTo>
                    <a:pt x="4716" y="8857"/>
                  </a:lnTo>
                  <a:lnTo>
                    <a:pt x="4688" y="8847"/>
                  </a:lnTo>
                  <a:lnTo>
                    <a:pt x="4682" y="8846"/>
                  </a:lnTo>
                  <a:lnTo>
                    <a:pt x="4654" y="8835"/>
                  </a:lnTo>
                  <a:lnTo>
                    <a:pt x="4649" y="8833"/>
                  </a:lnTo>
                  <a:lnTo>
                    <a:pt x="4621" y="8821"/>
                  </a:lnTo>
                  <a:lnTo>
                    <a:pt x="4616" y="8819"/>
                  </a:lnTo>
                  <a:lnTo>
                    <a:pt x="4589" y="8807"/>
                  </a:lnTo>
                  <a:lnTo>
                    <a:pt x="4583" y="8804"/>
                  </a:lnTo>
                  <a:lnTo>
                    <a:pt x="4557" y="8790"/>
                  </a:lnTo>
                  <a:lnTo>
                    <a:pt x="4551" y="8788"/>
                  </a:lnTo>
                  <a:lnTo>
                    <a:pt x="4525" y="8773"/>
                  </a:lnTo>
                  <a:lnTo>
                    <a:pt x="4521" y="8771"/>
                  </a:lnTo>
                  <a:lnTo>
                    <a:pt x="4495" y="8755"/>
                  </a:lnTo>
                  <a:lnTo>
                    <a:pt x="4490" y="8752"/>
                  </a:lnTo>
                  <a:lnTo>
                    <a:pt x="4465" y="8736"/>
                  </a:lnTo>
                  <a:lnTo>
                    <a:pt x="4460" y="8732"/>
                  </a:lnTo>
                  <a:lnTo>
                    <a:pt x="4436" y="8715"/>
                  </a:lnTo>
                  <a:lnTo>
                    <a:pt x="4431" y="8712"/>
                  </a:lnTo>
                  <a:lnTo>
                    <a:pt x="4407" y="8693"/>
                  </a:lnTo>
                  <a:lnTo>
                    <a:pt x="4403" y="8690"/>
                  </a:lnTo>
                  <a:lnTo>
                    <a:pt x="4380" y="8671"/>
                  </a:lnTo>
                  <a:lnTo>
                    <a:pt x="4376" y="8667"/>
                  </a:lnTo>
                  <a:lnTo>
                    <a:pt x="4353" y="8647"/>
                  </a:lnTo>
                  <a:lnTo>
                    <a:pt x="4349" y="8643"/>
                  </a:lnTo>
                  <a:lnTo>
                    <a:pt x="4328" y="8622"/>
                  </a:lnTo>
                  <a:lnTo>
                    <a:pt x="4324" y="8618"/>
                  </a:lnTo>
                  <a:lnTo>
                    <a:pt x="4303" y="8597"/>
                  </a:lnTo>
                  <a:lnTo>
                    <a:pt x="4299" y="8593"/>
                  </a:lnTo>
                  <a:lnTo>
                    <a:pt x="4279" y="8570"/>
                  </a:lnTo>
                  <a:lnTo>
                    <a:pt x="4276" y="8566"/>
                  </a:lnTo>
                  <a:lnTo>
                    <a:pt x="4256" y="8543"/>
                  </a:lnTo>
                  <a:lnTo>
                    <a:pt x="4253" y="8539"/>
                  </a:lnTo>
                  <a:lnTo>
                    <a:pt x="4235" y="8515"/>
                  </a:lnTo>
                  <a:lnTo>
                    <a:pt x="4231" y="8511"/>
                  </a:lnTo>
                  <a:lnTo>
                    <a:pt x="4214" y="8486"/>
                  </a:lnTo>
                  <a:lnTo>
                    <a:pt x="4211" y="8481"/>
                  </a:lnTo>
                  <a:lnTo>
                    <a:pt x="4194" y="8456"/>
                  </a:lnTo>
                  <a:lnTo>
                    <a:pt x="4191" y="8452"/>
                  </a:lnTo>
                  <a:lnTo>
                    <a:pt x="4176" y="8426"/>
                  </a:lnTo>
                  <a:lnTo>
                    <a:pt x="4173" y="8420"/>
                  </a:lnTo>
                  <a:lnTo>
                    <a:pt x="4158" y="8394"/>
                  </a:lnTo>
                  <a:lnTo>
                    <a:pt x="4155" y="8389"/>
                  </a:lnTo>
                  <a:lnTo>
                    <a:pt x="4142" y="8362"/>
                  </a:lnTo>
                  <a:lnTo>
                    <a:pt x="4140" y="8357"/>
                  </a:lnTo>
                  <a:lnTo>
                    <a:pt x="4127" y="8330"/>
                  </a:lnTo>
                  <a:lnTo>
                    <a:pt x="4125" y="8325"/>
                  </a:lnTo>
                  <a:lnTo>
                    <a:pt x="4113" y="8297"/>
                  </a:lnTo>
                  <a:lnTo>
                    <a:pt x="4111" y="8292"/>
                  </a:lnTo>
                  <a:lnTo>
                    <a:pt x="4101" y="8264"/>
                  </a:lnTo>
                  <a:lnTo>
                    <a:pt x="4099" y="8258"/>
                  </a:lnTo>
                  <a:lnTo>
                    <a:pt x="4090" y="8230"/>
                  </a:lnTo>
                  <a:lnTo>
                    <a:pt x="4088" y="8225"/>
                  </a:lnTo>
                  <a:lnTo>
                    <a:pt x="4080" y="8196"/>
                  </a:lnTo>
                  <a:lnTo>
                    <a:pt x="4078" y="8191"/>
                  </a:lnTo>
                  <a:lnTo>
                    <a:pt x="4071" y="8161"/>
                  </a:lnTo>
                  <a:lnTo>
                    <a:pt x="4070" y="8156"/>
                  </a:lnTo>
                  <a:lnTo>
                    <a:pt x="4063" y="8127"/>
                  </a:lnTo>
                  <a:lnTo>
                    <a:pt x="4062" y="8121"/>
                  </a:lnTo>
                  <a:lnTo>
                    <a:pt x="4057" y="8091"/>
                  </a:lnTo>
                  <a:lnTo>
                    <a:pt x="4056" y="8086"/>
                  </a:lnTo>
                  <a:lnTo>
                    <a:pt x="4053" y="8056"/>
                  </a:lnTo>
                  <a:lnTo>
                    <a:pt x="4052" y="8051"/>
                  </a:lnTo>
                  <a:lnTo>
                    <a:pt x="4049" y="8021"/>
                  </a:lnTo>
                  <a:lnTo>
                    <a:pt x="4049" y="8015"/>
                  </a:lnTo>
                  <a:lnTo>
                    <a:pt x="4047" y="7985"/>
                  </a:lnTo>
                  <a:lnTo>
                    <a:pt x="4047" y="7979"/>
                  </a:lnTo>
                  <a:lnTo>
                    <a:pt x="4046" y="7949"/>
                  </a:lnTo>
                  <a:lnTo>
                    <a:pt x="4046" y="7943"/>
                  </a:lnTo>
                  <a:lnTo>
                    <a:pt x="4047" y="7913"/>
                  </a:lnTo>
                  <a:lnTo>
                    <a:pt x="4047" y="7907"/>
                  </a:lnTo>
                  <a:lnTo>
                    <a:pt x="4049" y="7877"/>
                  </a:lnTo>
                  <a:lnTo>
                    <a:pt x="4049" y="7871"/>
                  </a:lnTo>
                  <a:lnTo>
                    <a:pt x="4052" y="7842"/>
                  </a:lnTo>
                  <a:lnTo>
                    <a:pt x="4053" y="7836"/>
                  </a:lnTo>
                  <a:lnTo>
                    <a:pt x="4057" y="7806"/>
                  </a:lnTo>
                  <a:lnTo>
                    <a:pt x="4057" y="7801"/>
                  </a:lnTo>
                  <a:lnTo>
                    <a:pt x="4062" y="7771"/>
                  </a:lnTo>
                  <a:lnTo>
                    <a:pt x="4064" y="7766"/>
                  </a:lnTo>
                  <a:lnTo>
                    <a:pt x="4069" y="7740"/>
                  </a:lnTo>
                  <a:lnTo>
                    <a:pt x="2899" y="7315"/>
                  </a:lnTo>
                  <a:lnTo>
                    <a:pt x="2897" y="7318"/>
                  </a:lnTo>
                  <a:lnTo>
                    <a:pt x="2895" y="7324"/>
                  </a:lnTo>
                  <a:lnTo>
                    <a:pt x="2880" y="7350"/>
                  </a:lnTo>
                  <a:lnTo>
                    <a:pt x="2878" y="7354"/>
                  </a:lnTo>
                  <a:lnTo>
                    <a:pt x="2862" y="7380"/>
                  </a:lnTo>
                  <a:lnTo>
                    <a:pt x="2859" y="7385"/>
                  </a:lnTo>
                  <a:lnTo>
                    <a:pt x="2843" y="7410"/>
                  </a:lnTo>
                  <a:lnTo>
                    <a:pt x="2840" y="7415"/>
                  </a:lnTo>
                  <a:lnTo>
                    <a:pt x="2822" y="7439"/>
                  </a:lnTo>
                  <a:lnTo>
                    <a:pt x="2819" y="7444"/>
                  </a:lnTo>
                  <a:lnTo>
                    <a:pt x="2801" y="7467"/>
                  </a:lnTo>
                  <a:lnTo>
                    <a:pt x="2797" y="7472"/>
                  </a:lnTo>
                  <a:lnTo>
                    <a:pt x="2778" y="7495"/>
                  </a:lnTo>
                  <a:lnTo>
                    <a:pt x="2774" y="7499"/>
                  </a:lnTo>
                  <a:lnTo>
                    <a:pt x="2755" y="7521"/>
                  </a:lnTo>
                  <a:lnTo>
                    <a:pt x="2751" y="7526"/>
                  </a:lnTo>
                  <a:lnTo>
                    <a:pt x="2730" y="7547"/>
                  </a:lnTo>
                  <a:lnTo>
                    <a:pt x="2726" y="7551"/>
                  </a:lnTo>
                  <a:lnTo>
                    <a:pt x="2704" y="7572"/>
                  </a:lnTo>
                  <a:lnTo>
                    <a:pt x="2700" y="7576"/>
                  </a:lnTo>
                  <a:lnTo>
                    <a:pt x="2678" y="7596"/>
                  </a:lnTo>
                  <a:lnTo>
                    <a:pt x="2674" y="7599"/>
                  </a:lnTo>
                  <a:lnTo>
                    <a:pt x="2650" y="7619"/>
                  </a:lnTo>
                  <a:lnTo>
                    <a:pt x="2646" y="7622"/>
                  </a:lnTo>
                  <a:lnTo>
                    <a:pt x="2622" y="7640"/>
                  </a:lnTo>
                  <a:lnTo>
                    <a:pt x="2618" y="7644"/>
                  </a:lnTo>
                  <a:lnTo>
                    <a:pt x="2593" y="7661"/>
                  </a:lnTo>
                  <a:lnTo>
                    <a:pt x="2588" y="7664"/>
                  </a:lnTo>
                  <a:lnTo>
                    <a:pt x="2563" y="7681"/>
                  </a:lnTo>
                  <a:lnTo>
                    <a:pt x="2558" y="7684"/>
                  </a:lnTo>
                  <a:lnTo>
                    <a:pt x="2532" y="7699"/>
                  </a:lnTo>
                  <a:lnTo>
                    <a:pt x="2527" y="7702"/>
                  </a:lnTo>
                  <a:lnTo>
                    <a:pt x="2501" y="7717"/>
                  </a:lnTo>
                  <a:lnTo>
                    <a:pt x="2496" y="7719"/>
                  </a:lnTo>
                  <a:lnTo>
                    <a:pt x="2469" y="7733"/>
                  </a:lnTo>
                  <a:lnTo>
                    <a:pt x="2464" y="7735"/>
                  </a:lnTo>
                  <a:lnTo>
                    <a:pt x="2437" y="7748"/>
                  </a:lnTo>
                  <a:lnTo>
                    <a:pt x="2432" y="7750"/>
                  </a:lnTo>
                  <a:lnTo>
                    <a:pt x="2404" y="7762"/>
                  </a:lnTo>
                  <a:lnTo>
                    <a:pt x="2399" y="7764"/>
                  </a:lnTo>
                  <a:lnTo>
                    <a:pt x="2371" y="7774"/>
                  </a:lnTo>
                  <a:lnTo>
                    <a:pt x="2366" y="7776"/>
                  </a:lnTo>
                  <a:lnTo>
                    <a:pt x="2338" y="7785"/>
                  </a:lnTo>
                  <a:lnTo>
                    <a:pt x="2332" y="7787"/>
                  </a:lnTo>
                  <a:lnTo>
                    <a:pt x="2304" y="7795"/>
                  </a:lnTo>
                  <a:lnTo>
                    <a:pt x="2298" y="7797"/>
                  </a:lnTo>
                  <a:lnTo>
                    <a:pt x="2269" y="7804"/>
                  </a:lnTo>
                  <a:lnTo>
                    <a:pt x="2264" y="7805"/>
                  </a:lnTo>
                  <a:lnTo>
                    <a:pt x="2234" y="7811"/>
                  </a:lnTo>
                  <a:lnTo>
                    <a:pt x="2229" y="7813"/>
                  </a:lnTo>
                  <a:lnTo>
                    <a:pt x="2199" y="7818"/>
                  </a:lnTo>
                  <a:lnTo>
                    <a:pt x="2194" y="7818"/>
                  </a:lnTo>
                  <a:lnTo>
                    <a:pt x="2164" y="7822"/>
                  </a:lnTo>
                  <a:lnTo>
                    <a:pt x="2158" y="7823"/>
                  </a:lnTo>
                  <a:lnTo>
                    <a:pt x="2129" y="7826"/>
                  </a:lnTo>
                  <a:lnTo>
                    <a:pt x="2123" y="7826"/>
                  </a:lnTo>
                  <a:lnTo>
                    <a:pt x="2093" y="7828"/>
                  </a:lnTo>
                  <a:lnTo>
                    <a:pt x="2087" y="7828"/>
                  </a:lnTo>
                  <a:lnTo>
                    <a:pt x="2057" y="7829"/>
                  </a:lnTo>
                  <a:lnTo>
                    <a:pt x="2051" y="7829"/>
                  </a:lnTo>
                  <a:lnTo>
                    <a:pt x="2021" y="7828"/>
                  </a:lnTo>
                  <a:lnTo>
                    <a:pt x="2015" y="7828"/>
                  </a:lnTo>
                  <a:lnTo>
                    <a:pt x="1985" y="7826"/>
                  </a:lnTo>
                  <a:lnTo>
                    <a:pt x="1979" y="7826"/>
                  </a:lnTo>
                  <a:lnTo>
                    <a:pt x="1949" y="7823"/>
                  </a:lnTo>
                  <a:lnTo>
                    <a:pt x="1944" y="7822"/>
                  </a:lnTo>
                  <a:lnTo>
                    <a:pt x="1914" y="7819"/>
                  </a:lnTo>
                  <a:lnTo>
                    <a:pt x="1909" y="7818"/>
                  </a:lnTo>
                  <a:lnTo>
                    <a:pt x="1879" y="7813"/>
                  </a:lnTo>
                  <a:lnTo>
                    <a:pt x="1873" y="7812"/>
                  </a:lnTo>
                  <a:lnTo>
                    <a:pt x="1844" y="7805"/>
                  </a:lnTo>
                  <a:lnTo>
                    <a:pt x="1839" y="7804"/>
                  </a:lnTo>
                  <a:lnTo>
                    <a:pt x="1809" y="7797"/>
                  </a:lnTo>
                  <a:lnTo>
                    <a:pt x="1804" y="7795"/>
                  </a:lnTo>
                  <a:lnTo>
                    <a:pt x="1775" y="7787"/>
                  </a:lnTo>
                  <a:lnTo>
                    <a:pt x="1770" y="7785"/>
                  </a:lnTo>
                  <a:lnTo>
                    <a:pt x="1742" y="7776"/>
                  </a:lnTo>
                  <a:lnTo>
                    <a:pt x="1736" y="7774"/>
                  </a:lnTo>
                  <a:lnTo>
                    <a:pt x="1708" y="7764"/>
                  </a:lnTo>
                  <a:lnTo>
                    <a:pt x="1703" y="7762"/>
                  </a:lnTo>
                  <a:lnTo>
                    <a:pt x="1675" y="7750"/>
                  </a:lnTo>
                  <a:lnTo>
                    <a:pt x="1670" y="7748"/>
                  </a:lnTo>
                  <a:lnTo>
                    <a:pt x="1643" y="7735"/>
                  </a:lnTo>
                  <a:lnTo>
                    <a:pt x="1638" y="7733"/>
                  </a:lnTo>
                  <a:lnTo>
                    <a:pt x="1611" y="7720"/>
                  </a:lnTo>
                  <a:lnTo>
                    <a:pt x="1606" y="7717"/>
                  </a:lnTo>
                  <a:lnTo>
                    <a:pt x="1580" y="7702"/>
                  </a:lnTo>
                  <a:lnTo>
                    <a:pt x="1574" y="7699"/>
                  </a:lnTo>
                  <a:lnTo>
                    <a:pt x="1548" y="7684"/>
                  </a:lnTo>
                  <a:lnTo>
                    <a:pt x="1544" y="7681"/>
                  </a:lnTo>
                  <a:lnTo>
                    <a:pt x="1519" y="7664"/>
                  </a:lnTo>
                  <a:lnTo>
                    <a:pt x="1514" y="7661"/>
                  </a:lnTo>
                  <a:lnTo>
                    <a:pt x="1489" y="7644"/>
                  </a:lnTo>
                  <a:lnTo>
                    <a:pt x="1485" y="7640"/>
                  </a:lnTo>
                  <a:lnTo>
                    <a:pt x="1461" y="7622"/>
                  </a:lnTo>
                  <a:lnTo>
                    <a:pt x="1457" y="7619"/>
                  </a:lnTo>
                  <a:lnTo>
                    <a:pt x="1434" y="7599"/>
                  </a:lnTo>
                  <a:lnTo>
                    <a:pt x="1430" y="7596"/>
                  </a:lnTo>
                  <a:lnTo>
                    <a:pt x="1407" y="7576"/>
                  </a:lnTo>
                  <a:lnTo>
                    <a:pt x="1403" y="7572"/>
                  </a:lnTo>
                  <a:lnTo>
                    <a:pt x="1382" y="7551"/>
                  </a:lnTo>
                  <a:lnTo>
                    <a:pt x="1378" y="7547"/>
                  </a:lnTo>
                  <a:lnTo>
                    <a:pt x="1357" y="7526"/>
                  </a:lnTo>
                  <a:lnTo>
                    <a:pt x="1353" y="7522"/>
                  </a:lnTo>
                  <a:lnTo>
                    <a:pt x="1333" y="7499"/>
                  </a:lnTo>
                  <a:lnTo>
                    <a:pt x="1329" y="7495"/>
                  </a:lnTo>
                  <a:lnTo>
                    <a:pt x="1310" y="7472"/>
                  </a:lnTo>
                  <a:lnTo>
                    <a:pt x="1307" y="7468"/>
                  </a:lnTo>
                  <a:lnTo>
                    <a:pt x="1288" y="7444"/>
                  </a:lnTo>
                  <a:lnTo>
                    <a:pt x="1285" y="7439"/>
                  </a:lnTo>
                  <a:lnTo>
                    <a:pt x="1268" y="7415"/>
                  </a:lnTo>
                  <a:lnTo>
                    <a:pt x="1264" y="7410"/>
                  </a:lnTo>
                  <a:lnTo>
                    <a:pt x="1248" y="7385"/>
                  </a:lnTo>
                  <a:lnTo>
                    <a:pt x="1245" y="7380"/>
                  </a:lnTo>
                  <a:lnTo>
                    <a:pt x="1229" y="7354"/>
                  </a:lnTo>
                  <a:lnTo>
                    <a:pt x="1227" y="7350"/>
                  </a:lnTo>
                  <a:lnTo>
                    <a:pt x="1212" y="7324"/>
                  </a:lnTo>
                  <a:lnTo>
                    <a:pt x="1210" y="7318"/>
                  </a:lnTo>
                  <a:lnTo>
                    <a:pt x="1196" y="7292"/>
                  </a:lnTo>
                  <a:lnTo>
                    <a:pt x="1193" y="7286"/>
                  </a:lnTo>
                  <a:lnTo>
                    <a:pt x="1181" y="7259"/>
                  </a:lnTo>
                  <a:lnTo>
                    <a:pt x="1179" y="7254"/>
                  </a:lnTo>
                  <a:lnTo>
                    <a:pt x="1167" y="7226"/>
                  </a:lnTo>
                  <a:lnTo>
                    <a:pt x="1165" y="7221"/>
                  </a:lnTo>
                  <a:lnTo>
                    <a:pt x="1154" y="7193"/>
                  </a:lnTo>
                  <a:lnTo>
                    <a:pt x="1153" y="7187"/>
                  </a:lnTo>
                  <a:lnTo>
                    <a:pt x="1143" y="7159"/>
                  </a:lnTo>
                  <a:lnTo>
                    <a:pt x="1142" y="7153"/>
                  </a:lnTo>
                  <a:lnTo>
                    <a:pt x="1133" y="7125"/>
                  </a:lnTo>
                  <a:lnTo>
                    <a:pt x="1132" y="7119"/>
                  </a:lnTo>
                  <a:lnTo>
                    <a:pt x="1125" y="7090"/>
                  </a:lnTo>
                  <a:lnTo>
                    <a:pt x="1123" y="7085"/>
                  </a:lnTo>
                  <a:lnTo>
                    <a:pt x="1117" y="7055"/>
                  </a:lnTo>
                  <a:lnTo>
                    <a:pt x="1116" y="7050"/>
                  </a:lnTo>
                  <a:lnTo>
                    <a:pt x="1111" y="7020"/>
                  </a:lnTo>
                  <a:lnTo>
                    <a:pt x="1110" y="7015"/>
                  </a:lnTo>
                  <a:lnTo>
                    <a:pt x="1106" y="6985"/>
                  </a:lnTo>
                  <a:lnTo>
                    <a:pt x="1106" y="6979"/>
                  </a:lnTo>
                  <a:lnTo>
                    <a:pt x="1103" y="6949"/>
                  </a:lnTo>
                  <a:lnTo>
                    <a:pt x="1102" y="6944"/>
                  </a:lnTo>
                  <a:lnTo>
                    <a:pt x="1101" y="6914"/>
                  </a:lnTo>
                  <a:lnTo>
                    <a:pt x="1101" y="6908"/>
                  </a:lnTo>
                  <a:lnTo>
                    <a:pt x="1100" y="6878"/>
                  </a:lnTo>
                  <a:lnTo>
                    <a:pt x="1100" y="6872"/>
                  </a:lnTo>
                  <a:lnTo>
                    <a:pt x="1101" y="6842"/>
                  </a:lnTo>
                  <a:lnTo>
                    <a:pt x="1101" y="6836"/>
                  </a:lnTo>
                  <a:lnTo>
                    <a:pt x="1102" y="6806"/>
                  </a:lnTo>
                  <a:lnTo>
                    <a:pt x="1103" y="6801"/>
                  </a:lnTo>
                  <a:lnTo>
                    <a:pt x="1106" y="6771"/>
                  </a:lnTo>
                  <a:lnTo>
                    <a:pt x="1106" y="6765"/>
                  </a:lnTo>
                  <a:lnTo>
                    <a:pt x="1110" y="6735"/>
                  </a:lnTo>
                  <a:lnTo>
                    <a:pt x="1111" y="6730"/>
                  </a:lnTo>
                  <a:lnTo>
                    <a:pt x="1116" y="6700"/>
                  </a:lnTo>
                  <a:lnTo>
                    <a:pt x="1117" y="6695"/>
                  </a:lnTo>
                  <a:lnTo>
                    <a:pt x="1123" y="6665"/>
                  </a:lnTo>
                  <a:lnTo>
                    <a:pt x="1125" y="6660"/>
                  </a:lnTo>
                  <a:lnTo>
                    <a:pt x="1132" y="6631"/>
                  </a:lnTo>
                  <a:lnTo>
                    <a:pt x="1133" y="6625"/>
                  </a:lnTo>
                  <a:lnTo>
                    <a:pt x="1142" y="6597"/>
                  </a:lnTo>
                  <a:lnTo>
                    <a:pt x="1143" y="6591"/>
                  </a:lnTo>
                  <a:lnTo>
                    <a:pt x="1153" y="6563"/>
                  </a:lnTo>
                  <a:lnTo>
                    <a:pt x="1154" y="6557"/>
                  </a:lnTo>
                  <a:lnTo>
                    <a:pt x="1165" y="6529"/>
                  </a:lnTo>
                  <a:lnTo>
                    <a:pt x="1167" y="6524"/>
                  </a:lnTo>
                  <a:lnTo>
                    <a:pt x="1179" y="6496"/>
                  </a:lnTo>
                  <a:lnTo>
                    <a:pt x="1181" y="6491"/>
                  </a:lnTo>
                  <a:lnTo>
                    <a:pt x="1193" y="6464"/>
                  </a:lnTo>
                  <a:lnTo>
                    <a:pt x="1196" y="6458"/>
                  </a:lnTo>
                  <a:lnTo>
                    <a:pt x="1210" y="6432"/>
                  </a:lnTo>
                  <a:lnTo>
                    <a:pt x="1212" y="6426"/>
                  </a:lnTo>
                  <a:lnTo>
                    <a:pt x="1227" y="6400"/>
                  </a:lnTo>
                  <a:lnTo>
                    <a:pt x="1229" y="6396"/>
                  </a:lnTo>
                  <a:lnTo>
                    <a:pt x="1245" y="6370"/>
                  </a:lnTo>
                  <a:lnTo>
                    <a:pt x="1248" y="6365"/>
                  </a:lnTo>
                  <a:lnTo>
                    <a:pt x="1264" y="6340"/>
                  </a:lnTo>
                  <a:lnTo>
                    <a:pt x="1268" y="6335"/>
                  </a:lnTo>
                  <a:lnTo>
                    <a:pt x="1285" y="6311"/>
                  </a:lnTo>
                  <a:lnTo>
                    <a:pt x="1288" y="6306"/>
                  </a:lnTo>
                  <a:lnTo>
                    <a:pt x="1307" y="6282"/>
                  </a:lnTo>
                  <a:lnTo>
                    <a:pt x="1310" y="6278"/>
                  </a:lnTo>
                  <a:lnTo>
                    <a:pt x="1329" y="6255"/>
                  </a:lnTo>
                  <a:lnTo>
                    <a:pt x="1333" y="6251"/>
                  </a:lnTo>
                  <a:lnTo>
                    <a:pt x="1353" y="6228"/>
                  </a:lnTo>
                  <a:lnTo>
                    <a:pt x="1357" y="6224"/>
                  </a:lnTo>
                  <a:lnTo>
                    <a:pt x="1378" y="6203"/>
                  </a:lnTo>
                  <a:lnTo>
                    <a:pt x="1382" y="6199"/>
                  </a:lnTo>
                  <a:lnTo>
                    <a:pt x="1403" y="6178"/>
                  </a:lnTo>
                  <a:lnTo>
                    <a:pt x="1407" y="6174"/>
                  </a:lnTo>
                  <a:lnTo>
                    <a:pt x="1430" y="6154"/>
                  </a:lnTo>
                  <a:lnTo>
                    <a:pt x="1434" y="6151"/>
                  </a:lnTo>
                  <a:lnTo>
                    <a:pt x="1457" y="6131"/>
                  </a:lnTo>
                  <a:lnTo>
                    <a:pt x="1461" y="6128"/>
                  </a:lnTo>
                  <a:lnTo>
                    <a:pt x="1485" y="6110"/>
                  </a:lnTo>
                  <a:lnTo>
                    <a:pt x="1489" y="6106"/>
                  </a:lnTo>
                  <a:lnTo>
                    <a:pt x="1514" y="6089"/>
                  </a:lnTo>
                  <a:lnTo>
                    <a:pt x="1519" y="6086"/>
                  </a:lnTo>
                  <a:lnTo>
                    <a:pt x="1544" y="6069"/>
                  </a:lnTo>
                  <a:lnTo>
                    <a:pt x="1548" y="6066"/>
                  </a:lnTo>
                  <a:lnTo>
                    <a:pt x="1574" y="6051"/>
                  </a:lnTo>
                  <a:lnTo>
                    <a:pt x="1580" y="6048"/>
                  </a:lnTo>
                  <a:lnTo>
                    <a:pt x="1606" y="6033"/>
                  </a:lnTo>
                  <a:lnTo>
                    <a:pt x="1611" y="6030"/>
                  </a:lnTo>
                  <a:lnTo>
                    <a:pt x="1638" y="6017"/>
                  </a:lnTo>
                  <a:lnTo>
                    <a:pt x="1643" y="6015"/>
                  </a:lnTo>
                  <a:lnTo>
                    <a:pt x="1670" y="6002"/>
                  </a:lnTo>
                  <a:lnTo>
                    <a:pt x="1675" y="6000"/>
                  </a:lnTo>
                  <a:lnTo>
                    <a:pt x="1703" y="5988"/>
                  </a:lnTo>
                  <a:lnTo>
                    <a:pt x="1708" y="5986"/>
                  </a:lnTo>
                  <a:lnTo>
                    <a:pt x="1736" y="5976"/>
                  </a:lnTo>
                  <a:lnTo>
                    <a:pt x="1742" y="5974"/>
                  </a:lnTo>
                  <a:lnTo>
                    <a:pt x="1770" y="5965"/>
                  </a:lnTo>
                  <a:lnTo>
                    <a:pt x="1775" y="5963"/>
                  </a:lnTo>
                  <a:lnTo>
                    <a:pt x="1804" y="5955"/>
                  </a:lnTo>
                  <a:lnTo>
                    <a:pt x="1809" y="5953"/>
                  </a:lnTo>
                  <a:lnTo>
                    <a:pt x="1839" y="5946"/>
                  </a:lnTo>
                  <a:lnTo>
                    <a:pt x="1844" y="5945"/>
                  </a:lnTo>
                  <a:lnTo>
                    <a:pt x="1873" y="5938"/>
                  </a:lnTo>
                  <a:lnTo>
                    <a:pt x="1879" y="5937"/>
                  </a:lnTo>
                  <a:lnTo>
                    <a:pt x="1909" y="5932"/>
                  </a:lnTo>
                  <a:lnTo>
                    <a:pt x="1914" y="5931"/>
                  </a:lnTo>
                  <a:lnTo>
                    <a:pt x="1944" y="5928"/>
                  </a:lnTo>
                  <a:lnTo>
                    <a:pt x="1949" y="5927"/>
                  </a:lnTo>
                  <a:lnTo>
                    <a:pt x="1979" y="5924"/>
                  </a:lnTo>
                  <a:lnTo>
                    <a:pt x="1985" y="5924"/>
                  </a:lnTo>
                  <a:lnTo>
                    <a:pt x="2015" y="5922"/>
                  </a:lnTo>
                  <a:lnTo>
                    <a:pt x="2021" y="5922"/>
                  </a:lnTo>
                  <a:lnTo>
                    <a:pt x="2051" y="5921"/>
                  </a:lnTo>
                  <a:lnTo>
                    <a:pt x="2057" y="5921"/>
                  </a:lnTo>
                  <a:lnTo>
                    <a:pt x="2087" y="5922"/>
                  </a:lnTo>
                  <a:lnTo>
                    <a:pt x="2093" y="5922"/>
                  </a:lnTo>
                  <a:lnTo>
                    <a:pt x="2123" y="5924"/>
                  </a:lnTo>
                  <a:lnTo>
                    <a:pt x="2129" y="5924"/>
                  </a:lnTo>
                  <a:lnTo>
                    <a:pt x="2158" y="5927"/>
                  </a:lnTo>
                  <a:lnTo>
                    <a:pt x="2164" y="5928"/>
                  </a:lnTo>
                  <a:lnTo>
                    <a:pt x="2194" y="5932"/>
                  </a:lnTo>
                  <a:lnTo>
                    <a:pt x="2199" y="5932"/>
                  </a:lnTo>
                  <a:lnTo>
                    <a:pt x="2229" y="5937"/>
                  </a:lnTo>
                  <a:lnTo>
                    <a:pt x="2234" y="5939"/>
                  </a:lnTo>
                  <a:lnTo>
                    <a:pt x="2264" y="5945"/>
                  </a:lnTo>
                  <a:lnTo>
                    <a:pt x="2269" y="5946"/>
                  </a:lnTo>
                  <a:lnTo>
                    <a:pt x="2298" y="5953"/>
                  </a:lnTo>
                  <a:lnTo>
                    <a:pt x="2304" y="5955"/>
                  </a:lnTo>
                  <a:lnTo>
                    <a:pt x="2332" y="5963"/>
                  </a:lnTo>
                  <a:lnTo>
                    <a:pt x="2338" y="5965"/>
                  </a:lnTo>
                  <a:lnTo>
                    <a:pt x="2366" y="5974"/>
                  </a:lnTo>
                  <a:lnTo>
                    <a:pt x="2371" y="5976"/>
                  </a:lnTo>
                  <a:lnTo>
                    <a:pt x="2399" y="5986"/>
                  </a:lnTo>
                  <a:lnTo>
                    <a:pt x="2404" y="5988"/>
                  </a:lnTo>
                  <a:lnTo>
                    <a:pt x="2432" y="6000"/>
                  </a:lnTo>
                  <a:lnTo>
                    <a:pt x="2437" y="6002"/>
                  </a:lnTo>
                  <a:lnTo>
                    <a:pt x="2464" y="6015"/>
                  </a:lnTo>
                  <a:lnTo>
                    <a:pt x="2469" y="6017"/>
                  </a:lnTo>
                  <a:lnTo>
                    <a:pt x="2496" y="6031"/>
                  </a:lnTo>
                  <a:lnTo>
                    <a:pt x="2501" y="6033"/>
                  </a:lnTo>
                  <a:lnTo>
                    <a:pt x="2527" y="6048"/>
                  </a:lnTo>
                  <a:lnTo>
                    <a:pt x="2532" y="6051"/>
                  </a:lnTo>
                  <a:lnTo>
                    <a:pt x="2558" y="6066"/>
                  </a:lnTo>
                  <a:lnTo>
                    <a:pt x="2563" y="6069"/>
                  </a:lnTo>
                  <a:lnTo>
                    <a:pt x="2588" y="6086"/>
                  </a:lnTo>
                  <a:lnTo>
                    <a:pt x="2593" y="6089"/>
                  </a:lnTo>
                  <a:lnTo>
                    <a:pt x="2618" y="6106"/>
                  </a:lnTo>
                  <a:lnTo>
                    <a:pt x="2622" y="6110"/>
                  </a:lnTo>
                  <a:lnTo>
                    <a:pt x="2646" y="6128"/>
                  </a:lnTo>
                  <a:lnTo>
                    <a:pt x="2650" y="6131"/>
                  </a:lnTo>
                  <a:lnTo>
                    <a:pt x="2674" y="6151"/>
                  </a:lnTo>
                  <a:lnTo>
                    <a:pt x="2678" y="6154"/>
                  </a:lnTo>
                  <a:lnTo>
                    <a:pt x="2700" y="6174"/>
                  </a:lnTo>
                  <a:lnTo>
                    <a:pt x="2704" y="6178"/>
                  </a:lnTo>
                  <a:lnTo>
                    <a:pt x="2726" y="6199"/>
                  </a:lnTo>
                  <a:lnTo>
                    <a:pt x="2730" y="6203"/>
                  </a:lnTo>
                  <a:lnTo>
                    <a:pt x="2751" y="6224"/>
                  </a:lnTo>
                  <a:lnTo>
                    <a:pt x="2755" y="6229"/>
                  </a:lnTo>
                  <a:lnTo>
                    <a:pt x="2774" y="6251"/>
                  </a:lnTo>
                  <a:lnTo>
                    <a:pt x="2778" y="6255"/>
                  </a:lnTo>
                  <a:lnTo>
                    <a:pt x="2784" y="6262"/>
                  </a:lnTo>
                  <a:lnTo>
                    <a:pt x="4767" y="5000"/>
                  </a:lnTo>
                  <a:lnTo>
                    <a:pt x="2784" y="3738"/>
                  </a:lnTo>
                  <a:lnTo>
                    <a:pt x="2778" y="3745"/>
                  </a:lnTo>
                  <a:lnTo>
                    <a:pt x="2774" y="3749"/>
                  </a:lnTo>
                  <a:lnTo>
                    <a:pt x="2755" y="3771"/>
                  </a:lnTo>
                  <a:lnTo>
                    <a:pt x="2751" y="3776"/>
                  </a:lnTo>
                  <a:lnTo>
                    <a:pt x="2730" y="3797"/>
                  </a:lnTo>
                  <a:lnTo>
                    <a:pt x="2726" y="3801"/>
                  </a:lnTo>
                  <a:lnTo>
                    <a:pt x="2704" y="3822"/>
                  </a:lnTo>
                  <a:lnTo>
                    <a:pt x="2700" y="3826"/>
                  </a:lnTo>
                  <a:lnTo>
                    <a:pt x="2678" y="3846"/>
                  </a:lnTo>
                  <a:lnTo>
                    <a:pt x="2674" y="3849"/>
                  </a:lnTo>
                  <a:lnTo>
                    <a:pt x="2650" y="3869"/>
                  </a:lnTo>
                  <a:lnTo>
                    <a:pt x="2646" y="3872"/>
                  </a:lnTo>
                  <a:lnTo>
                    <a:pt x="2622" y="3890"/>
                  </a:lnTo>
                  <a:lnTo>
                    <a:pt x="2618" y="3894"/>
                  </a:lnTo>
                  <a:lnTo>
                    <a:pt x="2593" y="3911"/>
                  </a:lnTo>
                  <a:lnTo>
                    <a:pt x="2588" y="3914"/>
                  </a:lnTo>
                  <a:lnTo>
                    <a:pt x="2563" y="3931"/>
                  </a:lnTo>
                  <a:lnTo>
                    <a:pt x="2558" y="3934"/>
                  </a:lnTo>
                  <a:lnTo>
                    <a:pt x="2532" y="3949"/>
                  </a:lnTo>
                  <a:lnTo>
                    <a:pt x="2527" y="3952"/>
                  </a:lnTo>
                  <a:lnTo>
                    <a:pt x="2501" y="3967"/>
                  </a:lnTo>
                  <a:lnTo>
                    <a:pt x="2496" y="3969"/>
                  </a:lnTo>
                  <a:lnTo>
                    <a:pt x="2469" y="3983"/>
                  </a:lnTo>
                  <a:lnTo>
                    <a:pt x="2464" y="3985"/>
                  </a:lnTo>
                  <a:lnTo>
                    <a:pt x="2437" y="3998"/>
                  </a:lnTo>
                  <a:lnTo>
                    <a:pt x="2432" y="4000"/>
                  </a:lnTo>
                  <a:lnTo>
                    <a:pt x="2404" y="4012"/>
                  </a:lnTo>
                  <a:lnTo>
                    <a:pt x="2399" y="4014"/>
                  </a:lnTo>
                  <a:lnTo>
                    <a:pt x="2371" y="4024"/>
                  </a:lnTo>
                  <a:lnTo>
                    <a:pt x="2366" y="4026"/>
                  </a:lnTo>
                  <a:lnTo>
                    <a:pt x="2338" y="4035"/>
                  </a:lnTo>
                  <a:lnTo>
                    <a:pt x="2332" y="4037"/>
                  </a:lnTo>
                  <a:lnTo>
                    <a:pt x="2304" y="4045"/>
                  </a:lnTo>
                  <a:lnTo>
                    <a:pt x="2298" y="4047"/>
                  </a:lnTo>
                  <a:lnTo>
                    <a:pt x="2269" y="4054"/>
                  </a:lnTo>
                  <a:lnTo>
                    <a:pt x="2264" y="4055"/>
                  </a:lnTo>
                  <a:lnTo>
                    <a:pt x="2234" y="4061"/>
                  </a:lnTo>
                  <a:lnTo>
                    <a:pt x="2229" y="4063"/>
                  </a:lnTo>
                  <a:lnTo>
                    <a:pt x="2199" y="4068"/>
                  </a:lnTo>
                  <a:lnTo>
                    <a:pt x="2194" y="4068"/>
                  </a:lnTo>
                  <a:lnTo>
                    <a:pt x="2164" y="4072"/>
                  </a:lnTo>
                  <a:lnTo>
                    <a:pt x="2158" y="4073"/>
                  </a:lnTo>
                  <a:lnTo>
                    <a:pt x="2129" y="4076"/>
                  </a:lnTo>
                  <a:lnTo>
                    <a:pt x="2123" y="4076"/>
                  </a:lnTo>
                  <a:lnTo>
                    <a:pt x="2093" y="4078"/>
                  </a:lnTo>
                  <a:lnTo>
                    <a:pt x="2087" y="4078"/>
                  </a:lnTo>
                  <a:lnTo>
                    <a:pt x="2057" y="4079"/>
                  </a:lnTo>
                  <a:lnTo>
                    <a:pt x="2051" y="4079"/>
                  </a:lnTo>
                  <a:lnTo>
                    <a:pt x="2021" y="4078"/>
                  </a:lnTo>
                  <a:lnTo>
                    <a:pt x="2015" y="4078"/>
                  </a:lnTo>
                  <a:lnTo>
                    <a:pt x="1985" y="4076"/>
                  </a:lnTo>
                  <a:lnTo>
                    <a:pt x="1979" y="4076"/>
                  </a:lnTo>
                  <a:lnTo>
                    <a:pt x="1949" y="4073"/>
                  </a:lnTo>
                  <a:lnTo>
                    <a:pt x="1944" y="4072"/>
                  </a:lnTo>
                  <a:lnTo>
                    <a:pt x="1914" y="4069"/>
                  </a:lnTo>
                  <a:lnTo>
                    <a:pt x="1909" y="4068"/>
                  </a:lnTo>
                  <a:lnTo>
                    <a:pt x="1879" y="4063"/>
                  </a:lnTo>
                  <a:lnTo>
                    <a:pt x="1873" y="4062"/>
                  </a:lnTo>
                  <a:lnTo>
                    <a:pt x="1844" y="4055"/>
                  </a:lnTo>
                  <a:lnTo>
                    <a:pt x="1839" y="4054"/>
                  </a:lnTo>
                  <a:lnTo>
                    <a:pt x="1809" y="4047"/>
                  </a:lnTo>
                  <a:lnTo>
                    <a:pt x="1804" y="4045"/>
                  </a:lnTo>
                  <a:lnTo>
                    <a:pt x="1775" y="4037"/>
                  </a:lnTo>
                  <a:lnTo>
                    <a:pt x="1770" y="4035"/>
                  </a:lnTo>
                  <a:lnTo>
                    <a:pt x="1742" y="4026"/>
                  </a:lnTo>
                  <a:lnTo>
                    <a:pt x="1736" y="4024"/>
                  </a:lnTo>
                  <a:lnTo>
                    <a:pt x="1708" y="4014"/>
                  </a:lnTo>
                  <a:lnTo>
                    <a:pt x="1703" y="4012"/>
                  </a:lnTo>
                  <a:lnTo>
                    <a:pt x="1675" y="4000"/>
                  </a:lnTo>
                  <a:lnTo>
                    <a:pt x="1670" y="3998"/>
                  </a:lnTo>
                  <a:lnTo>
                    <a:pt x="1643" y="3985"/>
                  </a:lnTo>
                  <a:lnTo>
                    <a:pt x="1638" y="3983"/>
                  </a:lnTo>
                  <a:lnTo>
                    <a:pt x="1611" y="3970"/>
                  </a:lnTo>
                  <a:lnTo>
                    <a:pt x="1606" y="3967"/>
                  </a:lnTo>
                  <a:lnTo>
                    <a:pt x="1580" y="3952"/>
                  </a:lnTo>
                  <a:lnTo>
                    <a:pt x="1574" y="3949"/>
                  </a:lnTo>
                  <a:lnTo>
                    <a:pt x="1548" y="3934"/>
                  </a:lnTo>
                  <a:lnTo>
                    <a:pt x="1544" y="3931"/>
                  </a:lnTo>
                  <a:lnTo>
                    <a:pt x="1519" y="3914"/>
                  </a:lnTo>
                  <a:lnTo>
                    <a:pt x="1514" y="3911"/>
                  </a:lnTo>
                  <a:lnTo>
                    <a:pt x="1489" y="3894"/>
                  </a:lnTo>
                  <a:lnTo>
                    <a:pt x="1485" y="3890"/>
                  </a:lnTo>
                  <a:lnTo>
                    <a:pt x="1461" y="3872"/>
                  </a:lnTo>
                  <a:lnTo>
                    <a:pt x="1457" y="3869"/>
                  </a:lnTo>
                  <a:lnTo>
                    <a:pt x="1434" y="3849"/>
                  </a:lnTo>
                  <a:lnTo>
                    <a:pt x="1430" y="3846"/>
                  </a:lnTo>
                  <a:lnTo>
                    <a:pt x="1407" y="3826"/>
                  </a:lnTo>
                  <a:lnTo>
                    <a:pt x="1403" y="3822"/>
                  </a:lnTo>
                  <a:lnTo>
                    <a:pt x="1382" y="3801"/>
                  </a:lnTo>
                  <a:lnTo>
                    <a:pt x="1378" y="3797"/>
                  </a:lnTo>
                  <a:lnTo>
                    <a:pt x="1357" y="3776"/>
                  </a:lnTo>
                  <a:lnTo>
                    <a:pt x="1353" y="3772"/>
                  </a:lnTo>
                  <a:lnTo>
                    <a:pt x="1333" y="3749"/>
                  </a:lnTo>
                  <a:lnTo>
                    <a:pt x="1329" y="3745"/>
                  </a:lnTo>
                  <a:lnTo>
                    <a:pt x="1310" y="3722"/>
                  </a:lnTo>
                  <a:lnTo>
                    <a:pt x="1307" y="3718"/>
                  </a:lnTo>
                  <a:lnTo>
                    <a:pt x="1288" y="3694"/>
                  </a:lnTo>
                  <a:lnTo>
                    <a:pt x="1285" y="3689"/>
                  </a:lnTo>
                  <a:lnTo>
                    <a:pt x="1268" y="3665"/>
                  </a:lnTo>
                  <a:lnTo>
                    <a:pt x="1264" y="3660"/>
                  </a:lnTo>
                  <a:lnTo>
                    <a:pt x="1248" y="3635"/>
                  </a:lnTo>
                  <a:lnTo>
                    <a:pt x="1245" y="3630"/>
                  </a:lnTo>
                  <a:lnTo>
                    <a:pt x="1229" y="3604"/>
                  </a:lnTo>
                  <a:lnTo>
                    <a:pt x="1227" y="3600"/>
                  </a:lnTo>
                  <a:lnTo>
                    <a:pt x="1212" y="3574"/>
                  </a:lnTo>
                  <a:lnTo>
                    <a:pt x="1210" y="3568"/>
                  </a:lnTo>
                  <a:lnTo>
                    <a:pt x="1196" y="3542"/>
                  </a:lnTo>
                  <a:lnTo>
                    <a:pt x="1193" y="3536"/>
                  </a:lnTo>
                  <a:lnTo>
                    <a:pt x="1181" y="3509"/>
                  </a:lnTo>
                  <a:lnTo>
                    <a:pt x="1179" y="3504"/>
                  </a:lnTo>
                  <a:lnTo>
                    <a:pt x="1167" y="3476"/>
                  </a:lnTo>
                  <a:lnTo>
                    <a:pt x="1165" y="3471"/>
                  </a:lnTo>
                  <a:lnTo>
                    <a:pt x="1154" y="3443"/>
                  </a:lnTo>
                  <a:lnTo>
                    <a:pt x="1153" y="3437"/>
                  </a:lnTo>
                  <a:lnTo>
                    <a:pt x="1143" y="3409"/>
                  </a:lnTo>
                  <a:lnTo>
                    <a:pt x="1142" y="3403"/>
                  </a:lnTo>
                  <a:lnTo>
                    <a:pt x="1133" y="3375"/>
                  </a:lnTo>
                  <a:lnTo>
                    <a:pt x="1132" y="3369"/>
                  </a:lnTo>
                  <a:lnTo>
                    <a:pt x="1125" y="3340"/>
                  </a:lnTo>
                  <a:lnTo>
                    <a:pt x="1123" y="3335"/>
                  </a:lnTo>
                  <a:lnTo>
                    <a:pt x="1117" y="3305"/>
                  </a:lnTo>
                  <a:lnTo>
                    <a:pt x="1116" y="3300"/>
                  </a:lnTo>
                  <a:lnTo>
                    <a:pt x="1111" y="3270"/>
                  </a:lnTo>
                  <a:lnTo>
                    <a:pt x="1110" y="3265"/>
                  </a:lnTo>
                  <a:lnTo>
                    <a:pt x="1106" y="3235"/>
                  </a:lnTo>
                  <a:lnTo>
                    <a:pt x="1106" y="3229"/>
                  </a:lnTo>
                  <a:lnTo>
                    <a:pt x="1103" y="3199"/>
                  </a:lnTo>
                  <a:lnTo>
                    <a:pt x="1102" y="3194"/>
                  </a:lnTo>
                  <a:lnTo>
                    <a:pt x="1101" y="3164"/>
                  </a:lnTo>
                  <a:lnTo>
                    <a:pt x="1101" y="3158"/>
                  </a:lnTo>
                  <a:lnTo>
                    <a:pt x="1100" y="3128"/>
                  </a:lnTo>
                  <a:lnTo>
                    <a:pt x="1100" y="3122"/>
                  </a:lnTo>
                  <a:lnTo>
                    <a:pt x="1101" y="3092"/>
                  </a:lnTo>
                  <a:lnTo>
                    <a:pt x="1101" y="3086"/>
                  </a:lnTo>
                  <a:lnTo>
                    <a:pt x="1102" y="3056"/>
                  </a:lnTo>
                  <a:lnTo>
                    <a:pt x="1103" y="3051"/>
                  </a:lnTo>
                  <a:lnTo>
                    <a:pt x="1106" y="3021"/>
                  </a:lnTo>
                  <a:lnTo>
                    <a:pt x="1106" y="3015"/>
                  </a:lnTo>
                  <a:lnTo>
                    <a:pt x="1110" y="2985"/>
                  </a:lnTo>
                  <a:lnTo>
                    <a:pt x="1111" y="2980"/>
                  </a:lnTo>
                  <a:lnTo>
                    <a:pt x="1116" y="2950"/>
                  </a:lnTo>
                  <a:lnTo>
                    <a:pt x="1117" y="2945"/>
                  </a:lnTo>
                  <a:lnTo>
                    <a:pt x="1123" y="2915"/>
                  </a:lnTo>
                  <a:lnTo>
                    <a:pt x="1125" y="2910"/>
                  </a:lnTo>
                  <a:lnTo>
                    <a:pt x="1132" y="2881"/>
                  </a:lnTo>
                  <a:lnTo>
                    <a:pt x="1133" y="2875"/>
                  </a:lnTo>
                  <a:lnTo>
                    <a:pt x="1142" y="2847"/>
                  </a:lnTo>
                  <a:lnTo>
                    <a:pt x="1143" y="2841"/>
                  </a:lnTo>
                  <a:lnTo>
                    <a:pt x="1153" y="2813"/>
                  </a:lnTo>
                  <a:lnTo>
                    <a:pt x="1154" y="2807"/>
                  </a:lnTo>
                  <a:lnTo>
                    <a:pt x="1165" y="2779"/>
                  </a:lnTo>
                  <a:lnTo>
                    <a:pt x="1167" y="2774"/>
                  </a:lnTo>
                  <a:lnTo>
                    <a:pt x="1179" y="2746"/>
                  </a:lnTo>
                  <a:lnTo>
                    <a:pt x="1181" y="2741"/>
                  </a:lnTo>
                  <a:lnTo>
                    <a:pt x="1193" y="2714"/>
                  </a:lnTo>
                  <a:lnTo>
                    <a:pt x="1196" y="2708"/>
                  </a:lnTo>
                  <a:lnTo>
                    <a:pt x="1210" y="2682"/>
                  </a:lnTo>
                  <a:lnTo>
                    <a:pt x="1212" y="2676"/>
                  </a:lnTo>
                  <a:lnTo>
                    <a:pt x="1227" y="2650"/>
                  </a:lnTo>
                  <a:lnTo>
                    <a:pt x="1229" y="2646"/>
                  </a:lnTo>
                  <a:lnTo>
                    <a:pt x="1245" y="2620"/>
                  </a:lnTo>
                  <a:lnTo>
                    <a:pt x="1248" y="2615"/>
                  </a:lnTo>
                  <a:lnTo>
                    <a:pt x="1264" y="2590"/>
                  </a:lnTo>
                  <a:lnTo>
                    <a:pt x="1268" y="2585"/>
                  </a:lnTo>
                  <a:lnTo>
                    <a:pt x="1285" y="2561"/>
                  </a:lnTo>
                  <a:lnTo>
                    <a:pt x="1288" y="2556"/>
                  </a:lnTo>
                  <a:lnTo>
                    <a:pt x="1307" y="2532"/>
                  </a:lnTo>
                  <a:lnTo>
                    <a:pt x="1310" y="2528"/>
                  </a:lnTo>
                  <a:lnTo>
                    <a:pt x="1329" y="2505"/>
                  </a:lnTo>
                  <a:lnTo>
                    <a:pt x="1333" y="2501"/>
                  </a:lnTo>
                  <a:lnTo>
                    <a:pt x="1353" y="2478"/>
                  </a:lnTo>
                  <a:lnTo>
                    <a:pt x="1357" y="2474"/>
                  </a:lnTo>
                  <a:lnTo>
                    <a:pt x="1378" y="2453"/>
                  </a:lnTo>
                  <a:lnTo>
                    <a:pt x="1382" y="2449"/>
                  </a:lnTo>
                  <a:lnTo>
                    <a:pt x="1403" y="2428"/>
                  </a:lnTo>
                  <a:lnTo>
                    <a:pt x="1407" y="2424"/>
                  </a:lnTo>
                  <a:lnTo>
                    <a:pt x="1430" y="2404"/>
                  </a:lnTo>
                  <a:lnTo>
                    <a:pt x="1434" y="2401"/>
                  </a:lnTo>
                  <a:lnTo>
                    <a:pt x="1457" y="2381"/>
                  </a:lnTo>
                  <a:lnTo>
                    <a:pt x="1461" y="2378"/>
                  </a:lnTo>
                  <a:lnTo>
                    <a:pt x="1485" y="2360"/>
                  </a:lnTo>
                  <a:lnTo>
                    <a:pt x="1489" y="2356"/>
                  </a:lnTo>
                  <a:lnTo>
                    <a:pt x="1514" y="2339"/>
                  </a:lnTo>
                  <a:lnTo>
                    <a:pt x="1519" y="2336"/>
                  </a:lnTo>
                  <a:lnTo>
                    <a:pt x="1544" y="2319"/>
                  </a:lnTo>
                  <a:lnTo>
                    <a:pt x="1548" y="2316"/>
                  </a:lnTo>
                  <a:lnTo>
                    <a:pt x="1574" y="2301"/>
                  </a:lnTo>
                  <a:lnTo>
                    <a:pt x="1580" y="2298"/>
                  </a:lnTo>
                  <a:lnTo>
                    <a:pt x="1606" y="2283"/>
                  </a:lnTo>
                  <a:lnTo>
                    <a:pt x="1611" y="2280"/>
                  </a:lnTo>
                  <a:lnTo>
                    <a:pt x="1638" y="2267"/>
                  </a:lnTo>
                  <a:lnTo>
                    <a:pt x="1643" y="2265"/>
                  </a:lnTo>
                  <a:lnTo>
                    <a:pt x="1670" y="2252"/>
                  </a:lnTo>
                  <a:lnTo>
                    <a:pt x="1675" y="2250"/>
                  </a:lnTo>
                  <a:lnTo>
                    <a:pt x="1703" y="2238"/>
                  </a:lnTo>
                  <a:lnTo>
                    <a:pt x="1708" y="2236"/>
                  </a:lnTo>
                  <a:lnTo>
                    <a:pt x="1736" y="2226"/>
                  </a:lnTo>
                  <a:lnTo>
                    <a:pt x="1742" y="2224"/>
                  </a:lnTo>
                  <a:lnTo>
                    <a:pt x="1770" y="2215"/>
                  </a:lnTo>
                  <a:lnTo>
                    <a:pt x="1775" y="2213"/>
                  </a:lnTo>
                  <a:lnTo>
                    <a:pt x="1804" y="2205"/>
                  </a:lnTo>
                  <a:lnTo>
                    <a:pt x="1809" y="2203"/>
                  </a:lnTo>
                  <a:lnTo>
                    <a:pt x="1839" y="2196"/>
                  </a:lnTo>
                  <a:lnTo>
                    <a:pt x="1844" y="2195"/>
                  </a:lnTo>
                  <a:lnTo>
                    <a:pt x="1873" y="2188"/>
                  </a:lnTo>
                  <a:lnTo>
                    <a:pt x="1879" y="2187"/>
                  </a:lnTo>
                  <a:lnTo>
                    <a:pt x="1909" y="2182"/>
                  </a:lnTo>
                  <a:lnTo>
                    <a:pt x="1914" y="2181"/>
                  </a:lnTo>
                  <a:lnTo>
                    <a:pt x="1944" y="2178"/>
                  </a:lnTo>
                  <a:lnTo>
                    <a:pt x="1949" y="2177"/>
                  </a:lnTo>
                  <a:lnTo>
                    <a:pt x="1979" y="2174"/>
                  </a:lnTo>
                  <a:lnTo>
                    <a:pt x="1985" y="2174"/>
                  </a:lnTo>
                  <a:lnTo>
                    <a:pt x="2015" y="2172"/>
                  </a:lnTo>
                  <a:lnTo>
                    <a:pt x="2021" y="2172"/>
                  </a:lnTo>
                  <a:lnTo>
                    <a:pt x="2051" y="2171"/>
                  </a:lnTo>
                  <a:lnTo>
                    <a:pt x="2057" y="2171"/>
                  </a:lnTo>
                  <a:lnTo>
                    <a:pt x="2087" y="2172"/>
                  </a:lnTo>
                  <a:lnTo>
                    <a:pt x="2093" y="2172"/>
                  </a:lnTo>
                  <a:lnTo>
                    <a:pt x="2123" y="2174"/>
                  </a:lnTo>
                  <a:lnTo>
                    <a:pt x="2129" y="2174"/>
                  </a:lnTo>
                  <a:lnTo>
                    <a:pt x="2158" y="2177"/>
                  </a:lnTo>
                  <a:lnTo>
                    <a:pt x="2164" y="2178"/>
                  </a:lnTo>
                  <a:lnTo>
                    <a:pt x="2194" y="2182"/>
                  </a:lnTo>
                  <a:lnTo>
                    <a:pt x="2199" y="2182"/>
                  </a:lnTo>
                  <a:lnTo>
                    <a:pt x="2229" y="2187"/>
                  </a:lnTo>
                  <a:lnTo>
                    <a:pt x="2234" y="2189"/>
                  </a:lnTo>
                  <a:lnTo>
                    <a:pt x="2264" y="2195"/>
                  </a:lnTo>
                  <a:lnTo>
                    <a:pt x="2269" y="2196"/>
                  </a:lnTo>
                  <a:lnTo>
                    <a:pt x="2298" y="2203"/>
                  </a:lnTo>
                  <a:lnTo>
                    <a:pt x="2304" y="2205"/>
                  </a:lnTo>
                  <a:lnTo>
                    <a:pt x="2332" y="2213"/>
                  </a:lnTo>
                  <a:lnTo>
                    <a:pt x="2338" y="2215"/>
                  </a:lnTo>
                  <a:lnTo>
                    <a:pt x="2366" y="2224"/>
                  </a:lnTo>
                  <a:lnTo>
                    <a:pt x="2371" y="2226"/>
                  </a:lnTo>
                  <a:lnTo>
                    <a:pt x="2399" y="2236"/>
                  </a:lnTo>
                  <a:lnTo>
                    <a:pt x="2404" y="2238"/>
                  </a:lnTo>
                  <a:lnTo>
                    <a:pt x="2432" y="2250"/>
                  </a:lnTo>
                  <a:lnTo>
                    <a:pt x="2437" y="2252"/>
                  </a:lnTo>
                  <a:lnTo>
                    <a:pt x="2464" y="2265"/>
                  </a:lnTo>
                  <a:lnTo>
                    <a:pt x="2469" y="2267"/>
                  </a:lnTo>
                  <a:lnTo>
                    <a:pt x="2496" y="2281"/>
                  </a:lnTo>
                  <a:lnTo>
                    <a:pt x="2501" y="2283"/>
                  </a:lnTo>
                  <a:lnTo>
                    <a:pt x="2527" y="2298"/>
                  </a:lnTo>
                  <a:lnTo>
                    <a:pt x="2532" y="2301"/>
                  </a:lnTo>
                  <a:lnTo>
                    <a:pt x="2558" y="2316"/>
                  </a:lnTo>
                  <a:lnTo>
                    <a:pt x="2563" y="2319"/>
                  </a:lnTo>
                  <a:lnTo>
                    <a:pt x="2588" y="2336"/>
                  </a:lnTo>
                  <a:lnTo>
                    <a:pt x="2593" y="2339"/>
                  </a:lnTo>
                  <a:lnTo>
                    <a:pt x="2618" y="2356"/>
                  </a:lnTo>
                  <a:lnTo>
                    <a:pt x="2622" y="2360"/>
                  </a:lnTo>
                  <a:lnTo>
                    <a:pt x="2646" y="2378"/>
                  </a:lnTo>
                  <a:lnTo>
                    <a:pt x="2650" y="2381"/>
                  </a:lnTo>
                  <a:lnTo>
                    <a:pt x="2674" y="2401"/>
                  </a:lnTo>
                  <a:lnTo>
                    <a:pt x="2678" y="2404"/>
                  </a:lnTo>
                  <a:lnTo>
                    <a:pt x="2700" y="2424"/>
                  </a:lnTo>
                  <a:lnTo>
                    <a:pt x="2704" y="2428"/>
                  </a:lnTo>
                  <a:lnTo>
                    <a:pt x="2726" y="2449"/>
                  </a:lnTo>
                  <a:lnTo>
                    <a:pt x="2730" y="2453"/>
                  </a:lnTo>
                  <a:lnTo>
                    <a:pt x="2751" y="2474"/>
                  </a:lnTo>
                  <a:lnTo>
                    <a:pt x="2755" y="2479"/>
                  </a:lnTo>
                  <a:lnTo>
                    <a:pt x="2774" y="2501"/>
                  </a:lnTo>
                  <a:lnTo>
                    <a:pt x="2778" y="2505"/>
                  </a:lnTo>
                  <a:lnTo>
                    <a:pt x="2797" y="2528"/>
                  </a:lnTo>
                  <a:lnTo>
                    <a:pt x="2801" y="2533"/>
                  </a:lnTo>
                  <a:lnTo>
                    <a:pt x="2819" y="2556"/>
                  </a:lnTo>
                  <a:lnTo>
                    <a:pt x="2822" y="2561"/>
                  </a:lnTo>
                  <a:lnTo>
                    <a:pt x="2840" y="2585"/>
                  </a:lnTo>
                  <a:lnTo>
                    <a:pt x="2843" y="2590"/>
                  </a:lnTo>
                  <a:lnTo>
                    <a:pt x="2859" y="2615"/>
                  </a:lnTo>
                  <a:lnTo>
                    <a:pt x="2862" y="2620"/>
                  </a:lnTo>
                  <a:lnTo>
                    <a:pt x="2878" y="2646"/>
                  </a:lnTo>
                  <a:lnTo>
                    <a:pt x="2880" y="2650"/>
                  </a:lnTo>
                  <a:lnTo>
                    <a:pt x="2895" y="2676"/>
                  </a:lnTo>
                  <a:lnTo>
                    <a:pt x="2897" y="2682"/>
                  </a:lnTo>
                  <a:lnTo>
                    <a:pt x="2899" y="2685"/>
                  </a:lnTo>
                  <a:lnTo>
                    <a:pt x="4069" y="2260"/>
                  </a:lnTo>
                  <a:lnTo>
                    <a:pt x="4064" y="2234"/>
                  </a:lnTo>
                  <a:lnTo>
                    <a:pt x="4062" y="2229"/>
                  </a:lnTo>
                  <a:lnTo>
                    <a:pt x="4057" y="2199"/>
                  </a:lnTo>
                  <a:lnTo>
                    <a:pt x="4057" y="2194"/>
                  </a:lnTo>
                  <a:lnTo>
                    <a:pt x="4053" y="2164"/>
                  </a:lnTo>
                  <a:lnTo>
                    <a:pt x="4052" y="2158"/>
                  </a:lnTo>
                  <a:lnTo>
                    <a:pt x="4049" y="2129"/>
                  </a:lnTo>
                  <a:lnTo>
                    <a:pt x="4049" y="2123"/>
                  </a:lnTo>
                  <a:lnTo>
                    <a:pt x="4047" y="2093"/>
                  </a:lnTo>
                  <a:lnTo>
                    <a:pt x="4047" y="2087"/>
                  </a:lnTo>
                  <a:lnTo>
                    <a:pt x="4046" y="2057"/>
                  </a:lnTo>
                  <a:lnTo>
                    <a:pt x="4046" y="2051"/>
                  </a:lnTo>
                  <a:lnTo>
                    <a:pt x="4047" y="2021"/>
                  </a:lnTo>
                  <a:lnTo>
                    <a:pt x="4047" y="2015"/>
                  </a:lnTo>
                  <a:lnTo>
                    <a:pt x="4049" y="1985"/>
                  </a:lnTo>
                  <a:lnTo>
                    <a:pt x="4049" y="1979"/>
                  </a:lnTo>
                  <a:lnTo>
                    <a:pt x="4052" y="1949"/>
                  </a:lnTo>
                  <a:lnTo>
                    <a:pt x="4053" y="1944"/>
                  </a:lnTo>
                  <a:lnTo>
                    <a:pt x="4056" y="1914"/>
                  </a:lnTo>
                  <a:lnTo>
                    <a:pt x="4057" y="1909"/>
                  </a:lnTo>
                  <a:lnTo>
                    <a:pt x="4062" y="1879"/>
                  </a:lnTo>
                  <a:lnTo>
                    <a:pt x="4063" y="1873"/>
                  </a:lnTo>
                  <a:lnTo>
                    <a:pt x="4070" y="1844"/>
                  </a:lnTo>
                  <a:lnTo>
                    <a:pt x="4071" y="1839"/>
                  </a:lnTo>
                  <a:lnTo>
                    <a:pt x="4078" y="1809"/>
                  </a:lnTo>
                  <a:lnTo>
                    <a:pt x="4080" y="1804"/>
                  </a:lnTo>
                  <a:lnTo>
                    <a:pt x="4088" y="1775"/>
                  </a:lnTo>
                  <a:lnTo>
                    <a:pt x="4090" y="1770"/>
                  </a:lnTo>
                  <a:lnTo>
                    <a:pt x="4099" y="1742"/>
                  </a:lnTo>
                  <a:lnTo>
                    <a:pt x="4101" y="1736"/>
                  </a:lnTo>
                  <a:lnTo>
                    <a:pt x="4111" y="1708"/>
                  </a:lnTo>
                  <a:lnTo>
                    <a:pt x="4113" y="1703"/>
                  </a:lnTo>
                  <a:lnTo>
                    <a:pt x="4125" y="1675"/>
                  </a:lnTo>
                  <a:lnTo>
                    <a:pt x="4127" y="1670"/>
                  </a:lnTo>
                  <a:lnTo>
                    <a:pt x="4140" y="1643"/>
                  </a:lnTo>
                  <a:lnTo>
                    <a:pt x="4142" y="1638"/>
                  </a:lnTo>
                  <a:lnTo>
                    <a:pt x="4155" y="1611"/>
                  </a:lnTo>
                  <a:lnTo>
                    <a:pt x="4158" y="1606"/>
                  </a:lnTo>
                  <a:lnTo>
                    <a:pt x="4173" y="1580"/>
                  </a:lnTo>
                  <a:lnTo>
                    <a:pt x="4176" y="1574"/>
                  </a:lnTo>
                  <a:lnTo>
                    <a:pt x="4191" y="1548"/>
                  </a:lnTo>
                  <a:lnTo>
                    <a:pt x="4194" y="1544"/>
                  </a:lnTo>
                  <a:lnTo>
                    <a:pt x="4211" y="1519"/>
                  </a:lnTo>
                  <a:lnTo>
                    <a:pt x="4214" y="1514"/>
                  </a:lnTo>
                  <a:lnTo>
                    <a:pt x="4231" y="1489"/>
                  </a:lnTo>
                  <a:lnTo>
                    <a:pt x="4235" y="1485"/>
                  </a:lnTo>
                  <a:lnTo>
                    <a:pt x="4253" y="1461"/>
                  </a:lnTo>
                  <a:lnTo>
                    <a:pt x="4256" y="1457"/>
                  </a:lnTo>
                  <a:lnTo>
                    <a:pt x="4276" y="1434"/>
                  </a:lnTo>
                  <a:lnTo>
                    <a:pt x="4279" y="1430"/>
                  </a:lnTo>
                  <a:lnTo>
                    <a:pt x="4299" y="1407"/>
                  </a:lnTo>
                  <a:lnTo>
                    <a:pt x="4303" y="1403"/>
                  </a:lnTo>
                  <a:lnTo>
                    <a:pt x="4324" y="1382"/>
                  </a:lnTo>
                  <a:lnTo>
                    <a:pt x="4328" y="1378"/>
                  </a:lnTo>
                  <a:lnTo>
                    <a:pt x="4349" y="1357"/>
                  </a:lnTo>
                  <a:lnTo>
                    <a:pt x="4353" y="1353"/>
                  </a:lnTo>
                  <a:lnTo>
                    <a:pt x="4376" y="1333"/>
                  </a:lnTo>
                  <a:lnTo>
                    <a:pt x="4380" y="1329"/>
                  </a:lnTo>
                  <a:lnTo>
                    <a:pt x="4403" y="1310"/>
                  </a:lnTo>
                  <a:lnTo>
                    <a:pt x="4407" y="1307"/>
                  </a:lnTo>
                  <a:lnTo>
                    <a:pt x="4431" y="1288"/>
                  </a:lnTo>
                  <a:lnTo>
                    <a:pt x="4436" y="1285"/>
                  </a:lnTo>
                  <a:lnTo>
                    <a:pt x="4460" y="1268"/>
                  </a:lnTo>
                  <a:lnTo>
                    <a:pt x="4465" y="1264"/>
                  </a:lnTo>
                  <a:lnTo>
                    <a:pt x="4490" y="1248"/>
                  </a:lnTo>
                  <a:lnTo>
                    <a:pt x="4495" y="1245"/>
                  </a:lnTo>
                  <a:lnTo>
                    <a:pt x="4521" y="1229"/>
                  </a:lnTo>
                  <a:lnTo>
                    <a:pt x="4525" y="1227"/>
                  </a:lnTo>
                  <a:lnTo>
                    <a:pt x="4551" y="1212"/>
                  </a:lnTo>
                  <a:lnTo>
                    <a:pt x="4557" y="1210"/>
                  </a:lnTo>
                  <a:lnTo>
                    <a:pt x="4583" y="1196"/>
                  </a:lnTo>
                  <a:lnTo>
                    <a:pt x="4589" y="1193"/>
                  </a:lnTo>
                  <a:lnTo>
                    <a:pt x="4616" y="1181"/>
                  </a:lnTo>
                  <a:lnTo>
                    <a:pt x="4621" y="1179"/>
                  </a:lnTo>
                  <a:lnTo>
                    <a:pt x="4649" y="1167"/>
                  </a:lnTo>
                  <a:lnTo>
                    <a:pt x="4654" y="1165"/>
                  </a:lnTo>
                  <a:lnTo>
                    <a:pt x="4682" y="1154"/>
                  </a:lnTo>
                  <a:lnTo>
                    <a:pt x="4688" y="1153"/>
                  </a:lnTo>
                  <a:lnTo>
                    <a:pt x="4716" y="1143"/>
                  </a:lnTo>
                  <a:lnTo>
                    <a:pt x="4722" y="1142"/>
                  </a:lnTo>
                  <a:lnTo>
                    <a:pt x="4750" y="1133"/>
                  </a:lnTo>
                  <a:lnTo>
                    <a:pt x="4756" y="1132"/>
                  </a:lnTo>
                  <a:lnTo>
                    <a:pt x="4785" y="1125"/>
                  </a:lnTo>
                  <a:lnTo>
                    <a:pt x="4790" y="1123"/>
                  </a:lnTo>
                  <a:lnTo>
                    <a:pt x="4820" y="1117"/>
                  </a:lnTo>
                  <a:lnTo>
                    <a:pt x="4825" y="1116"/>
                  </a:lnTo>
                  <a:lnTo>
                    <a:pt x="4855" y="1111"/>
                  </a:lnTo>
                  <a:lnTo>
                    <a:pt x="4860" y="1110"/>
                  </a:lnTo>
                  <a:lnTo>
                    <a:pt x="4890" y="1106"/>
                  </a:lnTo>
                  <a:lnTo>
                    <a:pt x="4896" y="1106"/>
                  </a:lnTo>
                  <a:lnTo>
                    <a:pt x="4926" y="1103"/>
                  </a:lnTo>
                  <a:lnTo>
                    <a:pt x="4931" y="1102"/>
                  </a:lnTo>
                  <a:lnTo>
                    <a:pt x="4961" y="1101"/>
                  </a:lnTo>
                  <a:lnTo>
                    <a:pt x="4967" y="1101"/>
                  </a:lnTo>
                  <a:lnTo>
                    <a:pt x="4997" y="1100"/>
                  </a:lnTo>
                  <a:lnTo>
                    <a:pt x="5003" y="1100"/>
                  </a:lnTo>
                  <a:lnTo>
                    <a:pt x="5033" y="1101"/>
                  </a:lnTo>
                  <a:lnTo>
                    <a:pt x="5039" y="1101"/>
                  </a:lnTo>
                  <a:lnTo>
                    <a:pt x="5069" y="1102"/>
                  </a:lnTo>
                  <a:lnTo>
                    <a:pt x="5074" y="1103"/>
                  </a:lnTo>
                  <a:lnTo>
                    <a:pt x="5104" y="1106"/>
                  </a:lnTo>
                  <a:lnTo>
                    <a:pt x="5110" y="1106"/>
                  </a:lnTo>
                  <a:lnTo>
                    <a:pt x="5140" y="1110"/>
                  </a:lnTo>
                  <a:lnTo>
                    <a:pt x="5145" y="1111"/>
                  </a:lnTo>
                  <a:lnTo>
                    <a:pt x="5175" y="1116"/>
                  </a:lnTo>
                  <a:lnTo>
                    <a:pt x="5180" y="1117"/>
                  </a:lnTo>
                  <a:lnTo>
                    <a:pt x="5210" y="1123"/>
                  </a:lnTo>
                  <a:lnTo>
                    <a:pt x="5215" y="1125"/>
                  </a:lnTo>
                  <a:lnTo>
                    <a:pt x="5244" y="1132"/>
                  </a:lnTo>
                  <a:lnTo>
                    <a:pt x="5250" y="1133"/>
                  </a:lnTo>
                  <a:lnTo>
                    <a:pt x="5278" y="1142"/>
                  </a:lnTo>
                  <a:lnTo>
                    <a:pt x="5284" y="1143"/>
                  </a:lnTo>
                  <a:lnTo>
                    <a:pt x="5312" y="1153"/>
                  </a:lnTo>
                  <a:lnTo>
                    <a:pt x="5318" y="1154"/>
                  </a:lnTo>
                  <a:lnTo>
                    <a:pt x="5346" y="1165"/>
                  </a:lnTo>
                  <a:lnTo>
                    <a:pt x="5351" y="1167"/>
                  </a:lnTo>
                  <a:lnTo>
                    <a:pt x="5379" y="1179"/>
                  </a:lnTo>
                  <a:lnTo>
                    <a:pt x="5384" y="1181"/>
                  </a:lnTo>
                  <a:lnTo>
                    <a:pt x="5411" y="1193"/>
                  </a:lnTo>
                  <a:lnTo>
                    <a:pt x="5417" y="1196"/>
                  </a:lnTo>
                  <a:lnTo>
                    <a:pt x="5443" y="1210"/>
                  </a:lnTo>
                  <a:lnTo>
                    <a:pt x="5449" y="1212"/>
                  </a:lnTo>
                  <a:lnTo>
                    <a:pt x="5475" y="1227"/>
                  </a:lnTo>
                  <a:lnTo>
                    <a:pt x="5479" y="1229"/>
                  </a:lnTo>
                  <a:lnTo>
                    <a:pt x="5505" y="1245"/>
                  </a:lnTo>
                  <a:lnTo>
                    <a:pt x="5510" y="1248"/>
                  </a:lnTo>
                  <a:lnTo>
                    <a:pt x="5535" y="1264"/>
                  </a:lnTo>
                  <a:lnTo>
                    <a:pt x="5540" y="1268"/>
                  </a:lnTo>
                  <a:lnTo>
                    <a:pt x="5564" y="1285"/>
                  </a:lnTo>
                  <a:lnTo>
                    <a:pt x="5569" y="1288"/>
                  </a:lnTo>
                  <a:lnTo>
                    <a:pt x="5593" y="1307"/>
                  </a:lnTo>
                  <a:lnTo>
                    <a:pt x="5597" y="1310"/>
                  </a:lnTo>
                  <a:lnTo>
                    <a:pt x="5620" y="1329"/>
                  </a:lnTo>
                  <a:lnTo>
                    <a:pt x="5624" y="1333"/>
                  </a:lnTo>
                  <a:lnTo>
                    <a:pt x="5647" y="1353"/>
                  </a:lnTo>
                  <a:lnTo>
                    <a:pt x="5651" y="1357"/>
                  </a:lnTo>
                  <a:lnTo>
                    <a:pt x="5672" y="1378"/>
                  </a:lnTo>
                  <a:lnTo>
                    <a:pt x="5676" y="1382"/>
                  </a:lnTo>
                  <a:lnTo>
                    <a:pt x="5697" y="1403"/>
                  </a:lnTo>
                  <a:lnTo>
                    <a:pt x="5701" y="1407"/>
                  </a:lnTo>
                  <a:lnTo>
                    <a:pt x="5721" y="1430"/>
                  </a:lnTo>
                  <a:lnTo>
                    <a:pt x="5724" y="1434"/>
                  </a:lnTo>
                  <a:lnTo>
                    <a:pt x="5744" y="1457"/>
                  </a:lnTo>
                  <a:lnTo>
                    <a:pt x="5747" y="1461"/>
                  </a:lnTo>
                  <a:lnTo>
                    <a:pt x="5765" y="1485"/>
                  </a:lnTo>
                  <a:lnTo>
                    <a:pt x="5769" y="1489"/>
                  </a:lnTo>
                  <a:lnTo>
                    <a:pt x="5786" y="1514"/>
                  </a:lnTo>
                  <a:lnTo>
                    <a:pt x="5789" y="1519"/>
                  </a:lnTo>
                  <a:lnTo>
                    <a:pt x="5806" y="1544"/>
                  </a:lnTo>
                  <a:lnTo>
                    <a:pt x="5809" y="1548"/>
                  </a:lnTo>
                  <a:lnTo>
                    <a:pt x="5824" y="1574"/>
                  </a:lnTo>
                  <a:lnTo>
                    <a:pt x="5827" y="1580"/>
                  </a:lnTo>
                  <a:lnTo>
                    <a:pt x="5842" y="1606"/>
                  </a:lnTo>
                  <a:lnTo>
                    <a:pt x="5845" y="1611"/>
                  </a:lnTo>
                  <a:lnTo>
                    <a:pt x="5858" y="1638"/>
                  </a:lnTo>
                  <a:lnTo>
                    <a:pt x="5860" y="1643"/>
                  </a:lnTo>
                  <a:lnTo>
                    <a:pt x="5873" y="1670"/>
                  </a:lnTo>
                  <a:lnTo>
                    <a:pt x="5875" y="1675"/>
                  </a:lnTo>
                  <a:lnTo>
                    <a:pt x="5887" y="1703"/>
                  </a:lnTo>
                  <a:lnTo>
                    <a:pt x="5889" y="1708"/>
                  </a:lnTo>
                  <a:lnTo>
                    <a:pt x="5899" y="1736"/>
                  </a:lnTo>
                  <a:lnTo>
                    <a:pt x="5901" y="1742"/>
                  </a:lnTo>
                  <a:lnTo>
                    <a:pt x="5910" y="1770"/>
                  </a:lnTo>
                  <a:lnTo>
                    <a:pt x="5912" y="1775"/>
                  </a:lnTo>
                  <a:lnTo>
                    <a:pt x="5920" y="1804"/>
                  </a:lnTo>
                  <a:lnTo>
                    <a:pt x="5922" y="1809"/>
                  </a:lnTo>
                  <a:lnTo>
                    <a:pt x="5929" y="1839"/>
                  </a:lnTo>
                  <a:lnTo>
                    <a:pt x="5930" y="1844"/>
                  </a:lnTo>
                  <a:lnTo>
                    <a:pt x="5937" y="1873"/>
                  </a:lnTo>
                  <a:lnTo>
                    <a:pt x="5938" y="1879"/>
                  </a:lnTo>
                  <a:lnTo>
                    <a:pt x="5943" y="1909"/>
                  </a:lnTo>
                  <a:lnTo>
                    <a:pt x="5944" y="1914"/>
                  </a:lnTo>
                  <a:lnTo>
                    <a:pt x="5947" y="1944"/>
                  </a:lnTo>
                  <a:lnTo>
                    <a:pt x="5948" y="1949"/>
                  </a:lnTo>
                  <a:lnTo>
                    <a:pt x="5951" y="1979"/>
                  </a:lnTo>
                  <a:lnTo>
                    <a:pt x="5951" y="1985"/>
                  </a:lnTo>
                  <a:lnTo>
                    <a:pt x="5953" y="2015"/>
                  </a:lnTo>
                  <a:close/>
                  <a:moveTo>
                    <a:pt x="8013" y="6176"/>
                  </a:moveTo>
                  <a:lnTo>
                    <a:pt x="8013" y="6176"/>
                  </a:lnTo>
                  <a:lnTo>
                    <a:pt x="8013" y="6176"/>
                  </a:lnTo>
                  <a:lnTo>
                    <a:pt x="7472" y="6521"/>
                  </a:lnTo>
                  <a:lnTo>
                    <a:pt x="7484" y="6534"/>
                  </a:lnTo>
                  <a:lnTo>
                    <a:pt x="7502" y="6550"/>
                  </a:lnTo>
                  <a:lnTo>
                    <a:pt x="7520" y="6567"/>
                  </a:lnTo>
                  <a:lnTo>
                    <a:pt x="7539" y="6582"/>
                  </a:lnTo>
                  <a:lnTo>
                    <a:pt x="7558" y="6597"/>
                  </a:lnTo>
                  <a:lnTo>
                    <a:pt x="7578" y="6611"/>
                  </a:lnTo>
                  <a:lnTo>
                    <a:pt x="7598" y="6624"/>
                  </a:lnTo>
                  <a:lnTo>
                    <a:pt x="7620" y="6637"/>
                  </a:lnTo>
                  <a:lnTo>
                    <a:pt x="7642" y="6649"/>
                  </a:lnTo>
                  <a:lnTo>
                    <a:pt x="7664" y="6660"/>
                  </a:lnTo>
                  <a:lnTo>
                    <a:pt x="7686" y="6671"/>
                  </a:lnTo>
                  <a:lnTo>
                    <a:pt x="7708" y="6680"/>
                  </a:lnTo>
                  <a:lnTo>
                    <a:pt x="7731" y="6688"/>
                  </a:lnTo>
                  <a:lnTo>
                    <a:pt x="7754" y="6696"/>
                  </a:lnTo>
                  <a:lnTo>
                    <a:pt x="7777" y="6703"/>
                  </a:lnTo>
                  <a:lnTo>
                    <a:pt x="7801" y="6709"/>
                  </a:lnTo>
                  <a:lnTo>
                    <a:pt x="7825" y="6714"/>
                  </a:lnTo>
                  <a:lnTo>
                    <a:pt x="7849" y="6718"/>
                  </a:lnTo>
                  <a:lnTo>
                    <a:pt x="7873" y="6721"/>
                  </a:lnTo>
                  <a:lnTo>
                    <a:pt x="7897" y="6723"/>
                  </a:lnTo>
                  <a:lnTo>
                    <a:pt x="7921" y="6725"/>
                  </a:lnTo>
                  <a:lnTo>
                    <a:pt x="7946" y="6725"/>
                  </a:lnTo>
                  <a:lnTo>
                    <a:pt x="7971" y="6725"/>
                  </a:lnTo>
                  <a:lnTo>
                    <a:pt x="7995" y="6723"/>
                  </a:lnTo>
                  <a:lnTo>
                    <a:pt x="8019" y="6721"/>
                  </a:lnTo>
                  <a:lnTo>
                    <a:pt x="8044" y="6718"/>
                  </a:lnTo>
                  <a:lnTo>
                    <a:pt x="8068" y="6714"/>
                  </a:lnTo>
                  <a:lnTo>
                    <a:pt x="8092" y="6709"/>
                  </a:lnTo>
                  <a:lnTo>
                    <a:pt x="8115" y="6703"/>
                  </a:lnTo>
                  <a:lnTo>
                    <a:pt x="8139" y="6696"/>
                  </a:lnTo>
                  <a:lnTo>
                    <a:pt x="8162" y="6688"/>
                  </a:lnTo>
                  <a:lnTo>
                    <a:pt x="8185" y="6680"/>
                  </a:lnTo>
                  <a:lnTo>
                    <a:pt x="8207" y="6670"/>
                  </a:lnTo>
                  <a:lnTo>
                    <a:pt x="8229" y="6660"/>
                  </a:lnTo>
                  <a:lnTo>
                    <a:pt x="8251" y="6649"/>
                  </a:lnTo>
                  <a:lnTo>
                    <a:pt x="8273" y="6637"/>
                  </a:lnTo>
                  <a:lnTo>
                    <a:pt x="8294" y="6624"/>
                  </a:lnTo>
                  <a:lnTo>
                    <a:pt x="8315" y="6611"/>
                  </a:lnTo>
                  <a:lnTo>
                    <a:pt x="8335" y="6597"/>
                  </a:lnTo>
                  <a:lnTo>
                    <a:pt x="8354" y="6582"/>
                  </a:lnTo>
                  <a:lnTo>
                    <a:pt x="8373" y="6567"/>
                  </a:lnTo>
                  <a:lnTo>
                    <a:pt x="8391" y="6550"/>
                  </a:lnTo>
                  <a:lnTo>
                    <a:pt x="8408" y="6533"/>
                  </a:lnTo>
                  <a:lnTo>
                    <a:pt x="8425" y="6516"/>
                  </a:lnTo>
                  <a:lnTo>
                    <a:pt x="8442" y="6498"/>
                  </a:lnTo>
                  <a:lnTo>
                    <a:pt x="8457" y="6479"/>
                  </a:lnTo>
                  <a:lnTo>
                    <a:pt x="8472" y="6460"/>
                  </a:lnTo>
                  <a:lnTo>
                    <a:pt x="8486" y="6440"/>
                  </a:lnTo>
                  <a:lnTo>
                    <a:pt x="8499" y="6419"/>
                  </a:lnTo>
                  <a:lnTo>
                    <a:pt x="8512" y="6398"/>
                  </a:lnTo>
                  <a:lnTo>
                    <a:pt x="8524" y="6376"/>
                  </a:lnTo>
                  <a:lnTo>
                    <a:pt x="8535" y="6354"/>
                  </a:lnTo>
                  <a:lnTo>
                    <a:pt x="8545" y="6332"/>
                  </a:lnTo>
                  <a:lnTo>
                    <a:pt x="8555" y="6310"/>
                  </a:lnTo>
                  <a:lnTo>
                    <a:pt x="8563" y="6287"/>
                  </a:lnTo>
                  <a:lnTo>
                    <a:pt x="8571" y="6264"/>
                  </a:lnTo>
                  <a:lnTo>
                    <a:pt x="8578" y="6240"/>
                  </a:lnTo>
                  <a:lnTo>
                    <a:pt x="8584" y="6217"/>
                  </a:lnTo>
                  <a:lnTo>
                    <a:pt x="8589" y="6193"/>
                  </a:lnTo>
                  <a:lnTo>
                    <a:pt x="8593" y="6169"/>
                  </a:lnTo>
                  <a:lnTo>
                    <a:pt x="8596" y="6144"/>
                  </a:lnTo>
                  <a:lnTo>
                    <a:pt x="8598" y="6120"/>
                  </a:lnTo>
                  <a:lnTo>
                    <a:pt x="8600" y="6096"/>
                  </a:lnTo>
                  <a:lnTo>
                    <a:pt x="8600" y="6071"/>
                  </a:lnTo>
                  <a:lnTo>
                    <a:pt x="8600" y="6046"/>
                  </a:lnTo>
                  <a:lnTo>
                    <a:pt x="8598" y="6022"/>
                  </a:lnTo>
                  <a:lnTo>
                    <a:pt x="8596" y="5998"/>
                  </a:lnTo>
                  <a:lnTo>
                    <a:pt x="8593" y="5974"/>
                  </a:lnTo>
                  <a:lnTo>
                    <a:pt x="8589" y="5950"/>
                  </a:lnTo>
                  <a:lnTo>
                    <a:pt x="8584" y="5926"/>
                  </a:lnTo>
                  <a:lnTo>
                    <a:pt x="8578" y="5902"/>
                  </a:lnTo>
                  <a:lnTo>
                    <a:pt x="8571" y="5879"/>
                  </a:lnTo>
                  <a:lnTo>
                    <a:pt x="8563" y="5856"/>
                  </a:lnTo>
                  <a:lnTo>
                    <a:pt x="8555" y="5833"/>
                  </a:lnTo>
                  <a:lnTo>
                    <a:pt x="8546" y="5811"/>
                  </a:lnTo>
                  <a:lnTo>
                    <a:pt x="8535" y="5789"/>
                  </a:lnTo>
                  <a:lnTo>
                    <a:pt x="8524" y="5767"/>
                  </a:lnTo>
                  <a:lnTo>
                    <a:pt x="8512" y="5745"/>
                  </a:lnTo>
                  <a:lnTo>
                    <a:pt x="8499" y="5723"/>
                  </a:lnTo>
                  <a:lnTo>
                    <a:pt x="8486" y="5703"/>
                  </a:lnTo>
                  <a:lnTo>
                    <a:pt x="8472" y="5683"/>
                  </a:lnTo>
                  <a:lnTo>
                    <a:pt x="8457" y="5664"/>
                  </a:lnTo>
                  <a:lnTo>
                    <a:pt x="8442" y="5645"/>
                  </a:lnTo>
                  <a:lnTo>
                    <a:pt x="8425" y="5627"/>
                  </a:lnTo>
                  <a:lnTo>
                    <a:pt x="8409" y="5609"/>
                  </a:lnTo>
                  <a:lnTo>
                    <a:pt x="8391" y="5593"/>
                  </a:lnTo>
                  <a:lnTo>
                    <a:pt x="8373" y="5576"/>
                  </a:lnTo>
                  <a:lnTo>
                    <a:pt x="8354" y="5561"/>
                  </a:lnTo>
                  <a:lnTo>
                    <a:pt x="8335" y="5546"/>
                  </a:lnTo>
                  <a:lnTo>
                    <a:pt x="8315" y="5532"/>
                  </a:lnTo>
                  <a:lnTo>
                    <a:pt x="8294" y="5519"/>
                  </a:lnTo>
                  <a:lnTo>
                    <a:pt x="8273" y="5506"/>
                  </a:lnTo>
                  <a:lnTo>
                    <a:pt x="8251" y="5494"/>
                  </a:lnTo>
                  <a:lnTo>
                    <a:pt x="8229" y="5483"/>
                  </a:lnTo>
                  <a:lnTo>
                    <a:pt x="8207" y="5473"/>
                  </a:lnTo>
                  <a:lnTo>
                    <a:pt x="8185" y="5463"/>
                  </a:lnTo>
                  <a:lnTo>
                    <a:pt x="8162" y="5455"/>
                  </a:lnTo>
                  <a:lnTo>
                    <a:pt x="8139" y="5447"/>
                  </a:lnTo>
                  <a:lnTo>
                    <a:pt x="8115" y="5440"/>
                  </a:lnTo>
                  <a:lnTo>
                    <a:pt x="8092" y="5434"/>
                  </a:lnTo>
                  <a:lnTo>
                    <a:pt x="8068" y="5429"/>
                  </a:lnTo>
                  <a:lnTo>
                    <a:pt x="8044" y="5425"/>
                  </a:lnTo>
                  <a:lnTo>
                    <a:pt x="8019" y="5422"/>
                  </a:lnTo>
                  <a:lnTo>
                    <a:pt x="7995" y="5420"/>
                  </a:lnTo>
                  <a:lnTo>
                    <a:pt x="7971" y="5418"/>
                  </a:lnTo>
                  <a:lnTo>
                    <a:pt x="7946" y="5418"/>
                  </a:lnTo>
                  <a:lnTo>
                    <a:pt x="7921" y="5418"/>
                  </a:lnTo>
                  <a:lnTo>
                    <a:pt x="7897" y="5420"/>
                  </a:lnTo>
                  <a:lnTo>
                    <a:pt x="7873" y="5422"/>
                  </a:lnTo>
                  <a:lnTo>
                    <a:pt x="7849" y="5425"/>
                  </a:lnTo>
                  <a:lnTo>
                    <a:pt x="7825" y="5429"/>
                  </a:lnTo>
                  <a:lnTo>
                    <a:pt x="7801" y="5434"/>
                  </a:lnTo>
                  <a:lnTo>
                    <a:pt x="7777" y="5440"/>
                  </a:lnTo>
                  <a:lnTo>
                    <a:pt x="7754" y="5447"/>
                  </a:lnTo>
                  <a:lnTo>
                    <a:pt x="7731" y="5455"/>
                  </a:lnTo>
                  <a:lnTo>
                    <a:pt x="7708" y="5463"/>
                  </a:lnTo>
                  <a:lnTo>
                    <a:pt x="7686" y="5472"/>
                  </a:lnTo>
                  <a:lnTo>
                    <a:pt x="7664" y="5483"/>
                  </a:lnTo>
                  <a:lnTo>
                    <a:pt x="7642" y="5494"/>
                  </a:lnTo>
                  <a:lnTo>
                    <a:pt x="7620" y="5506"/>
                  </a:lnTo>
                  <a:lnTo>
                    <a:pt x="7598" y="5519"/>
                  </a:lnTo>
                  <a:lnTo>
                    <a:pt x="7578" y="5532"/>
                  </a:lnTo>
                  <a:lnTo>
                    <a:pt x="7558" y="5546"/>
                  </a:lnTo>
                  <a:lnTo>
                    <a:pt x="7538" y="5561"/>
                  </a:lnTo>
                  <a:lnTo>
                    <a:pt x="7520" y="5576"/>
                  </a:lnTo>
                  <a:lnTo>
                    <a:pt x="7502" y="5592"/>
                  </a:lnTo>
                  <a:lnTo>
                    <a:pt x="7484" y="5609"/>
                  </a:lnTo>
                  <a:lnTo>
                    <a:pt x="7467" y="5627"/>
                  </a:lnTo>
                  <a:lnTo>
                    <a:pt x="7451" y="5645"/>
                  </a:lnTo>
                  <a:lnTo>
                    <a:pt x="7436" y="5663"/>
                  </a:lnTo>
                  <a:lnTo>
                    <a:pt x="7421" y="5683"/>
                  </a:lnTo>
                  <a:lnTo>
                    <a:pt x="7407" y="5703"/>
                  </a:lnTo>
                  <a:lnTo>
                    <a:pt x="7394" y="5723"/>
                  </a:lnTo>
                  <a:lnTo>
                    <a:pt x="7387" y="5735"/>
                  </a:lnTo>
                  <a:lnTo>
                    <a:pt x="7989" y="5954"/>
                  </a:lnTo>
                  <a:lnTo>
                    <a:pt x="7989" y="5954"/>
                  </a:lnTo>
                  <a:lnTo>
                    <a:pt x="7989" y="5954"/>
                  </a:lnTo>
                  <a:lnTo>
                    <a:pt x="7996" y="5957"/>
                  </a:lnTo>
                  <a:lnTo>
                    <a:pt x="8004" y="5960"/>
                  </a:lnTo>
                  <a:lnTo>
                    <a:pt x="8004" y="5960"/>
                  </a:lnTo>
                  <a:lnTo>
                    <a:pt x="8004" y="5960"/>
                  </a:lnTo>
                  <a:lnTo>
                    <a:pt x="8011" y="5964"/>
                  </a:lnTo>
                  <a:lnTo>
                    <a:pt x="8018" y="5969"/>
                  </a:lnTo>
                  <a:lnTo>
                    <a:pt x="8018" y="5969"/>
                  </a:lnTo>
                  <a:lnTo>
                    <a:pt x="8018" y="5969"/>
                  </a:lnTo>
                  <a:lnTo>
                    <a:pt x="8024" y="5974"/>
                  </a:lnTo>
                  <a:lnTo>
                    <a:pt x="8030" y="5979"/>
                  </a:lnTo>
                  <a:lnTo>
                    <a:pt x="8030" y="5979"/>
                  </a:lnTo>
                  <a:lnTo>
                    <a:pt x="8030" y="5979"/>
                  </a:lnTo>
                  <a:lnTo>
                    <a:pt x="8036" y="5985"/>
                  </a:lnTo>
                  <a:lnTo>
                    <a:pt x="8042" y="5991"/>
                  </a:lnTo>
                  <a:lnTo>
                    <a:pt x="8042" y="5991"/>
                  </a:lnTo>
                  <a:lnTo>
                    <a:pt x="8042" y="5991"/>
                  </a:lnTo>
                  <a:lnTo>
                    <a:pt x="8047" y="5997"/>
                  </a:lnTo>
                  <a:lnTo>
                    <a:pt x="8051" y="6004"/>
                  </a:lnTo>
                  <a:lnTo>
                    <a:pt x="8051" y="6004"/>
                  </a:lnTo>
                  <a:lnTo>
                    <a:pt x="8051" y="6004"/>
                  </a:lnTo>
                  <a:lnTo>
                    <a:pt x="8055" y="6011"/>
                  </a:lnTo>
                  <a:lnTo>
                    <a:pt x="8059" y="6018"/>
                  </a:lnTo>
                  <a:lnTo>
                    <a:pt x="8059" y="6018"/>
                  </a:lnTo>
                  <a:lnTo>
                    <a:pt x="8059" y="6018"/>
                  </a:lnTo>
                  <a:lnTo>
                    <a:pt x="8062" y="6026"/>
                  </a:lnTo>
                  <a:lnTo>
                    <a:pt x="8065" y="6033"/>
                  </a:lnTo>
                  <a:lnTo>
                    <a:pt x="8065" y="6033"/>
                  </a:lnTo>
                  <a:lnTo>
                    <a:pt x="8065" y="6033"/>
                  </a:lnTo>
                  <a:lnTo>
                    <a:pt x="8067" y="6041"/>
                  </a:lnTo>
                  <a:lnTo>
                    <a:pt x="8069" y="6049"/>
                  </a:lnTo>
                  <a:lnTo>
                    <a:pt x="8069" y="6049"/>
                  </a:lnTo>
                  <a:lnTo>
                    <a:pt x="8069" y="6049"/>
                  </a:lnTo>
                  <a:lnTo>
                    <a:pt x="8070" y="6057"/>
                  </a:lnTo>
                  <a:lnTo>
                    <a:pt x="8071" y="6066"/>
                  </a:lnTo>
                  <a:lnTo>
                    <a:pt x="8071" y="6066"/>
                  </a:lnTo>
                  <a:lnTo>
                    <a:pt x="8071" y="6066"/>
                  </a:lnTo>
                  <a:lnTo>
                    <a:pt x="8071" y="6074"/>
                  </a:lnTo>
                  <a:lnTo>
                    <a:pt x="8071" y="6082"/>
                  </a:lnTo>
                  <a:lnTo>
                    <a:pt x="8071" y="6082"/>
                  </a:lnTo>
                  <a:lnTo>
                    <a:pt x="8071" y="6082"/>
                  </a:lnTo>
                  <a:lnTo>
                    <a:pt x="8069" y="6090"/>
                  </a:lnTo>
                  <a:lnTo>
                    <a:pt x="8068" y="6098"/>
                  </a:lnTo>
                  <a:lnTo>
                    <a:pt x="8068" y="6098"/>
                  </a:lnTo>
                  <a:lnTo>
                    <a:pt x="8068" y="6098"/>
                  </a:lnTo>
                  <a:lnTo>
                    <a:pt x="8066" y="6106"/>
                  </a:lnTo>
                  <a:lnTo>
                    <a:pt x="8063" y="6114"/>
                  </a:lnTo>
                  <a:lnTo>
                    <a:pt x="8063" y="6114"/>
                  </a:lnTo>
                  <a:lnTo>
                    <a:pt x="8063" y="6114"/>
                  </a:lnTo>
                  <a:lnTo>
                    <a:pt x="8060" y="6121"/>
                  </a:lnTo>
                  <a:lnTo>
                    <a:pt x="8057" y="6129"/>
                  </a:lnTo>
                  <a:lnTo>
                    <a:pt x="8057" y="6129"/>
                  </a:lnTo>
                  <a:lnTo>
                    <a:pt x="8057" y="6129"/>
                  </a:lnTo>
                  <a:lnTo>
                    <a:pt x="8053" y="6136"/>
                  </a:lnTo>
                  <a:lnTo>
                    <a:pt x="8048" y="6143"/>
                  </a:lnTo>
                  <a:lnTo>
                    <a:pt x="8048" y="6143"/>
                  </a:lnTo>
                  <a:lnTo>
                    <a:pt x="8048" y="6143"/>
                  </a:lnTo>
                  <a:lnTo>
                    <a:pt x="8043" y="6149"/>
                  </a:lnTo>
                  <a:lnTo>
                    <a:pt x="8038" y="6155"/>
                  </a:lnTo>
                  <a:lnTo>
                    <a:pt x="8038" y="6155"/>
                  </a:lnTo>
                  <a:lnTo>
                    <a:pt x="8038" y="6155"/>
                  </a:lnTo>
                  <a:lnTo>
                    <a:pt x="8032" y="6161"/>
                  </a:lnTo>
                  <a:lnTo>
                    <a:pt x="8026" y="6167"/>
                  </a:lnTo>
                  <a:lnTo>
                    <a:pt x="8026" y="6167"/>
                  </a:lnTo>
                  <a:lnTo>
                    <a:pt x="8026" y="6167"/>
                  </a:lnTo>
                  <a:lnTo>
                    <a:pt x="8020" y="6172"/>
                  </a:lnTo>
                  <a:lnTo>
                    <a:pt x="8013" y="6176"/>
                  </a:lnTo>
                  <a:close/>
                  <a:moveTo>
                    <a:pt x="8596" y="4269"/>
                  </a:moveTo>
                  <a:lnTo>
                    <a:pt x="8598" y="4245"/>
                  </a:lnTo>
                  <a:lnTo>
                    <a:pt x="8600" y="4221"/>
                  </a:lnTo>
                  <a:lnTo>
                    <a:pt x="8600" y="4196"/>
                  </a:lnTo>
                  <a:lnTo>
                    <a:pt x="8600" y="4171"/>
                  </a:lnTo>
                  <a:lnTo>
                    <a:pt x="8598" y="4147"/>
                  </a:lnTo>
                  <a:lnTo>
                    <a:pt x="8596" y="4123"/>
                  </a:lnTo>
                  <a:lnTo>
                    <a:pt x="8593" y="4099"/>
                  </a:lnTo>
                  <a:lnTo>
                    <a:pt x="8589" y="4075"/>
                  </a:lnTo>
                  <a:lnTo>
                    <a:pt x="8584" y="4051"/>
                  </a:lnTo>
                  <a:lnTo>
                    <a:pt x="8578" y="4027"/>
                  </a:lnTo>
                  <a:lnTo>
                    <a:pt x="8571" y="4004"/>
                  </a:lnTo>
                  <a:lnTo>
                    <a:pt x="8563" y="3981"/>
                  </a:lnTo>
                  <a:lnTo>
                    <a:pt x="8555" y="3958"/>
                  </a:lnTo>
                  <a:lnTo>
                    <a:pt x="8546" y="3936"/>
                  </a:lnTo>
                  <a:lnTo>
                    <a:pt x="8535" y="3914"/>
                  </a:lnTo>
                  <a:lnTo>
                    <a:pt x="8524" y="3892"/>
                  </a:lnTo>
                  <a:lnTo>
                    <a:pt x="8512" y="3870"/>
                  </a:lnTo>
                  <a:lnTo>
                    <a:pt x="8499" y="3848"/>
                  </a:lnTo>
                  <a:lnTo>
                    <a:pt x="8486" y="3828"/>
                  </a:lnTo>
                  <a:lnTo>
                    <a:pt x="8472" y="3808"/>
                  </a:lnTo>
                  <a:lnTo>
                    <a:pt x="8457" y="3789"/>
                  </a:lnTo>
                  <a:lnTo>
                    <a:pt x="8442" y="3770"/>
                  </a:lnTo>
                  <a:lnTo>
                    <a:pt x="8425" y="3752"/>
                  </a:lnTo>
                  <a:lnTo>
                    <a:pt x="8409" y="3734"/>
                  </a:lnTo>
                  <a:lnTo>
                    <a:pt x="8391" y="3718"/>
                  </a:lnTo>
                  <a:lnTo>
                    <a:pt x="8373" y="3701"/>
                  </a:lnTo>
                  <a:lnTo>
                    <a:pt x="8354" y="3686"/>
                  </a:lnTo>
                  <a:lnTo>
                    <a:pt x="8335" y="3671"/>
                  </a:lnTo>
                  <a:lnTo>
                    <a:pt x="8315" y="3657"/>
                  </a:lnTo>
                  <a:lnTo>
                    <a:pt x="8294" y="3644"/>
                  </a:lnTo>
                  <a:lnTo>
                    <a:pt x="8273" y="3631"/>
                  </a:lnTo>
                  <a:lnTo>
                    <a:pt x="8251" y="3619"/>
                  </a:lnTo>
                  <a:lnTo>
                    <a:pt x="8229" y="3608"/>
                  </a:lnTo>
                  <a:lnTo>
                    <a:pt x="8207" y="3598"/>
                  </a:lnTo>
                  <a:lnTo>
                    <a:pt x="8185" y="3588"/>
                  </a:lnTo>
                  <a:lnTo>
                    <a:pt x="8162" y="3580"/>
                  </a:lnTo>
                  <a:lnTo>
                    <a:pt x="8139" y="3572"/>
                  </a:lnTo>
                  <a:lnTo>
                    <a:pt x="8115" y="3565"/>
                  </a:lnTo>
                  <a:lnTo>
                    <a:pt x="8092" y="3559"/>
                  </a:lnTo>
                  <a:lnTo>
                    <a:pt x="8068" y="3554"/>
                  </a:lnTo>
                  <a:lnTo>
                    <a:pt x="8044" y="3550"/>
                  </a:lnTo>
                  <a:lnTo>
                    <a:pt x="8019" y="3547"/>
                  </a:lnTo>
                  <a:lnTo>
                    <a:pt x="7995" y="3545"/>
                  </a:lnTo>
                  <a:lnTo>
                    <a:pt x="7971" y="3543"/>
                  </a:lnTo>
                  <a:lnTo>
                    <a:pt x="7946" y="3543"/>
                  </a:lnTo>
                  <a:lnTo>
                    <a:pt x="7921" y="3543"/>
                  </a:lnTo>
                  <a:lnTo>
                    <a:pt x="7897" y="3545"/>
                  </a:lnTo>
                  <a:lnTo>
                    <a:pt x="7873" y="3547"/>
                  </a:lnTo>
                  <a:lnTo>
                    <a:pt x="7849" y="3550"/>
                  </a:lnTo>
                  <a:lnTo>
                    <a:pt x="7825" y="3554"/>
                  </a:lnTo>
                  <a:lnTo>
                    <a:pt x="7801" y="3559"/>
                  </a:lnTo>
                  <a:lnTo>
                    <a:pt x="7777" y="3565"/>
                  </a:lnTo>
                  <a:lnTo>
                    <a:pt x="7754" y="3572"/>
                  </a:lnTo>
                  <a:lnTo>
                    <a:pt x="7731" y="3580"/>
                  </a:lnTo>
                  <a:lnTo>
                    <a:pt x="7708" y="3588"/>
                  </a:lnTo>
                  <a:lnTo>
                    <a:pt x="7686" y="3597"/>
                  </a:lnTo>
                  <a:lnTo>
                    <a:pt x="7664" y="3608"/>
                  </a:lnTo>
                  <a:lnTo>
                    <a:pt x="7642" y="3619"/>
                  </a:lnTo>
                  <a:lnTo>
                    <a:pt x="7620" y="3631"/>
                  </a:lnTo>
                  <a:lnTo>
                    <a:pt x="7598" y="3644"/>
                  </a:lnTo>
                  <a:lnTo>
                    <a:pt x="7578" y="3657"/>
                  </a:lnTo>
                  <a:lnTo>
                    <a:pt x="7558" y="3671"/>
                  </a:lnTo>
                  <a:lnTo>
                    <a:pt x="7538" y="3686"/>
                  </a:lnTo>
                  <a:lnTo>
                    <a:pt x="7520" y="3701"/>
                  </a:lnTo>
                  <a:lnTo>
                    <a:pt x="7502" y="3717"/>
                  </a:lnTo>
                  <a:lnTo>
                    <a:pt x="7501" y="3718"/>
                  </a:lnTo>
                  <a:lnTo>
                    <a:pt x="8020" y="4095"/>
                  </a:lnTo>
                  <a:lnTo>
                    <a:pt x="8021" y="4096"/>
                  </a:lnTo>
                  <a:lnTo>
                    <a:pt x="8022" y="4096"/>
                  </a:lnTo>
                  <a:lnTo>
                    <a:pt x="8027" y="4101"/>
                  </a:lnTo>
                  <a:lnTo>
                    <a:pt x="8032" y="4105"/>
                  </a:lnTo>
                  <a:lnTo>
                    <a:pt x="8033" y="4106"/>
                  </a:lnTo>
                  <a:lnTo>
                    <a:pt x="8034" y="4107"/>
                  </a:lnTo>
                  <a:lnTo>
                    <a:pt x="8039" y="4112"/>
                  </a:lnTo>
                  <a:lnTo>
                    <a:pt x="8043" y="4117"/>
                  </a:lnTo>
                  <a:lnTo>
                    <a:pt x="8044" y="4118"/>
                  </a:lnTo>
                  <a:lnTo>
                    <a:pt x="8045" y="4119"/>
                  </a:lnTo>
                  <a:lnTo>
                    <a:pt x="8049" y="4125"/>
                  </a:lnTo>
                  <a:lnTo>
                    <a:pt x="8053" y="4131"/>
                  </a:lnTo>
                  <a:lnTo>
                    <a:pt x="8053" y="4132"/>
                  </a:lnTo>
                  <a:lnTo>
                    <a:pt x="8054" y="4133"/>
                  </a:lnTo>
                  <a:lnTo>
                    <a:pt x="8057" y="4139"/>
                  </a:lnTo>
                  <a:lnTo>
                    <a:pt x="8060" y="4145"/>
                  </a:lnTo>
                  <a:lnTo>
                    <a:pt x="8061" y="4146"/>
                  </a:lnTo>
                  <a:lnTo>
                    <a:pt x="8061" y="4148"/>
                  </a:lnTo>
                  <a:lnTo>
                    <a:pt x="8063" y="4154"/>
                  </a:lnTo>
                  <a:lnTo>
                    <a:pt x="8066" y="4161"/>
                  </a:lnTo>
                  <a:lnTo>
                    <a:pt x="8066" y="4162"/>
                  </a:lnTo>
                  <a:lnTo>
                    <a:pt x="8067" y="4163"/>
                  </a:lnTo>
                  <a:lnTo>
                    <a:pt x="8068" y="4170"/>
                  </a:lnTo>
                  <a:lnTo>
                    <a:pt x="8069" y="4176"/>
                  </a:lnTo>
                  <a:lnTo>
                    <a:pt x="8070" y="4178"/>
                  </a:lnTo>
                  <a:lnTo>
                    <a:pt x="8070" y="4179"/>
                  </a:lnTo>
                  <a:lnTo>
                    <a:pt x="8070" y="4186"/>
                  </a:lnTo>
                  <a:lnTo>
                    <a:pt x="8071" y="4193"/>
                  </a:lnTo>
                  <a:lnTo>
                    <a:pt x="8071" y="4194"/>
                  </a:lnTo>
                  <a:lnTo>
                    <a:pt x="8071" y="4195"/>
                  </a:lnTo>
                  <a:lnTo>
                    <a:pt x="8071" y="4202"/>
                  </a:lnTo>
                  <a:lnTo>
                    <a:pt x="8070" y="4209"/>
                  </a:lnTo>
                  <a:lnTo>
                    <a:pt x="8070" y="4210"/>
                  </a:lnTo>
                  <a:lnTo>
                    <a:pt x="8070" y="4212"/>
                  </a:lnTo>
                  <a:lnTo>
                    <a:pt x="8069" y="4218"/>
                  </a:lnTo>
                  <a:lnTo>
                    <a:pt x="8068" y="4225"/>
                  </a:lnTo>
                  <a:lnTo>
                    <a:pt x="8067" y="4226"/>
                  </a:lnTo>
                  <a:lnTo>
                    <a:pt x="8067" y="4228"/>
                  </a:lnTo>
                  <a:lnTo>
                    <a:pt x="8065" y="4234"/>
                  </a:lnTo>
                  <a:lnTo>
                    <a:pt x="8063" y="4241"/>
                  </a:lnTo>
                  <a:lnTo>
                    <a:pt x="8062" y="4242"/>
                  </a:lnTo>
                  <a:lnTo>
                    <a:pt x="8062" y="4243"/>
                  </a:lnTo>
                  <a:lnTo>
                    <a:pt x="8059" y="4249"/>
                  </a:lnTo>
                  <a:lnTo>
                    <a:pt x="8056" y="4256"/>
                  </a:lnTo>
                  <a:lnTo>
                    <a:pt x="8055" y="4257"/>
                  </a:lnTo>
                  <a:lnTo>
                    <a:pt x="8055" y="4258"/>
                  </a:lnTo>
                  <a:lnTo>
                    <a:pt x="8051" y="4264"/>
                  </a:lnTo>
                  <a:lnTo>
                    <a:pt x="8047" y="4270"/>
                  </a:lnTo>
                  <a:lnTo>
                    <a:pt x="8046" y="4271"/>
                  </a:lnTo>
                  <a:lnTo>
                    <a:pt x="8046" y="4272"/>
                  </a:lnTo>
                  <a:lnTo>
                    <a:pt x="8041" y="4277"/>
                  </a:lnTo>
                  <a:lnTo>
                    <a:pt x="8037" y="4282"/>
                  </a:lnTo>
                  <a:lnTo>
                    <a:pt x="8036" y="4283"/>
                  </a:lnTo>
                  <a:lnTo>
                    <a:pt x="8035" y="4284"/>
                  </a:lnTo>
                  <a:lnTo>
                    <a:pt x="8030" y="4289"/>
                  </a:lnTo>
                  <a:lnTo>
                    <a:pt x="8025" y="4293"/>
                  </a:lnTo>
                  <a:lnTo>
                    <a:pt x="8024" y="4294"/>
                  </a:lnTo>
                  <a:lnTo>
                    <a:pt x="8023" y="4295"/>
                  </a:lnTo>
                  <a:lnTo>
                    <a:pt x="8017" y="4299"/>
                  </a:lnTo>
                  <a:lnTo>
                    <a:pt x="8011" y="4303"/>
                  </a:lnTo>
                  <a:lnTo>
                    <a:pt x="8010" y="4303"/>
                  </a:lnTo>
                  <a:lnTo>
                    <a:pt x="8009" y="4304"/>
                  </a:lnTo>
                  <a:lnTo>
                    <a:pt x="8003" y="4307"/>
                  </a:lnTo>
                  <a:lnTo>
                    <a:pt x="7997" y="4310"/>
                  </a:lnTo>
                  <a:lnTo>
                    <a:pt x="7996" y="4311"/>
                  </a:lnTo>
                  <a:lnTo>
                    <a:pt x="7994" y="4311"/>
                  </a:lnTo>
                  <a:lnTo>
                    <a:pt x="7988" y="4313"/>
                  </a:lnTo>
                  <a:lnTo>
                    <a:pt x="7981" y="4316"/>
                  </a:lnTo>
                  <a:lnTo>
                    <a:pt x="7980" y="4316"/>
                  </a:lnTo>
                  <a:lnTo>
                    <a:pt x="7979" y="4317"/>
                  </a:lnTo>
                  <a:lnTo>
                    <a:pt x="7361" y="4485"/>
                  </a:lnTo>
                  <a:lnTo>
                    <a:pt x="7369" y="4501"/>
                  </a:lnTo>
                  <a:lnTo>
                    <a:pt x="7381" y="4523"/>
                  </a:lnTo>
                  <a:lnTo>
                    <a:pt x="7394" y="4544"/>
                  </a:lnTo>
                  <a:lnTo>
                    <a:pt x="7407" y="4565"/>
                  </a:lnTo>
                  <a:lnTo>
                    <a:pt x="7421" y="4585"/>
                  </a:lnTo>
                  <a:lnTo>
                    <a:pt x="7436" y="4604"/>
                  </a:lnTo>
                  <a:lnTo>
                    <a:pt x="7451" y="4623"/>
                  </a:lnTo>
                  <a:lnTo>
                    <a:pt x="7468" y="4641"/>
                  </a:lnTo>
                  <a:lnTo>
                    <a:pt x="7484" y="4659"/>
                  </a:lnTo>
                  <a:lnTo>
                    <a:pt x="7502" y="4675"/>
                  </a:lnTo>
                  <a:lnTo>
                    <a:pt x="7520" y="4692"/>
                  </a:lnTo>
                  <a:lnTo>
                    <a:pt x="7539" y="4707"/>
                  </a:lnTo>
                  <a:lnTo>
                    <a:pt x="7558" y="4722"/>
                  </a:lnTo>
                  <a:lnTo>
                    <a:pt x="7578" y="4736"/>
                  </a:lnTo>
                  <a:lnTo>
                    <a:pt x="7598" y="4749"/>
                  </a:lnTo>
                  <a:lnTo>
                    <a:pt x="7620" y="4762"/>
                  </a:lnTo>
                  <a:lnTo>
                    <a:pt x="7642" y="4774"/>
                  </a:lnTo>
                  <a:lnTo>
                    <a:pt x="7664" y="4785"/>
                  </a:lnTo>
                  <a:lnTo>
                    <a:pt x="7686" y="4796"/>
                  </a:lnTo>
                  <a:lnTo>
                    <a:pt x="7708" y="4805"/>
                  </a:lnTo>
                  <a:lnTo>
                    <a:pt x="7731" y="4813"/>
                  </a:lnTo>
                  <a:lnTo>
                    <a:pt x="7754" y="4821"/>
                  </a:lnTo>
                  <a:lnTo>
                    <a:pt x="7777" y="4828"/>
                  </a:lnTo>
                  <a:lnTo>
                    <a:pt x="7801" y="4834"/>
                  </a:lnTo>
                  <a:lnTo>
                    <a:pt x="7825" y="4839"/>
                  </a:lnTo>
                  <a:lnTo>
                    <a:pt x="7849" y="4843"/>
                  </a:lnTo>
                  <a:lnTo>
                    <a:pt x="7873" y="4846"/>
                  </a:lnTo>
                  <a:lnTo>
                    <a:pt x="7897" y="4848"/>
                  </a:lnTo>
                  <a:lnTo>
                    <a:pt x="7921" y="4850"/>
                  </a:lnTo>
                  <a:lnTo>
                    <a:pt x="7946" y="4850"/>
                  </a:lnTo>
                  <a:lnTo>
                    <a:pt x="7971" y="4850"/>
                  </a:lnTo>
                  <a:lnTo>
                    <a:pt x="7995" y="4848"/>
                  </a:lnTo>
                  <a:lnTo>
                    <a:pt x="8019" y="4846"/>
                  </a:lnTo>
                  <a:lnTo>
                    <a:pt x="8044" y="4843"/>
                  </a:lnTo>
                  <a:lnTo>
                    <a:pt x="8068" y="4839"/>
                  </a:lnTo>
                  <a:lnTo>
                    <a:pt x="8092" y="4834"/>
                  </a:lnTo>
                  <a:lnTo>
                    <a:pt x="8115" y="4828"/>
                  </a:lnTo>
                  <a:lnTo>
                    <a:pt x="8139" y="4821"/>
                  </a:lnTo>
                  <a:lnTo>
                    <a:pt x="8162" y="4813"/>
                  </a:lnTo>
                  <a:lnTo>
                    <a:pt x="8185" y="4805"/>
                  </a:lnTo>
                  <a:lnTo>
                    <a:pt x="8207" y="4795"/>
                  </a:lnTo>
                  <a:lnTo>
                    <a:pt x="8229" y="4785"/>
                  </a:lnTo>
                  <a:lnTo>
                    <a:pt x="8251" y="4774"/>
                  </a:lnTo>
                  <a:lnTo>
                    <a:pt x="8273" y="4762"/>
                  </a:lnTo>
                  <a:lnTo>
                    <a:pt x="8294" y="4749"/>
                  </a:lnTo>
                  <a:lnTo>
                    <a:pt x="8315" y="4736"/>
                  </a:lnTo>
                  <a:lnTo>
                    <a:pt x="8335" y="4722"/>
                  </a:lnTo>
                  <a:lnTo>
                    <a:pt x="8354" y="4707"/>
                  </a:lnTo>
                  <a:lnTo>
                    <a:pt x="8373" y="4692"/>
                  </a:lnTo>
                  <a:lnTo>
                    <a:pt x="8391" y="4675"/>
                  </a:lnTo>
                  <a:lnTo>
                    <a:pt x="8408" y="4658"/>
                  </a:lnTo>
                  <a:lnTo>
                    <a:pt x="8425" y="4641"/>
                  </a:lnTo>
                  <a:lnTo>
                    <a:pt x="8442" y="4623"/>
                  </a:lnTo>
                  <a:lnTo>
                    <a:pt x="8457" y="4604"/>
                  </a:lnTo>
                  <a:lnTo>
                    <a:pt x="8472" y="4585"/>
                  </a:lnTo>
                  <a:lnTo>
                    <a:pt x="8486" y="4565"/>
                  </a:lnTo>
                  <a:lnTo>
                    <a:pt x="8499" y="4544"/>
                  </a:lnTo>
                  <a:lnTo>
                    <a:pt x="8512" y="4523"/>
                  </a:lnTo>
                  <a:lnTo>
                    <a:pt x="8524" y="4501"/>
                  </a:lnTo>
                  <a:lnTo>
                    <a:pt x="8535" y="4479"/>
                  </a:lnTo>
                  <a:lnTo>
                    <a:pt x="8545" y="4457"/>
                  </a:lnTo>
                  <a:lnTo>
                    <a:pt x="8555" y="4435"/>
                  </a:lnTo>
                  <a:lnTo>
                    <a:pt x="8563" y="4412"/>
                  </a:lnTo>
                  <a:lnTo>
                    <a:pt x="8571" y="4389"/>
                  </a:lnTo>
                  <a:lnTo>
                    <a:pt x="8578" y="4365"/>
                  </a:lnTo>
                  <a:lnTo>
                    <a:pt x="8584" y="4342"/>
                  </a:lnTo>
                  <a:lnTo>
                    <a:pt x="8589" y="4318"/>
                  </a:lnTo>
                  <a:lnTo>
                    <a:pt x="8593" y="4294"/>
                  </a:lnTo>
                  <a:lnTo>
                    <a:pt x="8596" y="4269"/>
                  </a:lnTo>
                  <a:close/>
                  <a:moveTo>
                    <a:pt x="7072" y="4575"/>
                  </a:moveTo>
                  <a:lnTo>
                    <a:pt x="7068" y="4565"/>
                  </a:lnTo>
                  <a:lnTo>
                    <a:pt x="5413" y="5017"/>
                  </a:lnTo>
                  <a:lnTo>
                    <a:pt x="7101" y="5631"/>
                  </a:lnTo>
                  <a:lnTo>
                    <a:pt x="7103" y="5628"/>
                  </a:lnTo>
                  <a:lnTo>
                    <a:pt x="7105" y="5623"/>
                  </a:lnTo>
                  <a:lnTo>
                    <a:pt x="7120" y="5597"/>
                  </a:lnTo>
                  <a:lnTo>
                    <a:pt x="7122" y="5593"/>
                  </a:lnTo>
                  <a:lnTo>
                    <a:pt x="7138" y="5567"/>
                  </a:lnTo>
                  <a:lnTo>
                    <a:pt x="7141" y="5562"/>
                  </a:lnTo>
                  <a:lnTo>
                    <a:pt x="7157" y="5537"/>
                  </a:lnTo>
                  <a:lnTo>
                    <a:pt x="7160" y="5532"/>
                  </a:lnTo>
                  <a:lnTo>
                    <a:pt x="7177" y="5508"/>
                  </a:lnTo>
                  <a:lnTo>
                    <a:pt x="7181" y="5503"/>
                  </a:lnTo>
                  <a:lnTo>
                    <a:pt x="7199" y="5479"/>
                  </a:lnTo>
                  <a:lnTo>
                    <a:pt x="7203" y="5475"/>
                  </a:lnTo>
                  <a:lnTo>
                    <a:pt x="7222" y="5452"/>
                  </a:lnTo>
                  <a:lnTo>
                    <a:pt x="7225" y="5447"/>
                  </a:lnTo>
                  <a:lnTo>
                    <a:pt x="7245" y="5425"/>
                  </a:lnTo>
                  <a:lnTo>
                    <a:pt x="7249" y="5421"/>
                  </a:lnTo>
                  <a:lnTo>
                    <a:pt x="7270" y="5399"/>
                  </a:lnTo>
                  <a:lnTo>
                    <a:pt x="7274" y="5395"/>
                  </a:lnTo>
                  <a:lnTo>
                    <a:pt x="7296" y="5374"/>
                  </a:lnTo>
                  <a:lnTo>
                    <a:pt x="7300" y="5370"/>
                  </a:lnTo>
                  <a:lnTo>
                    <a:pt x="7322" y="5350"/>
                  </a:lnTo>
                  <a:lnTo>
                    <a:pt x="7327" y="5347"/>
                  </a:lnTo>
                  <a:lnTo>
                    <a:pt x="7350" y="5328"/>
                  </a:lnTo>
                  <a:lnTo>
                    <a:pt x="7354" y="5324"/>
                  </a:lnTo>
                  <a:lnTo>
                    <a:pt x="7378" y="5306"/>
                  </a:lnTo>
                  <a:lnTo>
                    <a:pt x="7383" y="5302"/>
                  </a:lnTo>
                  <a:lnTo>
                    <a:pt x="7407" y="5285"/>
                  </a:lnTo>
                  <a:lnTo>
                    <a:pt x="7412" y="5282"/>
                  </a:lnTo>
                  <a:lnTo>
                    <a:pt x="7437" y="5266"/>
                  </a:lnTo>
                  <a:lnTo>
                    <a:pt x="7442" y="5263"/>
                  </a:lnTo>
                  <a:lnTo>
                    <a:pt x="7468" y="5247"/>
                  </a:lnTo>
                  <a:lnTo>
                    <a:pt x="7472" y="5245"/>
                  </a:lnTo>
                  <a:lnTo>
                    <a:pt x="7498" y="5230"/>
                  </a:lnTo>
                  <a:lnTo>
                    <a:pt x="7503" y="5228"/>
                  </a:lnTo>
                  <a:lnTo>
                    <a:pt x="7530" y="5214"/>
                  </a:lnTo>
                  <a:lnTo>
                    <a:pt x="7535" y="5211"/>
                  </a:lnTo>
                  <a:lnTo>
                    <a:pt x="7563" y="5199"/>
                  </a:lnTo>
                  <a:lnTo>
                    <a:pt x="7568" y="5197"/>
                  </a:lnTo>
                  <a:lnTo>
                    <a:pt x="7596" y="5185"/>
                  </a:lnTo>
                  <a:lnTo>
                    <a:pt x="7601" y="5183"/>
                  </a:lnTo>
                  <a:lnTo>
                    <a:pt x="7629" y="5173"/>
                  </a:lnTo>
                  <a:lnTo>
                    <a:pt x="7634" y="5171"/>
                  </a:lnTo>
                  <a:lnTo>
                    <a:pt x="7663" y="5161"/>
                  </a:lnTo>
                  <a:lnTo>
                    <a:pt x="7668" y="5160"/>
                  </a:lnTo>
                  <a:lnTo>
                    <a:pt x="7697" y="5151"/>
                  </a:lnTo>
                  <a:lnTo>
                    <a:pt x="7702" y="5150"/>
                  </a:lnTo>
                  <a:lnTo>
                    <a:pt x="7731" y="5143"/>
                  </a:lnTo>
                  <a:lnTo>
                    <a:pt x="7737" y="5141"/>
                  </a:lnTo>
                  <a:lnTo>
                    <a:pt x="7766" y="5135"/>
                  </a:lnTo>
                  <a:lnTo>
                    <a:pt x="7771" y="5134"/>
                  </a:lnTo>
                  <a:lnTo>
                    <a:pt x="7772" y="5134"/>
                  </a:lnTo>
                  <a:lnTo>
                    <a:pt x="7771" y="5134"/>
                  </a:lnTo>
                  <a:lnTo>
                    <a:pt x="7766" y="5133"/>
                  </a:lnTo>
                  <a:lnTo>
                    <a:pt x="7737" y="5127"/>
                  </a:lnTo>
                  <a:lnTo>
                    <a:pt x="7731" y="5125"/>
                  </a:lnTo>
                  <a:lnTo>
                    <a:pt x="7702" y="5118"/>
                  </a:lnTo>
                  <a:lnTo>
                    <a:pt x="7697" y="5117"/>
                  </a:lnTo>
                  <a:lnTo>
                    <a:pt x="7668" y="5108"/>
                  </a:lnTo>
                  <a:lnTo>
                    <a:pt x="7663" y="5107"/>
                  </a:lnTo>
                  <a:lnTo>
                    <a:pt x="7634" y="5097"/>
                  </a:lnTo>
                  <a:lnTo>
                    <a:pt x="7629" y="5095"/>
                  </a:lnTo>
                  <a:lnTo>
                    <a:pt x="7601" y="5085"/>
                  </a:lnTo>
                  <a:lnTo>
                    <a:pt x="7596" y="5083"/>
                  </a:lnTo>
                  <a:lnTo>
                    <a:pt x="7568" y="5071"/>
                  </a:lnTo>
                  <a:lnTo>
                    <a:pt x="7563" y="5069"/>
                  </a:lnTo>
                  <a:lnTo>
                    <a:pt x="7535" y="5057"/>
                  </a:lnTo>
                  <a:lnTo>
                    <a:pt x="7530" y="5054"/>
                  </a:lnTo>
                  <a:lnTo>
                    <a:pt x="7503" y="5040"/>
                  </a:lnTo>
                  <a:lnTo>
                    <a:pt x="7498" y="5038"/>
                  </a:lnTo>
                  <a:lnTo>
                    <a:pt x="7472" y="5023"/>
                  </a:lnTo>
                  <a:lnTo>
                    <a:pt x="7468" y="5021"/>
                  </a:lnTo>
                  <a:lnTo>
                    <a:pt x="7442" y="5005"/>
                  </a:lnTo>
                  <a:lnTo>
                    <a:pt x="7437" y="5002"/>
                  </a:lnTo>
                  <a:lnTo>
                    <a:pt x="7412" y="4986"/>
                  </a:lnTo>
                  <a:lnTo>
                    <a:pt x="7407" y="4983"/>
                  </a:lnTo>
                  <a:lnTo>
                    <a:pt x="7383" y="4965"/>
                  </a:lnTo>
                  <a:lnTo>
                    <a:pt x="7378" y="4962"/>
                  </a:lnTo>
                  <a:lnTo>
                    <a:pt x="7354" y="4944"/>
                  </a:lnTo>
                  <a:lnTo>
                    <a:pt x="7350" y="4940"/>
                  </a:lnTo>
                  <a:lnTo>
                    <a:pt x="7326" y="4921"/>
                  </a:lnTo>
                  <a:lnTo>
                    <a:pt x="7322" y="4917"/>
                  </a:lnTo>
                  <a:lnTo>
                    <a:pt x="7300" y="4897"/>
                  </a:lnTo>
                  <a:lnTo>
                    <a:pt x="7296" y="4893"/>
                  </a:lnTo>
                  <a:lnTo>
                    <a:pt x="7274" y="4872"/>
                  </a:lnTo>
                  <a:lnTo>
                    <a:pt x="7270" y="4868"/>
                  </a:lnTo>
                  <a:lnTo>
                    <a:pt x="7249" y="4847"/>
                  </a:lnTo>
                  <a:lnTo>
                    <a:pt x="7245" y="4843"/>
                  </a:lnTo>
                  <a:lnTo>
                    <a:pt x="7225" y="4820"/>
                  </a:lnTo>
                  <a:lnTo>
                    <a:pt x="7222" y="4816"/>
                  </a:lnTo>
                  <a:lnTo>
                    <a:pt x="7203" y="4793"/>
                  </a:lnTo>
                  <a:lnTo>
                    <a:pt x="7199" y="4788"/>
                  </a:lnTo>
                  <a:lnTo>
                    <a:pt x="7181" y="4765"/>
                  </a:lnTo>
                  <a:lnTo>
                    <a:pt x="7178" y="4760"/>
                  </a:lnTo>
                  <a:lnTo>
                    <a:pt x="7160" y="4736"/>
                  </a:lnTo>
                  <a:lnTo>
                    <a:pt x="7157" y="4731"/>
                  </a:lnTo>
                  <a:lnTo>
                    <a:pt x="7141" y="4706"/>
                  </a:lnTo>
                  <a:lnTo>
                    <a:pt x="7138" y="4701"/>
                  </a:lnTo>
                  <a:lnTo>
                    <a:pt x="7122" y="4675"/>
                  </a:lnTo>
                  <a:lnTo>
                    <a:pt x="7120" y="4671"/>
                  </a:lnTo>
                  <a:lnTo>
                    <a:pt x="7105" y="4645"/>
                  </a:lnTo>
                  <a:lnTo>
                    <a:pt x="7103" y="4639"/>
                  </a:lnTo>
                  <a:lnTo>
                    <a:pt x="7089" y="4613"/>
                  </a:lnTo>
                  <a:lnTo>
                    <a:pt x="7086" y="4607"/>
                  </a:lnTo>
                  <a:lnTo>
                    <a:pt x="7074" y="4580"/>
                  </a:lnTo>
                  <a:lnTo>
                    <a:pt x="7072" y="4575"/>
                  </a:lnTo>
                  <a:close/>
                  <a:moveTo>
                    <a:pt x="7330" y="6287"/>
                  </a:moveTo>
                  <a:lnTo>
                    <a:pt x="7338" y="6310"/>
                  </a:lnTo>
                  <a:lnTo>
                    <a:pt x="7338" y="6310"/>
                  </a:lnTo>
                  <a:lnTo>
                    <a:pt x="7665" y="6102"/>
                  </a:lnTo>
                  <a:lnTo>
                    <a:pt x="7301" y="5970"/>
                  </a:lnTo>
                  <a:lnTo>
                    <a:pt x="7300" y="5974"/>
                  </a:lnTo>
                  <a:lnTo>
                    <a:pt x="7297" y="5998"/>
                  </a:lnTo>
                  <a:lnTo>
                    <a:pt x="7295" y="6022"/>
                  </a:lnTo>
                  <a:lnTo>
                    <a:pt x="7293" y="6046"/>
                  </a:lnTo>
                  <a:lnTo>
                    <a:pt x="7293" y="6071"/>
                  </a:lnTo>
                  <a:lnTo>
                    <a:pt x="7293" y="6096"/>
                  </a:lnTo>
                  <a:lnTo>
                    <a:pt x="7295" y="6120"/>
                  </a:lnTo>
                  <a:lnTo>
                    <a:pt x="7297" y="6144"/>
                  </a:lnTo>
                  <a:lnTo>
                    <a:pt x="7300" y="6169"/>
                  </a:lnTo>
                  <a:lnTo>
                    <a:pt x="7304" y="6193"/>
                  </a:lnTo>
                  <a:lnTo>
                    <a:pt x="7309" y="6217"/>
                  </a:lnTo>
                  <a:lnTo>
                    <a:pt x="7315" y="6240"/>
                  </a:lnTo>
                  <a:lnTo>
                    <a:pt x="7322" y="6264"/>
                  </a:lnTo>
                  <a:lnTo>
                    <a:pt x="7330" y="6287"/>
                  </a:lnTo>
                  <a:close/>
                  <a:moveTo>
                    <a:pt x="7293" y="4221"/>
                  </a:moveTo>
                  <a:lnTo>
                    <a:pt x="7295" y="4244"/>
                  </a:lnTo>
                  <a:lnTo>
                    <a:pt x="7662" y="4144"/>
                  </a:lnTo>
                  <a:lnTo>
                    <a:pt x="7355" y="3920"/>
                  </a:lnTo>
                  <a:lnTo>
                    <a:pt x="7347" y="3936"/>
                  </a:lnTo>
                  <a:lnTo>
                    <a:pt x="7338" y="3958"/>
                  </a:lnTo>
                  <a:lnTo>
                    <a:pt x="7330" y="3981"/>
                  </a:lnTo>
                  <a:lnTo>
                    <a:pt x="7322" y="4004"/>
                  </a:lnTo>
                  <a:lnTo>
                    <a:pt x="7315" y="4027"/>
                  </a:lnTo>
                  <a:lnTo>
                    <a:pt x="7309" y="4051"/>
                  </a:lnTo>
                  <a:lnTo>
                    <a:pt x="7304" y="4075"/>
                  </a:lnTo>
                  <a:lnTo>
                    <a:pt x="7300" y="4099"/>
                  </a:lnTo>
                  <a:lnTo>
                    <a:pt x="7297" y="4123"/>
                  </a:lnTo>
                  <a:lnTo>
                    <a:pt x="7295" y="4147"/>
                  </a:lnTo>
                  <a:lnTo>
                    <a:pt x="7293" y="4171"/>
                  </a:lnTo>
                  <a:lnTo>
                    <a:pt x="7293" y="4196"/>
                  </a:lnTo>
                  <a:lnTo>
                    <a:pt x="7293" y="4221"/>
                  </a:lnTo>
                  <a:close/>
                  <a:moveTo>
                    <a:pt x="4156" y="2496"/>
                  </a:moveTo>
                  <a:lnTo>
                    <a:pt x="4155" y="2494"/>
                  </a:lnTo>
                  <a:lnTo>
                    <a:pt x="2985" y="2920"/>
                  </a:lnTo>
                  <a:lnTo>
                    <a:pt x="2990" y="2945"/>
                  </a:lnTo>
                  <a:lnTo>
                    <a:pt x="2991" y="2950"/>
                  </a:lnTo>
                  <a:lnTo>
                    <a:pt x="2996" y="2980"/>
                  </a:lnTo>
                  <a:lnTo>
                    <a:pt x="2997" y="2985"/>
                  </a:lnTo>
                  <a:lnTo>
                    <a:pt x="3001" y="3015"/>
                  </a:lnTo>
                  <a:lnTo>
                    <a:pt x="3001" y="3021"/>
                  </a:lnTo>
                  <a:lnTo>
                    <a:pt x="3004" y="3051"/>
                  </a:lnTo>
                  <a:lnTo>
                    <a:pt x="3005" y="3056"/>
                  </a:lnTo>
                  <a:lnTo>
                    <a:pt x="3006" y="3086"/>
                  </a:lnTo>
                  <a:lnTo>
                    <a:pt x="3006" y="3092"/>
                  </a:lnTo>
                  <a:lnTo>
                    <a:pt x="3007" y="3122"/>
                  </a:lnTo>
                  <a:lnTo>
                    <a:pt x="3007" y="3128"/>
                  </a:lnTo>
                  <a:lnTo>
                    <a:pt x="3006" y="3158"/>
                  </a:lnTo>
                  <a:lnTo>
                    <a:pt x="3006" y="3164"/>
                  </a:lnTo>
                  <a:lnTo>
                    <a:pt x="3005" y="3194"/>
                  </a:lnTo>
                  <a:lnTo>
                    <a:pt x="3004" y="3199"/>
                  </a:lnTo>
                  <a:lnTo>
                    <a:pt x="3001" y="3229"/>
                  </a:lnTo>
                  <a:lnTo>
                    <a:pt x="3001" y="3235"/>
                  </a:lnTo>
                  <a:lnTo>
                    <a:pt x="2997" y="3265"/>
                  </a:lnTo>
                  <a:lnTo>
                    <a:pt x="2996" y="3270"/>
                  </a:lnTo>
                  <a:lnTo>
                    <a:pt x="2991" y="3300"/>
                  </a:lnTo>
                  <a:lnTo>
                    <a:pt x="2990" y="3305"/>
                  </a:lnTo>
                  <a:lnTo>
                    <a:pt x="2984" y="3335"/>
                  </a:lnTo>
                  <a:lnTo>
                    <a:pt x="2982" y="3340"/>
                  </a:lnTo>
                  <a:lnTo>
                    <a:pt x="2975" y="3369"/>
                  </a:lnTo>
                  <a:lnTo>
                    <a:pt x="2974" y="3375"/>
                  </a:lnTo>
                  <a:lnTo>
                    <a:pt x="2965" y="3403"/>
                  </a:lnTo>
                  <a:lnTo>
                    <a:pt x="2964" y="3409"/>
                  </a:lnTo>
                  <a:lnTo>
                    <a:pt x="2954" y="3437"/>
                  </a:lnTo>
                  <a:lnTo>
                    <a:pt x="2953" y="3443"/>
                  </a:lnTo>
                  <a:lnTo>
                    <a:pt x="2942" y="3471"/>
                  </a:lnTo>
                  <a:lnTo>
                    <a:pt x="2940" y="3476"/>
                  </a:lnTo>
                  <a:lnTo>
                    <a:pt x="2928" y="3504"/>
                  </a:lnTo>
                  <a:lnTo>
                    <a:pt x="2926" y="3509"/>
                  </a:lnTo>
                  <a:lnTo>
                    <a:pt x="2918" y="3527"/>
                  </a:lnTo>
                  <a:lnTo>
                    <a:pt x="5020" y="4865"/>
                  </a:lnTo>
                  <a:lnTo>
                    <a:pt x="7002" y="4324"/>
                  </a:lnTo>
                  <a:lnTo>
                    <a:pt x="6999" y="4306"/>
                  </a:lnTo>
                  <a:lnTo>
                    <a:pt x="6999" y="4300"/>
                  </a:lnTo>
                  <a:lnTo>
                    <a:pt x="6996" y="4270"/>
                  </a:lnTo>
                  <a:lnTo>
                    <a:pt x="6995" y="4265"/>
                  </a:lnTo>
                  <a:lnTo>
                    <a:pt x="6994" y="4235"/>
                  </a:lnTo>
                  <a:lnTo>
                    <a:pt x="6994" y="4229"/>
                  </a:lnTo>
                  <a:lnTo>
                    <a:pt x="6993" y="4199"/>
                  </a:lnTo>
                  <a:lnTo>
                    <a:pt x="6993" y="4193"/>
                  </a:lnTo>
                  <a:lnTo>
                    <a:pt x="6994" y="4163"/>
                  </a:lnTo>
                  <a:lnTo>
                    <a:pt x="6994" y="4157"/>
                  </a:lnTo>
                  <a:lnTo>
                    <a:pt x="6995" y="4127"/>
                  </a:lnTo>
                  <a:lnTo>
                    <a:pt x="6996" y="4122"/>
                  </a:lnTo>
                  <a:lnTo>
                    <a:pt x="6999" y="4092"/>
                  </a:lnTo>
                  <a:lnTo>
                    <a:pt x="6999" y="4086"/>
                  </a:lnTo>
                  <a:lnTo>
                    <a:pt x="7003" y="4057"/>
                  </a:lnTo>
                  <a:lnTo>
                    <a:pt x="7004" y="4051"/>
                  </a:lnTo>
                  <a:lnTo>
                    <a:pt x="7009" y="4021"/>
                  </a:lnTo>
                  <a:lnTo>
                    <a:pt x="7010" y="4016"/>
                  </a:lnTo>
                  <a:lnTo>
                    <a:pt x="7016" y="3987"/>
                  </a:lnTo>
                  <a:lnTo>
                    <a:pt x="7018" y="3981"/>
                  </a:lnTo>
                  <a:lnTo>
                    <a:pt x="7025" y="3952"/>
                  </a:lnTo>
                  <a:lnTo>
                    <a:pt x="7026" y="3947"/>
                  </a:lnTo>
                  <a:lnTo>
                    <a:pt x="7035" y="3918"/>
                  </a:lnTo>
                  <a:lnTo>
                    <a:pt x="7036" y="3913"/>
                  </a:lnTo>
                  <a:lnTo>
                    <a:pt x="7046" y="3884"/>
                  </a:lnTo>
                  <a:lnTo>
                    <a:pt x="7048" y="3879"/>
                  </a:lnTo>
                  <a:lnTo>
                    <a:pt x="7058" y="3851"/>
                  </a:lnTo>
                  <a:lnTo>
                    <a:pt x="7060" y="3846"/>
                  </a:lnTo>
                  <a:lnTo>
                    <a:pt x="7072" y="3818"/>
                  </a:lnTo>
                  <a:lnTo>
                    <a:pt x="7074" y="3813"/>
                  </a:lnTo>
                  <a:lnTo>
                    <a:pt x="7086" y="3785"/>
                  </a:lnTo>
                  <a:lnTo>
                    <a:pt x="7089" y="3780"/>
                  </a:lnTo>
                  <a:lnTo>
                    <a:pt x="7103" y="3753"/>
                  </a:lnTo>
                  <a:lnTo>
                    <a:pt x="7105" y="3748"/>
                  </a:lnTo>
                  <a:lnTo>
                    <a:pt x="7109" y="3742"/>
                  </a:lnTo>
                  <a:lnTo>
                    <a:pt x="5691" y="2711"/>
                  </a:lnTo>
                  <a:lnTo>
                    <a:pt x="5676" y="2726"/>
                  </a:lnTo>
                  <a:lnTo>
                    <a:pt x="5672" y="2730"/>
                  </a:lnTo>
                  <a:lnTo>
                    <a:pt x="5651" y="2751"/>
                  </a:lnTo>
                  <a:lnTo>
                    <a:pt x="5646" y="2755"/>
                  </a:lnTo>
                  <a:lnTo>
                    <a:pt x="5624" y="2774"/>
                  </a:lnTo>
                  <a:lnTo>
                    <a:pt x="5620" y="2778"/>
                  </a:lnTo>
                  <a:lnTo>
                    <a:pt x="5597" y="2797"/>
                  </a:lnTo>
                  <a:lnTo>
                    <a:pt x="5592" y="2801"/>
                  </a:lnTo>
                  <a:lnTo>
                    <a:pt x="5569" y="2819"/>
                  </a:lnTo>
                  <a:lnTo>
                    <a:pt x="5564" y="2822"/>
                  </a:lnTo>
                  <a:lnTo>
                    <a:pt x="5540" y="2840"/>
                  </a:lnTo>
                  <a:lnTo>
                    <a:pt x="5535" y="2843"/>
                  </a:lnTo>
                  <a:lnTo>
                    <a:pt x="5510" y="2859"/>
                  </a:lnTo>
                  <a:lnTo>
                    <a:pt x="5505" y="2862"/>
                  </a:lnTo>
                  <a:lnTo>
                    <a:pt x="5479" y="2878"/>
                  </a:lnTo>
                  <a:lnTo>
                    <a:pt x="5475" y="2880"/>
                  </a:lnTo>
                  <a:lnTo>
                    <a:pt x="5449" y="2895"/>
                  </a:lnTo>
                  <a:lnTo>
                    <a:pt x="5443" y="2897"/>
                  </a:lnTo>
                  <a:lnTo>
                    <a:pt x="5417" y="2911"/>
                  </a:lnTo>
                  <a:lnTo>
                    <a:pt x="5411" y="2914"/>
                  </a:lnTo>
                  <a:lnTo>
                    <a:pt x="5384" y="2926"/>
                  </a:lnTo>
                  <a:lnTo>
                    <a:pt x="5379" y="2928"/>
                  </a:lnTo>
                  <a:lnTo>
                    <a:pt x="5351" y="2940"/>
                  </a:lnTo>
                  <a:lnTo>
                    <a:pt x="5346" y="2942"/>
                  </a:lnTo>
                  <a:lnTo>
                    <a:pt x="5318" y="2953"/>
                  </a:lnTo>
                  <a:lnTo>
                    <a:pt x="5312" y="2954"/>
                  </a:lnTo>
                  <a:lnTo>
                    <a:pt x="5284" y="2964"/>
                  </a:lnTo>
                  <a:lnTo>
                    <a:pt x="5278" y="2965"/>
                  </a:lnTo>
                  <a:lnTo>
                    <a:pt x="5250" y="2974"/>
                  </a:lnTo>
                  <a:lnTo>
                    <a:pt x="5244" y="2975"/>
                  </a:lnTo>
                  <a:lnTo>
                    <a:pt x="5215" y="2982"/>
                  </a:lnTo>
                  <a:lnTo>
                    <a:pt x="5210" y="2984"/>
                  </a:lnTo>
                  <a:lnTo>
                    <a:pt x="5180" y="2990"/>
                  </a:lnTo>
                  <a:lnTo>
                    <a:pt x="5175" y="2991"/>
                  </a:lnTo>
                  <a:lnTo>
                    <a:pt x="5145" y="2996"/>
                  </a:lnTo>
                  <a:lnTo>
                    <a:pt x="5140" y="2997"/>
                  </a:lnTo>
                  <a:lnTo>
                    <a:pt x="5110" y="3001"/>
                  </a:lnTo>
                  <a:lnTo>
                    <a:pt x="5104" y="3001"/>
                  </a:lnTo>
                  <a:lnTo>
                    <a:pt x="5074" y="3004"/>
                  </a:lnTo>
                  <a:lnTo>
                    <a:pt x="5069" y="3005"/>
                  </a:lnTo>
                  <a:lnTo>
                    <a:pt x="5039" y="3006"/>
                  </a:lnTo>
                  <a:lnTo>
                    <a:pt x="5033" y="3006"/>
                  </a:lnTo>
                  <a:lnTo>
                    <a:pt x="5003" y="3007"/>
                  </a:lnTo>
                  <a:lnTo>
                    <a:pt x="4997" y="3007"/>
                  </a:lnTo>
                  <a:lnTo>
                    <a:pt x="4967" y="3006"/>
                  </a:lnTo>
                  <a:lnTo>
                    <a:pt x="4961" y="3006"/>
                  </a:lnTo>
                  <a:lnTo>
                    <a:pt x="4931" y="3005"/>
                  </a:lnTo>
                  <a:lnTo>
                    <a:pt x="4926" y="3004"/>
                  </a:lnTo>
                  <a:lnTo>
                    <a:pt x="4896" y="3001"/>
                  </a:lnTo>
                  <a:lnTo>
                    <a:pt x="4890" y="3001"/>
                  </a:lnTo>
                  <a:lnTo>
                    <a:pt x="4860" y="2997"/>
                  </a:lnTo>
                  <a:lnTo>
                    <a:pt x="4855" y="2996"/>
                  </a:lnTo>
                  <a:lnTo>
                    <a:pt x="4825" y="2991"/>
                  </a:lnTo>
                  <a:lnTo>
                    <a:pt x="4820" y="2990"/>
                  </a:lnTo>
                  <a:lnTo>
                    <a:pt x="4790" y="2984"/>
                  </a:lnTo>
                  <a:lnTo>
                    <a:pt x="4785" y="2982"/>
                  </a:lnTo>
                  <a:lnTo>
                    <a:pt x="4756" y="2975"/>
                  </a:lnTo>
                  <a:lnTo>
                    <a:pt x="4750" y="2974"/>
                  </a:lnTo>
                  <a:lnTo>
                    <a:pt x="4722" y="2965"/>
                  </a:lnTo>
                  <a:lnTo>
                    <a:pt x="4716" y="2964"/>
                  </a:lnTo>
                  <a:lnTo>
                    <a:pt x="4688" y="2954"/>
                  </a:lnTo>
                  <a:lnTo>
                    <a:pt x="4682" y="2953"/>
                  </a:lnTo>
                  <a:lnTo>
                    <a:pt x="4654" y="2942"/>
                  </a:lnTo>
                  <a:lnTo>
                    <a:pt x="4649" y="2940"/>
                  </a:lnTo>
                  <a:lnTo>
                    <a:pt x="4621" y="2928"/>
                  </a:lnTo>
                  <a:lnTo>
                    <a:pt x="4616" y="2926"/>
                  </a:lnTo>
                  <a:lnTo>
                    <a:pt x="4589" y="2914"/>
                  </a:lnTo>
                  <a:lnTo>
                    <a:pt x="4583" y="2911"/>
                  </a:lnTo>
                  <a:lnTo>
                    <a:pt x="4557" y="2897"/>
                  </a:lnTo>
                  <a:lnTo>
                    <a:pt x="4551" y="2895"/>
                  </a:lnTo>
                  <a:lnTo>
                    <a:pt x="4525" y="2880"/>
                  </a:lnTo>
                  <a:lnTo>
                    <a:pt x="4521" y="2878"/>
                  </a:lnTo>
                  <a:lnTo>
                    <a:pt x="4495" y="2862"/>
                  </a:lnTo>
                  <a:lnTo>
                    <a:pt x="4490" y="2859"/>
                  </a:lnTo>
                  <a:lnTo>
                    <a:pt x="4465" y="2843"/>
                  </a:lnTo>
                  <a:lnTo>
                    <a:pt x="4460" y="2840"/>
                  </a:lnTo>
                  <a:lnTo>
                    <a:pt x="4436" y="2822"/>
                  </a:lnTo>
                  <a:lnTo>
                    <a:pt x="4431" y="2819"/>
                  </a:lnTo>
                  <a:lnTo>
                    <a:pt x="4408" y="2801"/>
                  </a:lnTo>
                  <a:lnTo>
                    <a:pt x="4403" y="2797"/>
                  </a:lnTo>
                  <a:lnTo>
                    <a:pt x="4380" y="2778"/>
                  </a:lnTo>
                  <a:lnTo>
                    <a:pt x="4376" y="2774"/>
                  </a:lnTo>
                  <a:lnTo>
                    <a:pt x="4354" y="2755"/>
                  </a:lnTo>
                  <a:lnTo>
                    <a:pt x="4349" y="2751"/>
                  </a:lnTo>
                  <a:lnTo>
                    <a:pt x="4328" y="2730"/>
                  </a:lnTo>
                  <a:lnTo>
                    <a:pt x="4324" y="2726"/>
                  </a:lnTo>
                  <a:lnTo>
                    <a:pt x="4303" y="2704"/>
                  </a:lnTo>
                  <a:lnTo>
                    <a:pt x="4299" y="2700"/>
                  </a:lnTo>
                  <a:lnTo>
                    <a:pt x="4279" y="2678"/>
                  </a:lnTo>
                  <a:lnTo>
                    <a:pt x="4276" y="2674"/>
                  </a:lnTo>
                  <a:lnTo>
                    <a:pt x="4256" y="2650"/>
                  </a:lnTo>
                  <a:lnTo>
                    <a:pt x="4253" y="2646"/>
                  </a:lnTo>
                  <a:lnTo>
                    <a:pt x="4235" y="2622"/>
                  </a:lnTo>
                  <a:lnTo>
                    <a:pt x="4231" y="2618"/>
                  </a:lnTo>
                  <a:lnTo>
                    <a:pt x="4214" y="2593"/>
                  </a:lnTo>
                  <a:lnTo>
                    <a:pt x="4211" y="2588"/>
                  </a:lnTo>
                  <a:lnTo>
                    <a:pt x="4194" y="2563"/>
                  </a:lnTo>
                  <a:lnTo>
                    <a:pt x="4191" y="2558"/>
                  </a:lnTo>
                  <a:lnTo>
                    <a:pt x="4176" y="2532"/>
                  </a:lnTo>
                  <a:lnTo>
                    <a:pt x="4173" y="2527"/>
                  </a:lnTo>
                  <a:lnTo>
                    <a:pt x="4158" y="2501"/>
                  </a:lnTo>
                  <a:lnTo>
                    <a:pt x="4156" y="2496"/>
                  </a:lnTo>
                  <a:close/>
                  <a:moveTo>
                    <a:pt x="2990" y="7055"/>
                  </a:moveTo>
                  <a:lnTo>
                    <a:pt x="2985" y="7080"/>
                  </a:lnTo>
                  <a:lnTo>
                    <a:pt x="4155" y="7506"/>
                  </a:lnTo>
                  <a:lnTo>
                    <a:pt x="4156" y="7504"/>
                  </a:lnTo>
                  <a:lnTo>
                    <a:pt x="4158" y="7499"/>
                  </a:lnTo>
                  <a:lnTo>
                    <a:pt x="4173" y="7473"/>
                  </a:lnTo>
                  <a:lnTo>
                    <a:pt x="4176" y="7468"/>
                  </a:lnTo>
                  <a:lnTo>
                    <a:pt x="4191" y="7442"/>
                  </a:lnTo>
                  <a:lnTo>
                    <a:pt x="4194" y="7437"/>
                  </a:lnTo>
                  <a:lnTo>
                    <a:pt x="4211" y="7412"/>
                  </a:lnTo>
                  <a:lnTo>
                    <a:pt x="4214" y="7407"/>
                  </a:lnTo>
                  <a:lnTo>
                    <a:pt x="4231" y="7382"/>
                  </a:lnTo>
                  <a:lnTo>
                    <a:pt x="4235" y="7378"/>
                  </a:lnTo>
                  <a:lnTo>
                    <a:pt x="4253" y="7354"/>
                  </a:lnTo>
                  <a:lnTo>
                    <a:pt x="4256" y="7350"/>
                  </a:lnTo>
                  <a:lnTo>
                    <a:pt x="4276" y="7326"/>
                  </a:lnTo>
                  <a:lnTo>
                    <a:pt x="4279" y="7322"/>
                  </a:lnTo>
                  <a:lnTo>
                    <a:pt x="4299" y="7300"/>
                  </a:lnTo>
                  <a:lnTo>
                    <a:pt x="4303" y="7296"/>
                  </a:lnTo>
                  <a:lnTo>
                    <a:pt x="4324" y="7274"/>
                  </a:lnTo>
                  <a:lnTo>
                    <a:pt x="4328" y="7270"/>
                  </a:lnTo>
                  <a:lnTo>
                    <a:pt x="4349" y="7249"/>
                  </a:lnTo>
                  <a:lnTo>
                    <a:pt x="4354" y="7245"/>
                  </a:lnTo>
                  <a:lnTo>
                    <a:pt x="4376" y="7226"/>
                  </a:lnTo>
                  <a:lnTo>
                    <a:pt x="4380" y="7222"/>
                  </a:lnTo>
                  <a:lnTo>
                    <a:pt x="4403" y="7203"/>
                  </a:lnTo>
                  <a:lnTo>
                    <a:pt x="4408" y="7199"/>
                  </a:lnTo>
                  <a:lnTo>
                    <a:pt x="4431" y="7181"/>
                  </a:lnTo>
                  <a:lnTo>
                    <a:pt x="4436" y="7178"/>
                  </a:lnTo>
                  <a:lnTo>
                    <a:pt x="4460" y="7160"/>
                  </a:lnTo>
                  <a:lnTo>
                    <a:pt x="4465" y="7157"/>
                  </a:lnTo>
                  <a:lnTo>
                    <a:pt x="4490" y="7141"/>
                  </a:lnTo>
                  <a:lnTo>
                    <a:pt x="4495" y="7138"/>
                  </a:lnTo>
                  <a:lnTo>
                    <a:pt x="4521" y="7122"/>
                  </a:lnTo>
                  <a:lnTo>
                    <a:pt x="4525" y="7120"/>
                  </a:lnTo>
                  <a:lnTo>
                    <a:pt x="4551" y="7105"/>
                  </a:lnTo>
                  <a:lnTo>
                    <a:pt x="4557" y="7103"/>
                  </a:lnTo>
                  <a:lnTo>
                    <a:pt x="4583" y="7089"/>
                  </a:lnTo>
                  <a:lnTo>
                    <a:pt x="4589" y="7086"/>
                  </a:lnTo>
                  <a:lnTo>
                    <a:pt x="4616" y="7074"/>
                  </a:lnTo>
                  <a:lnTo>
                    <a:pt x="4621" y="7072"/>
                  </a:lnTo>
                  <a:lnTo>
                    <a:pt x="4649" y="7060"/>
                  </a:lnTo>
                  <a:lnTo>
                    <a:pt x="4654" y="7058"/>
                  </a:lnTo>
                  <a:lnTo>
                    <a:pt x="4682" y="7047"/>
                  </a:lnTo>
                  <a:lnTo>
                    <a:pt x="4688" y="7046"/>
                  </a:lnTo>
                  <a:lnTo>
                    <a:pt x="4716" y="7036"/>
                  </a:lnTo>
                  <a:lnTo>
                    <a:pt x="4722" y="7035"/>
                  </a:lnTo>
                  <a:lnTo>
                    <a:pt x="4750" y="7026"/>
                  </a:lnTo>
                  <a:lnTo>
                    <a:pt x="4756" y="7025"/>
                  </a:lnTo>
                  <a:lnTo>
                    <a:pt x="4785" y="7018"/>
                  </a:lnTo>
                  <a:lnTo>
                    <a:pt x="4790" y="7016"/>
                  </a:lnTo>
                  <a:lnTo>
                    <a:pt x="4820" y="7010"/>
                  </a:lnTo>
                  <a:lnTo>
                    <a:pt x="4825" y="7009"/>
                  </a:lnTo>
                  <a:lnTo>
                    <a:pt x="4855" y="7004"/>
                  </a:lnTo>
                  <a:lnTo>
                    <a:pt x="4860" y="7003"/>
                  </a:lnTo>
                  <a:lnTo>
                    <a:pt x="4890" y="6999"/>
                  </a:lnTo>
                  <a:lnTo>
                    <a:pt x="4896" y="6999"/>
                  </a:lnTo>
                  <a:lnTo>
                    <a:pt x="4926" y="6996"/>
                  </a:lnTo>
                  <a:lnTo>
                    <a:pt x="4931" y="6995"/>
                  </a:lnTo>
                  <a:lnTo>
                    <a:pt x="4961" y="6994"/>
                  </a:lnTo>
                  <a:lnTo>
                    <a:pt x="4967" y="6994"/>
                  </a:lnTo>
                  <a:lnTo>
                    <a:pt x="4997" y="6993"/>
                  </a:lnTo>
                  <a:lnTo>
                    <a:pt x="5003" y="6993"/>
                  </a:lnTo>
                  <a:lnTo>
                    <a:pt x="5033" y="6994"/>
                  </a:lnTo>
                  <a:lnTo>
                    <a:pt x="5039" y="6994"/>
                  </a:lnTo>
                  <a:lnTo>
                    <a:pt x="5069" y="6995"/>
                  </a:lnTo>
                  <a:lnTo>
                    <a:pt x="5074" y="6996"/>
                  </a:lnTo>
                  <a:lnTo>
                    <a:pt x="5104" y="6999"/>
                  </a:lnTo>
                  <a:lnTo>
                    <a:pt x="5110" y="6999"/>
                  </a:lnTo>
                  <a:lnTo>
                    <a:pt x="5140" y="7003"/>
                  </a:lnTo>
                  <a:lnTo>
                    <a:pt x="5145" y="7004"/>
                  </a:lnTo>
                  <a:lnTo>
                    <a:pt x="5175" y="7009"/>
                  </a:lnTo>
                  <a:lnTo>
                    <a:pt x="5180" y="7010"/>
                  </a:lnTo>
                  <a:lnTo>
                    <a:pt x="5210" y="7016"/>
                  </a:lnTo>
                  <a:lnTo>
                    <a:pt x="5215" y="7018"/>
                  </a:lnTo>
                  <a:lnTo>
                    <a:pt x="5244" y="7025"/>
                  </a:lnTo>
                  <a:lnTo>
                    <a:pt x="5250" y="7026"/>
                  </a:lnTo>
                  <a:lnTo>
                    <a:pt x="5278" y="7035"/>
                  </a:lnTo>
                  <a:lnTo>
                    <a:pt x="5284" y="7036"/>
                  </a:lnTo>
                  <a:lnTo>
                    <a:pt x="5312" y="7046"/>
                  </a:lnTo>
                  <a:lnTo>
                    <a:pt x="5318" y="7047"/>
                  </a:lnTo>
                  <a:lnTo>
                    <a:pt x="5346" y="7058"/>
                  </a:lnTo>
                  <a:lnTo>
                    <a:pt x="5351" y="7060"/>
                  </a:lnTo>
                  <a:lnTo>
                    <a:pt x="5379" y="7072"/>
                  </a:lnTo>
                  <a:lnTo>
                    <a:pt x="5384" y="7074"/>
                  </a:lnTo>
                  <a:lnTo>
                    <a:pt x="5411" y="7086"/>
                  </a:lnTo>
                  <a:lnTo>
                    <a:pt x="5417" y="7089"/>
                  </a:lnTo>
                  <a:lnTo>
                    <a:pt x="5443" y="7103"/>
                  </a:lnTo>
                  <a:lnTo>
                    <a:pt x="5449" y="7105"/>
                  </a:lnTo>
                  <a:lnTo>
                    <a:pt x="5475" y="7120"/>
                  </a:lnTo>
                  <a:lnTo>
                    <a:pt x="5479" y="7122"/>
                  </a:lnTo>
                  <a:lnTo>
                    <a:pt x="5505" y="7138"/>
                  </a:lnTo>
                  <a:lnTo>
                    <a:pt x="5510" y="7141"/>
                  </a:lnTo>
                  <a:lnTo>
                    <a:pt x="5535" y="7157"/>
                  </a:lnTo>
                  <a:lnTo>
                    <a:pt x="5540" y="7160"/>
                  </a:lnTo>
                  <a:lnTo>
                    <a:pt x="5564" y="7178"/>
                  </a:lnTo>
                  <a:lnTo>
                    <a:pt x="5569" y="7181"/>
                  </a:lnTo>
                  <a:lnTo>
                    <a:pt x="5592" y="7199"/>
                  </a:lnTo>
                  <a:lnTo>
                    <a:pt x="5597" y="7203"/>
                  </a:lnTo>
                  <a:lnTo>
                    <a:pt x="5620" y="7222"/>
                  </a:lnTo>
                  <a:lnTo>
                    <a:pt x="5624" y="7226"/>
                  </a:lnTo>
                  <a:lnTo>
                    <a:pt x="5646" y="7245"/>
                  </a:lnTo>
                  <a:lnTo>
                    <a:pt x="5651" y="7249"/>
                  </a:lnTo>
                  <a:lnTo>
                    <a:pt x="5672" y="7270"/>
                  </a:lnTo>
                  <a:lnTo>
                    <a:pt x="5676" y="7274"/>
                  </a:lnTo>
                  <a:lnTo>
                    <a:pt x="5697" y="7296"/>
                  </a:lnTo>
                  <a:lnTo>
                    <a:pt x="5701" y="7300"/>
                  </a:lnTo>
                  <a:lnTo>
                    <a:pt x="5721" y="7322"/>
                  </a:lnTo>
                  <a:lnTo>
                    <a:pt x="5724" y="7326"/>
                  </a:lnTo>
                  <a:lnTo>
                    <a:pt x="5730" y="7333"/>
                  </a:lnTo>
                  <a:lnTo>
                    <a:pt x="7082" y="6473"/>
                  </a:lnTo>
                  <a:lnTo>
                    <a:pt x="7074" y="6455"/>
                  </a:lnTo>
                  <a:lnTo>
                    <a:pt x="7072" y="6450"/>
                  </a:lnTo>
                  <a:lnTo>
                    <a:pt x="7060" y="6422"/>
                  </a:lnTo>
                  <a:lnTo>
                    <a:pt x="7058" y="6417"/>
                  </a:lnTo>
                  <a:lnTo>
                    <a:pt x="7047" y="6389"/>
                  </a:lnTo>
                  <a:lnTo>
                    <a:pt x="7046" y="6383"/>
                  </a:lnTo>
                  <a:lnTo>
                    <a:pt x="7036" y="6355"/>
                  </a:lnTo>
                  <a:lnTo>
                    <a:pt x="7035" y="6349"/>
                  </a:lnTo>
                  <a:lnTo>
                    <a:pt x="7026" y="6321"/>
                  </a:lnTo>
                  <a:lnTo>
                    <a:pt x="7025" y="6315"/>
                  </a:lnTo>
                  <a:lnTo>
                    <a:pt x="7018" y="6286"/>
                  </a:lnTo>
                  <a:lnTo>
                    <a:pt x="7016" y="6281"/>
                  </a:lnTo>
                  <a:lnTo>
                    <a:pt x="7010" y="6251"/>
                  </a:lnTo>
                  <a:lnTo>
                    <a:pt x="7009" y="6246"/>
                  </a:lnTo>
                  <a:lnTo>
                    <a:pt x="7004" y="6216"/>
                  </a:lnTo>
                  <a:lnTo>
                    <a:pt x="7003" y="6211"/>
                  </a:lnTo>
                  <a:lnTo>
                    <a:pt x="6999" y="6181"/>
                  </a:lnTo>
                  <a:lnTo>
                    <a:pt x="6999" y="6175"/>
                  </a:lnTo>
                  <a:lnTo>
                    <a:pt x="6996" y="6145"/>
                  </a:lnTo>
                  <a:lnTo>
                    <a:pt x="6995" y="6140"/>
                  </a:lnTo>
                  <a:lnTo>
                    <a:pt x="6994" y="6110"/>
                  </a:lnTo>
                  <a:lnTo>
                    <a:pt x="6994" y="6104"/>
                  </a:lnTo>
                  <a:lnTo>
                    <a:pt x="6993" y="6074"/>
                  </a:lnTo>
                  <a:lnTo>
                    <a:pt x="6993" y="6068"/>
                  </a:lnTo>
                  <a:lnTo>
                    <a:pt x="6994" y="6038"/>
                  </a:lnTo>
                  <a:lnTo>
                    <a:pt x="6994" y="6032"/>
                  </a:lnTo>
                  <a:lnTo>
                    <a:pt x="6995" y="6002"/>
                  </a:lnTo>
                  <a:lnTo>
                    <a:pt x="6996" y="5997"/>
                  </a:lnTo>
                  <a:lnTo>
                    <a:pt x="6999" y="5967"/>
                  </a:lnTo>
                  <a:lnTo>
                    <a:pt x="6999" y="5961"/>
                  </a:lnTo>
                  <a:lnTo>
                    <a:pt x="7003" y="5932"/>
                  </a:lnTo>
                  <a:lnTo>
                    <a:pt x="7004" y="5926"/>
                  </a:lnTo>
                  <a:lnTo>
                    <a:pt x="7009" y="5896"/>
                  </a:lnTo>
                  <a:lnTo>
                    <a:pt x="7010" y="5891"/>
                  </a:lnTo>
                  <a:lnTo>
                    <a:pt x="7015" y="5866"/>
                  </a:lnTo>
                  <a:lnTo>
                    <a:pt x="5015" y="5139"/>
                  </a:lnTo>
                  <a:lnTo>
                    <a:pt x="2918" y="6473"/>
                  </a:lnTo>
                  <a:lnTo>
                    <a:pt x="2926" y="6491"/>
                  </a:lnTo>
                  <a:lnTo>
                    <a:pt x="2928" y="6496"/>
                  </a:lnTo>
                  <a:lnTo>
                    <a:pt x="2940" y="6524"/>
                  </a:lnTo>
                  <a:lnTo>
                    <a:pt x="2942" y="6529"/>
                  </a:lnTo>
                  <a:lnTo>
                    <a:pt x="2953" y="6557"/>
                  </a:lnTo>
                  <a:lnTo>
                    <a:pt x="2954" y="6563"/>
                  </a:lnTo>
                  <a:lnTo>
                    <a:pt x="2964" y="6591"/>
                  </a:lnTo>
                  <a:lnTo>
                    <a:pt x="2965" y="6597"/>
                  </a:lnTo>
                  <a:lnTo>
                    <a:pt x="2974" y="6625"/>
                  </a:lnTo>
                  <a:lnTo>
                    <a:pt x="2975" y="6631"/>
                  </a:lnTo>
                  <a:lnTo>
                    <a:pt x="2982" y="6660"/>
                  </a:lnTo>
                  <a:lnTo>
                    <a:pt x="2984" y="6665"/>
                  </a:lnTo>
                  <a:lnTo>
                    <a:pt x="2990" y="6695"/>
                  </a:lnTo>
                  <a:lnTo>
                    <a:pt x="2991" y="6700"/>
                  </a:lnTo>
                  <a:lnTo>
                    <a:pt x="2996" y="6730"/>
                  </a:lnTo>
                  <a:lnTo>
                    <a:pt x="2997" y="6735"/>
                  </a:lnTo>
                  <a:lnTo>
                    <a:pt x="3001" y="6765"/>
                  </a:lnTo>
                  <a:lnTo>
                    <a:pt x="3001" y="6771"/>
                  </a:lnTo>
                  <a:lnTo>
                    <a:pt x="3004" y="6801"/>
                  </a:lnTo>
                  <a:lnTo>
                    <a:pt x="3005" y="6806"/>
                  </a:lnTo>
                  <a:lnTo>
                    <a:pt x="3006" y="6836"/>
                  </a:lnTo>
                  <a:lnTo>
                    <a:pt x="3006" y="6842"/>
                  </a:lnTo>
                  <a:lnTo>
                    <a:pt x="3007" y="6872"/>
                  </a:lnTo>
                  <a:lnTo>
                    <a:pt x="3007" y="6878"/>
                  </a:lnTo>
                  <a:lnTo>
                    <a:pt x="3006" y="6908"/>
                  </a:lnTo>
                  <a:lnTo>
                    <a:pt x="3006" y="6914"/>
                  </a:lnTo>
                  <a:lnTo>
                    <a:pt x="3005" y="6944"/>
                  </a:lnTo>
                  <a:lnTo>
                    <a:pt x="3004" y="6949"/>
                  </a:lnTo>
                  <a:lnTo>
                    <a:pt x="3001" y="6979"/>
                  </a:lnTo>
                  <a:lnTo>
                    <a:pt x="3001" y="6985"/>
                  </a:lnTo>
                  <a:lnTo>
                    <a:pt x="2997" y="7015"/>
                  </a:lnTo>
                  <a:lnTo>
                    <a:pt x="2996" y="7020"/>
                  </a:lnTo>
                  <a:lnTo>
                    <a:pt x="2991" y="7050"/>
                  </a:lnTo>
                  <a:lnTo>
                    <a:pt x="2990" y="7055"/>
                  </a:lnTo>
                  <a:close/>
                  <a:moveTo>
                    <a:pt x="4965" y="8066"/>
                  </a:moveTo>
                  <a:lnTo>
                    <a:pt x="4957" y="8063"/>
                  </a:lnTo>
                  <a:lnTo>
                    <a:pt x="4354" y="7844"/>
                  </a:lnTo>
                  <a:lnTo>
                    <a:pt x="4353" y="7849"/>
                  </a:lnTo>
                  <a:lnTo>
                    <a:pt x="4350" y="7873"/>
                  </a:lnTo>
                  <a:lnTo>
                    <a:pt x="4348" y="7897"/>
                  </a:lnTo>
                  <a:lnTo>
                    <a:pt x="4346" y="7922"/>
                  </a:lnTo>
                  <a:lnTo>
                    <a:pt x="4346" y="7946"/>
                  </a:lnTo>
                  <a:lnTo>
                    <a:pt x="4346" y="7970"/>
                  </a:lnTo>
                  <a:lnTo>
                    <a:pt x="4348" y="7995"/>
                  </a:lnTo>
                  <a:lnTo>
                    <a:pt x="4350" y="8019"/>
                  </a:lnTo>
                  <a:lnTo>
                    <a:pt x="4353" y="8043"/>
                  </a:lnTo>
                  <a:lnTo>
                    <a:pt x="4358" y="8067"/>
                  </a:lnTo>
                  <a:lnTo>
                    <a:pt x="4363" y="8091"/>
                  </a:lnTo>
                  <a:lnTo>
                    <a:pt x="4369" y="8115"/>
                  </a:lnTo>
                  <a:lnTo>
                    <a:pt x="4375" y="8139"/>
                  </a:lnTo>
                  <a:lnTo>
                    <a:pt x="4383" y="8162"/>
                  </a:lnTo>
                  <a:lnTo>
                    <a:pt x="4392" y="8185"/>
                  </a:lnTo>
                  <a:lnTo>
                    <a:pt x="4401" y="8207"/>
                  </a:lnTo>
                  <a:lnTo>
                    <a:pt x="4411" y="8230"/>
                  </a:lnTo>
                  <a:lnTo>
                    <a:pt x="4422" y="8252"/>
                  </a:lnTo>
                  <a:lnTo>
                    <a:pt x="4434" y="8273"/>
                  </a:lnTo>
                  <a:lnTo>
                    <a:pt x="4446" y="8294"/>
                  </a:lnTo>
                  <a:lnTo>
                    <a:pt x="4460" y="8314"/>
                  </a:lnTo>
                  <a:lnTo>
                    <a:pt x="4474" y="8334"/>
                  </a:lnTo>
                  <a:lnTo>
                    <a:pt x="4489" y="8354"/>
                  </a:lnTo>
                  <a:lnTo>
                    <a:pt x="4505" y="8373"/>
                  </a:lnTo>
                  <a:lnTo>
                    <a:pt x="4521" y="8391"/>
                  </a:lnTo>
                  <a:lnTo>
                    <a:pt x="4538" y="8409"/>
                  </a:lnTo>
                  <a:lnTo>
                    <a:pt x="4556" y="8425"/>
                  </a:lnTo>
                  <a:lnTo>
                    <a:pt x="4574" y="8442"/>
                  </a:lnTo>
                  <a:lnTo>
                    <a:pt x="4592" y="8457"/>
                  </a:lnTo>
                  <a:lnTo>
                    <a:pt x="4612" y="8472"/>
                  </a:lnTo>
                  <a:lnTo>
                    <a:pt x="4631" y="8486"/>
                  </a:lnTo>
                  <a:lnTo>
                    <a:pt x="4652" y="8499"/>
                  </a:lnTo>
                  <a:lnTo>
                    <a:pt x="4673" y="8512"/>
                  </a:lnTo>
                  <a:lnTo>
                    <a:pt x="4695" y="8524"/>
                  </a:lnTo>
                  <a:lnTo>
                    <a:pt x="4717" y="8535"/>
                  </a:lnTo>
                  <a:lnTo>
                    <a:pt x="4739" y="8545"/>
                  </a:lnTo>
                  <a:lnTo>
                    <a:pt x="4761" y="8555"/>
                  </a:lnTo>
                  <a:lnTo>
                    <a:pt x="4784" y="8563"/>
                  </a:lnTo>
                  <a:lnTo>
                    <a:pt x="4807" y="8571"/>
                  </a:lnTo>
                  <a:lnTo>
                    <a:pt x="4831" y="8578"/>
                  </a:lnTo>
                  <a:lnTo>
                    <a:pt x="4854" y="8584"/>
                  </a:lnTo>
                  <a:lnTo>
                    <a:pt x="4878" y="8589"/>
                  </a:lnTo>
                  <a:lnTo>
                    <a:pt x="4902" y="8593"/>
                  </a:lnTo>
                  <a:lnTo>
                    <a:pt x="4927" y="8596"/>
                  </a:lnTo>
                  <a:lnTo>
                    <a:pt x="4951" y="8598"/>
                  </a:lnTo>
                  <a:lnTo>
                    <a:pt x="4975" y="8600"/>
                  </a:lnTo>
                  <a:lnTo>
                    <a:pt x="5000" y="8600"/>
                  </a:lnTo>
                  <a:lnTo>
                    <a:pt x="5025" y="8600"/>
                  </a:lnTo>
                  <a:lnTo>
                    <a:pt x="5049" y="8598"/>
                  </a:lnTo>
                  <a:lnTo>
                    <a:pt x="5073" y="8596"/>
                  </a:lnTo>
                  <a:lnTo>
                    <a:pt x="5098" y="8593"/>
                  </a:lnTo>
                  <a:lnTo>
                    <a:pt x="5122" y="8589"/>
                  </a:lnTo>
                  <a:lnTo>
                    <a:pt x="5146" y="8584"/>
                  </a:lnTo>
                  <a:lnTo>
                    <a:pt x="5169" y="8578"/>
                  </a:lnTo>
                  <a:lnTo>
                    <a:pt x="5193" y="8571"/>
                  </a:lnTo>
                  <a:lnTo>
                    <a:pt x="5216" y="8563"/>
                  </a:lnTo>
                  <a:lnTo>
                    <a:pt x="5239" y="8555"/>
                  </a:lnTo>
                  <a:lnTo>
                    <a:pt x="5261" y="8545"/>
                  </a:lnTo>
                  <a:lnTo>
                    <a:pt x="5283" y="8535"/>
                  </a:lnTo>
                  <a:lnTo>
                    <a:pt x="5305" y="8524"/>
                  </a:lnTo>
                  <a:lnTo>
                    <a:pt x="5327" y="8512"/>
                  </a:lnTo>
                  <a:lnTo>
                    <a:pt x="5348" y="8499"/>
                  </a:lnTo>
                  <a:lnTo>
                    <a:pt x="5369" y="8486"/>
                  </a:lnTo>
                  <a:lnTo>
                    <a:pt x="5388" y="8472"/>
                  </a:lnTo>
                  <a:lnTo>
                    <a:pt x="5408" y="8457"/>
                  </a:lnTo>
                  <a:lnTo>
                    <a:pt x="5426" y="8442"/>
                  </a:lnTo>
                  <a:lnTo>
                    <a:pt x="5444" y="8425"/>
                  </a:lnTo>
                  <a:lnTo>
                    <a:pt x="5462" y="8409"/>
                  </a:lnTo>
                  <a:lnTo>
                    <a:pt x="5479" y="8391"/>
                  </a:lnTo>
                  <a:lnTo>
                    <a:pt x="5495" y="8373"/>
                  </a:lnTo>
                  <a:lnTo>
                    <a:pt x="5511" y="8354"/>
                  </a:lnTo>
                  <a:lnTo>
                    <a:pt x="5526" y="8334"/>
                  </a:lnTo>
                  <a:lnTo>
                    <a:pt x="5540" y="8314"/>
                  </a:lnTo>
                  <a:lnTo>
                    <a:pt x="5554" y="8294"/>
                  </a:lnTo>
                  <a:lnTo>
                    <a:pt x="5566" y="8273"/>
                  </a:lnTo>
                  <a:lnTo>
                    <a:pt x="5578" y="8252"/>
                  </a:lnTo>
                  <a:lnTo>
                    <a:pt x="5589" y="8230"/>
                  </a:lnTo>
                  <a:lnTo>
                    <a:pt x="5599" y="8207"/>
                  </a:lnTo>
                  <a:lnTo>
                    <a:pt x="5608" y="8185"/>
                  </a:lnTo>
                  <a:lnTo>
                    <a:pt x="5617" y="8162"/>
                  </a:lnTo>
                  <a:lnTo>
                    <a:pt x="5625" y="8139"/>
                  </a:lnTo>
                  <a:lnTo>
                    <a:pt x="5631" y="8115"/>
                  </a:lnTo>
                  <a:lnTo>
                    <a:pt x="5637" y="8091"/>
                  </a:lnTo>
                  <a:lnTo>
                    <a:pt x="5642" y="8067"/>
                  </a:lnTo>
                  <a:lnTo>
                    <a:pt x="5647" y="8043"/>
                  </a:lnTo>
                  <a:lnTo>
                    <a:pt x="5650" y="8019"/>
                  </a:lnTo>
                  <a:lnTo>
                    <a:pt x="5652" y="7995"/>
                  </a:lnTo>
                  <a:lnTo>
                    <a:pt x="5654" y="7970"/>
                  </a:lnTo>
                  <a:lnTo>
                    <a:pt x="5654" y="7946"/>
                  </a:lnTo>
                  <a:lnTo>
                    <a:pt x="5654" y="7922"/>
                  </a:lnTo>
                  <a:lnTo>
                    <a:pt x="5652" y="7897"/>
                  </a:lnTo>
                  <a:lnTo>
                    <a:pt x="5650" y="7873"/>
                  </a:lnTo>
                  <a:lnTo>
                    <a:pt x="5647" y="7849"/>
                  </a:lnTo>
                  <a:lnTo>
                    <a:pt x="5642" y="7825"/>
                  </a:lnTo>
                  <a:lnTo>
                    <a:pt x="5637" y="7801"/>
                  </a:lnTo>
                  <a:lnTo>
                    <a:pt x="5631" y="7778"/>
                  </a:lnTo>
                  <a:lnTo>
                    <a:pt x="5625" y="7754"/>
                  </a:lnTo>
                  <a:lnTo>
                    <a:pt x="5617" y="7731"/>
                  </a:lnTo>
                  <a:lnTo>
                    <a:pt x="5608" y="7708"/>
                  </a:lnTo>
                  <a:lnTo>
                    <a:pt x="5608" y="7707"/>
                  </a:lnTo>
                  <a:lnTo>
                    <a:pt x="5067" y="8051"/>
                  </a:lnTo>
                  <a:lnTo>
                    <a:pt x="5060" y="8055"/>
                  </a:lnTo>
                  <a:lnTo>
                    <a:pt x="5053" y="8059"/>
                  </a:lnTo>
                  <a:lnTo>
                    <a:pt x="5053" y="8059"/>
                  </a:lnTo>
                  <a:lnTo>
                    <a:pt x="5053" y="8059"/>
                  </a:lnTo>
                  <a:lnTo>
                    <a:pt x="5045" y="8062"/>
                  </a:lnTo>
                  <a:lnTo>
                    <a:pt x="5038" y="8065"/>
                  </a:lnTo>
                  <a:lnTo>
                    <a:pt x="5038" y="8065"/>
                  </a:lnTo>
                  <a:lnTo>
                    <a:pt x="5038" y="8065"/>
                  </a:lnTo>
                  <a:lnTo>
                    <a:pt x="5030" y="8067"/>
                  </a:lnTo>
                  <a:lnTo>
                    <a:pt x="5022" y="8069"/>
                  </a:lnTo>
                  <a:lnTo>
                    <a:pt x="5022" y="8069"/>
                  </a:lnTo>
                  <a:lnTo>
                    <a:pt x="5022" y="8069"/>
                  </a:lnTo>
                  <a:lnTo>
                    <a:pt x="5014" y="8070"/>
                  </a:lnTo>
                  <a:lnTo>
                    <a:pt x="5005" y="8071"/>
                  </a:lnTo>
                  <a:lnTo>
                    <a:pt x="5005" y="8071"/>
                  </a:lnTo>
                  <a:lnTo>
                    <a:pt x="5005" y="8071"/>
                  </a:lnTo>
                  <a:lnTo>
                    <a:pt x="4997" y="8071"/>
                  </a:lnTo>
                  <a:lnTo>
                    <a:pt x="4989" y="8071"/>
                  </a:lnTo>
                  <a:lnTo>
                    <a:pt x="4989" y="8071"/>
                  </a:lnTo>
                  <a:lnTo>
                    <a:pt x="4989" y="8071"/>
                  </a:lnTo>
                  <a:lnTo>
                    <a:pt x="4981" y="8069"/>
                  </a:lnTo>
                  <a:lnTo>
                    <a:pt x="4973" y="8068"/>
                  </a:lnTo>
                  <a:lnTo>
                    <a:pt x="4973" y="8068"/>
                  </a:lnTo>
                  <a:lnTo>
                    <a:pt x="4973" y="8068"/>
                  </a:lnTo>
                  <a:lnTo>
                    <a:pt x="4965" y="8066"/>
                  </a:lnTo>
                  <a:close/>
                  <a:moveTo>
                    <a:pt x="5652" y="2103"/>
                  </a:moveTo>
                  <a:lnTo>
                    <a:pt x="5654" y="2078"/>
                  </a:lnTo>
                  <a:lnTo>
                    <a:pt x="5654" y="2054"/>
                  </a:lnTo>
                  <a:lnTo>
                    <a:pt x="5654" y="2030"/>
                  </a:lnTo>
                  <a:lnTo>
                    <a:pt x="5652" y="2005"/>
                  </a:lnTo>
                  <a:lnTo>
                    <a:pt x="5650" y="1981"/>
                  </a:lnTo>
                  <a:lnTo>
                    <a:pt x="5647" y="1957"/>
                  </a:lnTo>
                  <a:lnTo>
                    <a:pt x="5642" y="1933"/>
                  </a:lnTo>
                  <a:lnTo>
                    <a:pt x="5637" y="1909"/>
                  </a:lnTo>
                  <a:lnTo>
                    <a:pt x="5631" y="1885"/>
                  </a:lnTo>
                  <a:lnTo>
                    <a:pt x="5625" y="1861"/>
                  </a:lnTo>
                  <a:lnTo>
                    <a:pt x="5617" y="1838"/>
                  </a:lnTo>
                  <a:lnTo>
                    <a:pt x="5608" y="1815"/>
                  </a:lnTo>
                  <a:lnTo>
                    <a:pt x="5599" y="1793"/>
                  </a:lnTo>
                  <a:lnTo>
                    <a:pt x="5589" y="1770"/>
                  </a:lnTo>
                  <a:lnTo>
                    <a:pt x="5578" y="1748"/>
                  </a:lnTo>
                  <a:lnTo>
                    <a:pt x="5566" y="1727"/>
                  </a:lnTo>
                  <a:lnTo>
                    <a:pt x="5554" y="1706"/>
                  </a:lnTo>
                  <a:lnTo>
                    <a:pt x="5540" y="1686"/>
                  </a:lnTo>
                  <a:lnTo>
                    <a:pt x="5526" y="1666"/>
                  </a:lnTo>
                  <a:lnTo>
                    <a:pt x="5511" y="1646"/>
                  </a:lnTo>
                  <a:lnTo>
                    <a:pt x="5495" y="1627"/>
                  </a:lnTo>
                  <a:lnTo>
                    <a:pt x="5479" y="1609"/>
                  </a:lnTo>
                  <a:lnTo>
                    <a:pt x="5462" y="1591"/>
                  </a:lnTo>
                  <a:lnTo>
                    <a:pt x="5444" y="1575"/>
                  </a:lnTo>
                  <a:lnTo>
                    <a:pt x="5426" y="1558"/>
                  </a:lnTo>
                  <a:lnTo>
                    <a:pt x="5408" y="1543"/>
                  </a:lnTo>
                  <a:lnTo>
                    <a:pt x="5388" y="1528"/>
                  </a:lnTo>
                  <a:lnTo>
                    <a:pt x="5369" y="1514"/>
                  </a:lnTo>
                  <a:lnTo>
                    <a:pt x="5348" y="1501"/>
                  </a:lnTo>
                  <a:lnTo>
                    <a:pt x="5327" y="1488"/>
                  </a:lnTo>
                  <a:lnTo>
                    <a:pt x="5305" y="1476"/>
                  </a:lnTo>
                  <a:lnTo>
                    <a:pt x="5283" y="1465"/>
                  </a:lnTo>
                  <a:lnTo>
                    <a:pt x="5261" y="1455"/>
                  </a:lnTo>
                  <a:lnTo>
                    <a:pt x="5239" y="1445"/>
                  </a:lnTo>
                  <a:lnTo>
                    <a:pt x="5216" y="1437"/>
                  </a:lnTo>
                  <a:lnTo>
                    <a:pt x="5193" y="1429"/>
                  </a:lnTo>
                  <a:lnTo>
                    <a:pt x="5169" y="1422"/>
                  </a:lnTo>
                  <a:lnTo>
                    <a:pt x="5146" y="1416"/>
                  </a:lnTo>
                  <a:lnTo>
                    <a:pt x="5122" y="1411"/>
                  </a:lnTo>
                  <a:lnTo>
                    <a:pt x="5098" y="1407"/>
                  </a:lnTo>
                  <a:lnTo>
                    <a:pt x="5073" y="1404"/>
                  </a:lnTo>
                  <a:lnTo>
                    <a:pt x="5049" y="1402"/>
                  </a:lnTo>
                  <a:lnTo>
                    <a:pt x="5025" y="1400"/>
                  </a:lnTo>
                  <a:lnTo>
                    <a:pt x="5000" y="1400"/>
                  </a:lnTo>
                  <a:lnTo>
                    <a:pt x="4975" y="1400"/>
                  </a:lnTo>
                  <a:lnTo>
                    <a:pt x="4951" y="1402"/>
                  </a:lnTo>
                  <a:lnTo>
                    <a:pt x="4927" y="1404"/>
                  </a:lnTo>
                  <a:lnTo>
                    <a:pt x="4902" y="1407"/>
                  </a:lnTo>
                  <a:lnTo>
                    <a:pt x="4878" y="1411"/>
                  </a:lnTo>
                  <a:lnTo>
                    <a:pt x="4854" y="1416"/>
                  </a:lnTo>
                  <a:lnTo>
                    <a:pt x="4831" y="1422"/>
                  </a:lnTo>
                  <a:lnTo>
                    <a:pt x="4807" y="1429"/>
                  </a:lnTo>
                  <a:lnTo>
                    <a:pt x="4784" y="1437"/>
                  </a:lnTo>
                  <a:lnTo>
                    <a:pt x="4761" y="1445"/>
                  </a:lnTo>
                  <a:lnTo>
                    <a:pt x="4739" y="1455"/>
                  </a:lnTo>
                  <a:lnTo>
                    <a:pt x="4717" y="1465"/>
                  </a:lnTo>
                  <a:lnTo>
                    <a:pt x="4695" y="1476"/>
                  </a:lnTo>
                  <a:lnTo>
                    <a:pt x="4673" y="1488"/>
                  </a:lnTo>
                  <a:lnTo>
                    <a:pt x="4652" y="1501"/>
                  </a:lnTo>
                  <a:lnTo>
                    <a:pt x="4631" y="1514"/>
                  </a:lnTo>
                  <a:lnTo>
                    <a:pt x="4612" y="1528"/>
                  </a:lnTo>
                  <a:lnTo>
                    <a:pt x="4592" y="1543"/>
                  </a:lnTo>
                  <a:lnTo>
                    <a:pt x="4574" y="1558"/>
                  </a:lnTo>
                  <a:lnTo>
                    <a:pt x="4556" y="1575"/>
                  </a:lnTo>
                  <a:lnTo>
                    <a:pt x="4538" y="1591"/>
                  </a:lnTo>
                  <a:lnTo>
                    <a:pt x="4521" y="1609"/>
                  </a:lnTo>
                  <a:lnTo>
                    <a:pt x="4505" y="1627"/>
                  </a:lnTo>
                  <a:lnTo>
                    <a:pt x="4489" y="1646"/>
                  </a:lnTo>
                  <a:lnTo>
                    <a:pt x="4474" y="1666"/>
                  </a:lnTo>
                  <a:lnTo>
                    <a:pt x="4460" y="1686"/>
                  </a:lnTo>
                  <a:lnTo>
                    <a:pt x="4446" y="1706"/>
                  </a:lnTo>
                  <a:lnTo>
                    <a:pt x="4434" y="1727"/>
                  </a:lnTo>
                  <a:lnTo>
                    <a:pt x="4422" y="1748"/>
                  </a:lnTo>
                  <a:lnTo>
                    <a:pt x="4411" y="1770"/>
                  </a:lnTo>
                  <a:lnTo>
                    <a:pt x="4401" y="1793"/>
                  </a:lnTo>
                  <a:lnTo>
                    <a:pt x="4392" y="1815"/>
                  </a:lnTo>
                  <a:lnTo>
                    <a:pt x="4383" y="1838"/>
                  </a:lnTo>
                  <a:lnTo>
                    <a:pt x="4375" y="1861"/>
                  </a:lnTo>
                  <a:lnTo>
                    <a:pt x="4369" y="1885"/>
                  </a:lnTo>
                  <a:lnTo>
                    <a:pt x="4363" y="1909"/>
                  </a:lnTo>
                  <a:lnTo>
                    <a:pt x="4358" y="1933"/>
                  </a:lnTo>
                  <a:lnTo>
                    <a:pt x="4353" y="1957"/>
                  </a:lnTo>
                  <a:lnTo>
                    <a:pt x="4350" y="1981"/>
                  </a:lnTo>
                  <a:lnTo>
                    <a:pt x="4348" y="2005"/>
                  </a:lnTo>
                  <a:lnTo>
                    <a:pt x="4346" y="2030"/>
                  </a:lnTo>
                  <a:lnTo>
                    <a:pt x="4346" y="2054"/>
                  </a:lnTo>
                  <a:lnTo>
                    <a:pt x="4346" y="2078"/>
                  </a:lnTo>
                  <a:lnTo>
                    <a:pt x="4348" y="2103"/>
                  </a:lnTo>
                  <a:lnTo>
                    <a:pt x="4350" y="2127"/>
                  </a:lnTo>
                  <a:lnTo>
                    <a:pt x="4353" y="2151"/>
                  </a:lnTo>
                  <a:lnTo>
                    <a:pt x="4354" y="2156"/>
                  </a:lnTo>
                  <a:lnTo>
                    <a:pt x="4957" y="1937"/>
                  </a:lnTo>
                  <a:lnTo>
                    <a:pt x="4961" y="1935"/>
                  </a:lnTo>
                  <a:lnTo>
                    <a:pt x="4965" y="1934"/>
                  </a:lnTo>
                  <a:lnTo>
                    <a:pt x="4969" y="1933"/>
                  </a:lnTo>
                  <a:lnTo>
                    <a:pt x="4973" y="1932"/>
                  </a:lnTo>
                  <a:lnTo>
                    <a:pt x="4977" y="1931"/>
                  </a:lnTo>
                  <a:lnTo>
                    <a:pt x="4980" y="1931"/>
                  </a:lnTo>
                  <a:lnTo>
                    <a:pt x="4985" y="1930"/>
                  </a:lnTo>
                  <a:lnTo>
                    <a:pt x="4989" y="1929"/>
                  </a:lnTo>
                  <a:lnTo>
                    <a:pt x="4993" y="1929"/>
                  </a:lnTo>
                  <a:lnTo>
                    <a:pt x="4997" y="1929"/>
                  </a:lnTo>
                  <a:lnTo>
                    <a:pt x="5001" y="1929"/>
                  </a:lnTo>
                  <a:lnTo>
                    <a:pt x="5005" y="1929"/>
                  </a:lnTo>
                  <a:lnTo>
                    <a:pt x="5009" y="1930"/>
                  </a:lnTo>
                  <a:lnTo>
                    <a:pt x="5013" y="1930"/>
                  </a:lnTo>
                  <a:lnTo>
                    <a:pt x="5017" y="1930"/>
                  </a:lnTo>
                  <a:lnTo>
                    <a:pt x="5022" y="1931"/>
                  </a:lnTo>
                  <a:lnTo>
                    <a:pt x="5025" y="1932"/>
                  </a:lnTo>
                  <a:lnTo>
                    <a:pt x="5029" y="1932"/>
                  </a:lnTo>
                  <a:lnTo>
                    <a:pt x="5033" y="1934"/>
                  </a:lnTo>
                  <a:lnTo>
                    <a:pt x="5038" y="1935"/>
                  </a:lnTo>
                  <a:lnTo>
                    <a:pt x="5041" y="1936"/>
                  </a:lnTo>
                  <a:lnTo>
                    <a:pt x="5045" y="1937"/>
                  </a:lnTo>
                  <a:lnTo>
                    <a:pt x="5049" y="1939"/>
                  </a:lnTo>
                  <a:lnTo>
                    <a:pt x="5053" y="1941"/>
                  </a:lnTo>
                  <a:lnTo>
                    <a:pt x="5056" y="1943"/>
                  </a:lnTo>
                  <a:lnTo>
                    <a:pt x="5060" y="1944"/>
                  </a:lnTo>
                  <a:lnTo>
                    <a:pt x="5063" y="1947"/>
                  </a:lnTo>
                  <a:lnTo>
                    <a:pt x="5067" y="1949"/>
                  </a:lnTo>
                  <a:lnTo>
                    <a:pt x="5070" y="1951"/>
                  </a:lnTo>
                  <a:lnTo>
                    <a:pt x="5074" y="1953"/>
                  </a:lnTo>
                  <a:lnTo>
                    <a:pt x="5592" y="2330"/>
                  </a:lnTo>
                  <a:lnTo>
                    <a:pt x="5599" y="2314"/>
                  </a:lnTo>
                  <a:lnTo>
                    <a:pt x="5608" y="2292"/>
                  </a:lnTo>
                  <a:lnTo>
                    <a:pt x="5617" y="2269"/>
                  </a:lnTo>
                  <a:lnTo>
                    <a:pt x="5625" y="2246"/>
                  </a:lnTo>
                  <a:lnTo>
                    <a:pt x="5631" y="2222"/>
                  </a:lnTo>
                  <a:lnTo>
                    <a:pt x="5637" y="2199"/>
                  </a:lnTo>
                  <a:lnTo>
                    <a:pt x="5642" y="2175"/>
                  </a:lnTo>
                  <a:lnTo>
                    <a:pt x="5647" y="2151"/>
                  </a:lnTo>
                  <a:lnTo>
                    <a:pt x="5650" y="2127"/>
                  </a:lnTo>
                  <a:lnTo>
                    <a:pt x="5652" y="2103"/>
                  </a:lnTo>
                  <a:close/>
                  <a:moveTo>
                    <a:pt x="4447" y="7599"/>
                  </a:moveTo>
                  <a:lnTo>
                    <a:pt x="4440" y="7610"/>
                  </a:lnTo>
                  <a:lnTo>
                    <a:pt x="4985" y="7807"/>
                  </a:lnTo>
                  <a:lnTo>
                    <a:pt x="5474" y="7496"/>
                  </a:lnTo>
                  <a:lnTo>
                    <a:pt x="5462" y="7484"/>
                  </a:lnTo>
                  <a:lnTo>
                    <a:pt x="5445" y="7467"/>
                  </a:lnTo>
                  <a:lnTo>
                    <a:pt x="5426" y="7451"/>
                  </a:lnTo>
                  <a:lnTo>
                    <a:pt x="5408" y="7436"/>
                  </a:lnTo>
                  <a:lnTo>
                    <a:pt x="5389" y="7421"/>
                  </a:lnTo>
                  <a:lnTo>
                    <a:pt x="5369" y="7407"/>
                  </a:lnTo>
                  <a:lnTo>
                    <a:pt x="5348" y="7394"/>
                  </a:lnTo>
                  <a:lnTo>
                    <a:pt x="5327" y="7381"/>
                  </a:lnTo>
                  <a:lnTo>
                    <a:pt x="5305" y="7369"/>
                  </a:lnTo>
                  <a:lnTo>
                    <a:pt x="5283" y="7358"/>
                  </a:lnTo>
                  <a:lnTo>
                    <a:pt x="5261" y="7348"/>
                  </a:lnTo>
                  <a:lnTo>
                    <a:pt x="5239" y="7338"/>
                  </a:lnTo>
                  <a:lnTo>
                    <a:pt x="5216" y="7330"/>
                  </a:lnTo>
                  <a:lnTo>
                    <a:pt x="5193" y="7322"/>
                  </a:lnTo>
                  <a:lnTo>
                    <a:pt x="5169" y="7315"/>
                  </a:lnTo>
                  <a:lnTo>
                    <a:pt x="5146" y="7309"/>
                  </a:lnTo>
                  <a:lnTo>
                    <a:pt x="5122" y="7304"/>
                  </a:lnTo>
                  <a:lnTo>
                    <a:pt x="5098" y="7300"/>
                  </a:lnTo>
                  <a:lnTo>
                    <a:pt x="5073" y="7297"/>
                  </a:lnTo>
                  <a:lnTo>
                    <a:pt x="5049" y="7295"/>
                  </a:lnTo>
                  <a:lnTo>
                    <a:pt x="5025" y="7293"/>
                  </a:lnTo>
                  <a:lnTo>
                    <a:pt x="5000" y="7293"/>
                  </a:lnTo>
                  <a:lnTo>
                    <a:pt x="4975" y="7293"/>
                  </a:lnTo>
                  <a:lnTo>
                    <a:pt x="4951" y="7295"/>
                  </a:lnTo>
                  <a:lnTo>
                    <a:pt x="4927" y="7297"/>
                  </a:lnTo>
                  <a:lnTo>
                    <a:pt x="4902" y="7300"/>
                  </a:lnTo>
                  <a:lnTo>
                    <a:pt x="4878" y="7304"/>
                  </a:lnTo>
                  <a:lnTo>
                    <a:pt x="4854" y="7309"/>
                  </a:lnTo>
                  <a:lnTo>
                    <a:pt x="4831" y="7315"/>
                  </a:lnTo>
                  <a:lnTo>
                    <a:pt x="4807" y="7322"/>
                  </a:lnTo>
                  <a:lnTo>
                    <a:pt x="4784" y="7330"/>
                  </a:lnTo>
                  <a:lnTo>
                    <a:pt x="4761" y="7338"/>
                  </a:lnTo>
                  <a:lnTo>
                    <a:pt x="4739" y="7348"/>
                  </a:lnTo>
                  <a:lnTo>
                    <a:pt x="4717" y="7358"/>
                  </a:lnTo>
                  <a:lnTo>
                    <a:pt x="4695" y="7369"/>
                  </a:lnTo>
                  <a:lnTo>
                    <a:pt x="4673" y="7381"/>
                  </a:lnTo>
                  <a:lnTo>
                    <a:pt x="4652" y="7394"/>
                  </a:lnTo>
                  <a:lnTo>
                    <a:pt x="4631" y="7407"/>
                  </a:lnTo>
                  <a:lnTo>
                    <a:pt x="4611" y="7421"/>
                  </a:lnTo>
                  <a:lnTo>
                    <a:pt x="4592" y="7436"/>
                  </a:lnTo>
                  <a:lnTo>
                    <a:pt x="4574" y="7451"/>
                  </a:lnTo>
                  <a:lnTo>
                    <a:pt x="4555" y="7467"/>
                  </a:lnTo>
                  <a:lnTo>
                    <a:pt x="4538" y="7484"/>
                  </a:lnTo>
                  <a:lnTo>
                    <a:pt x="4521" y="7502"/>
                  </a:lnTo>
                  <a:lnTo>
                    <a:pt x="4505" y="7520"/>
                  </a:lnTo>
                  <a:lnTo>
                    <a:pt x="4489" y="7539"/>
                  </a:lnTo>
                  <a:lnTo>
                    <a:pt x="4474" y="7558"/>
                  </a:lnTo>
                  <a:lnTo>
                    <a:pt x="4460" y="7578"/>
                  </a:lnTo>
                  <a:lnTo>
                    <a:pt x="4447" y="7599"/>
                  </a:lnTo>
                  <a:close/>
                  <a:moveTo>
                    <a:pt x="5445" y="2533"/>
                  </a:moveTo>
                  <a:lnTo>
                    <a:pt x="5445" y="2532"/>
                  </a:lnTo>
                  <a:lnTo>
                    <a:pt x="4980" y="2194"/>
                  </a:lnTo>
                  <a:lnTo>
                    <a:pt x="4440" y="2390"/>
                  </a:lnTo>
                  <a:lnTo>
                    <a:pt x="4447" y="2401"/>
                  </a:lnTo>
                  <a:lnTo>
                    <a:pt x="4460" y="2422"/>
                  </a:lnTo>
                  <a:lnTo>
                    <a:pt x="4474" y="2442"/>
                  </a:lnTo>
                  <a:lnTo>
                    <a:pt x="4489" y="2461"/>
                  </a:lnTo>
                  <a:lnTo>
                    <a:pt x="4505" y="2480"/>
                  </a:lnTo>
                  <a:lnTo>
                    <a:pt x="4521" y="2498"/>
                  </a:lnTo>
                  <a:lnTo>
                    <a:pt x="4538" y="2516"/>
                  </a:lnTo>
                  <a:lnTo>
                    <a:pt x="4555" y="2533"/>
                  </a:lnTo>
                  <a:lnTo>
                    <a:pt x="4574" y="2549"/>
                  </a:lnTo>
                  <a:lnTo>
                    <a:pt x="4592" y="2564"/>
                  </a:lnTo>
                  <a:lnTo>
                    <a:pt x="4611" y="2579"/>
                  </a:lnTo>
                  <a:lnTo>
                    <a:pt x="4631" y="2593"/>
                  </a:lnTo>
                  <a:lnTo>
                    <a:pt x="4652" y="2606"/>
                  </a:lnTo>
                  <a:lnTo>
                    <a:pt x="4673" y="2619"/>
                  </a:lnTo>
                  <a:lnTo>
                    <a:pt x="4695" y="2631"/>
                  </a:lnTo>
                  <a:lnTo>
                    <a:pt x="4717" y="2642"/>
                  </a:lnTo>
                  <a:lnTo>
                    <a:pt x="4739" y="2652"/>
                  </a:lnTo>
                  <a:lnTo>
                    <a:pt x="4761" y="2662"/>
                  </a:lnTo>
                  <a:lnTo>
                    <a:pt x="4784" y="2670"/>
                  </a:lnTo>
                  <a:lnTo>
                    <a:pt x="4807" y="2678"/>
                  </a:lnTo>
                  <a:lnTo>
                    <a:pt x="4831" y="2685"/>
                  </a:lnTo>
                  <a:lnTo>
                    <a:pt x="4854" y="2691"/>
                  </a:lnTo>
                  <a:lnTo>
                    <a:pt x="4878" y="2696"/>
                  </a:lnTo>
                  <a:lnTo>
                    <a:pt x="4902" y="2700"/>
                  </a:lnTo>
                  <a:lnTo>
                    <a:pt x="4927" y="2703"/>
                  </a:lnTo>
                  <a:lnTo>
                    <a:pt x="4951" y="2705"/>
                  </a:lnTo>
                  <a:lnTo>
                    <a:pt x="4975" y="2707"/>
                  </a:lnTo>
                  <a:lnTo>
                    <a:pt x="5000" y="2707"/>
                  </a:lnTo>
                  <a:lnTo>
                    <a:pt x="5025" y="2707"/>
                  </a:lnTo>
                  <a:lnTo>
                    <a:pt x="5049" y="2705"/>
                  </a:lnTo>
                  <a:lnTo>
                    <a:pt x="5073" y="2703"/>
                  </a:lnTo>
                  <a:lnTo>
                    <a:pt x="5098" y="2700"/>
                  </a:lnTo>
                  <a:lnTo>
                    <a:pt x="5122" y="2696"/>
                  </a:lnTo>
                  <a:lnTo>
                    <a:pt x="5146" y="2691"/>
                  </a:lnTo>
                  <a:lnTo>
                    <a:pt x="5169" y="2685"/>
                  </a:lnTo>
                  <a:lnTo>
                    <a:pt x="5193" y="2678"/>
                  </a:lnTo>
                  <a:lnTo>
                    <a:pt x="5216" y="2670"/>
                  </a:lnTo>
                  <a:lnTo>
                    <a:pt x="5239" y="2662"/>
                  </a:lnTo>
                  <a:lnTo>
                    <a:pt x="5261" y="2652"/>
                  </a:lnTo>
                  <a:lnTo>
                    <a:pt x="5283" y="2642"/>
                  </a:lnTo>
                  <a:lnTo>
                    <a:pt x="5305" y="2631"/>
                  </a:lnTo>
                  <a:lnTo>
                    <a:pt x="5327" y="2619"/>
                  </a:lnTo>
                  <a:lnTo>
                    <a:pt x="5348" y="2606"/>
                  </a:lnTo>
                  <a:lnTo>
                    <a:pt x="5369" y="2593"/>
                  </a:lnTo>
                  <a:lnTo>
                    <a:pt x="5389" y="2579"/>
                  </a:lnTo>
                  <a:lnTo>
                    <a:pt x="5408" y="2564"/>
                  </a:lnTo>
                  <a:lnTo>
                    <a:pt x="5426" y="2549"/>
                  </a:lnTo>
                  <a:lnTo>
                    <a:pt x="5445" y="2533"/>
                  </a:lnTo>
                  <a:close/>
                  <a:moveTo>
                    <a:pt x="2662" y="6636"/>
                  </a:moveTo>
                  <a:lnTo>
                    <a:pt x="2335" y="6844"/>
                  </a:lnTo>
                  <a:lnTo>
                    <a:pt x="2699" y="6976"/>
                  </a:lnTo>
                  <a:lnTo>
                    <a:pt x="2700" y="6973"/>
                  </a:lnTo>
                  <a:lnTo>
                    <a:pt x="2703" y="6948"/>
                  </a:lnTo>
                  <a:lnTo>
                    <a:pt x="2705" y="6924"/>
                  </a:lnTo>
                  <a:lnTo>
                    <a:pt x="2707" y="6900"/>
                  </a:lnTo>
                  <a:lnTo>
                    <a:pt x="2707" y="6875"/>
                  </a:lnTo>
                  <a:lnTo>
                    <a:pt x="2707" y="6850"/>
                  </a:lnTo>
                  <a:lnTo>
                    <a:pt x="2705" y="6826"/>
                  </a:lnTo>
                  <a:lnTo>
                    <a:pt x="2703" y="6802"/>
                  </a:lnTo>
                  <a:lnTo>
                    <a:pt x="2700" y="6777"/>
                  </a:lnTo>
                  <a:lnTo>
                    <a:pt x="2696" y="6753"/>
                  </a:lnTo>
                  <a:lnTo>
                    <a:pt x="2691" y="6729"/>
                  </a:lnTo>
                  <a:lnTo>
                    <a:pt x="2685" y="6706"/>
                  </a:lnTo>
                  <a:lnTo>
                    <a:pt x="2678" y="6682"/>
                  </a:lnTo>
                  <a:lnTo>
                    <a:pt x="2670" y="6659"/>
                  </a:lnTo>
                  <a:lnTo>
                    <a:pt x="2662" y="6636"/>
                  </a:lnTo>
                  <a:lnTo>
                    <a:pt x="2662" y="6636"/>
                  </a:lnTo>
                  <a:close/>
                  <a:moveTo>
                    <a:pt x="2703" y="3198"/>
                  </a:moveTo>
                  <a:lnTo>
                    <a:pt x="2705" y="3174"/>
                  </a:lnTo>
                  <a:lnTo>
                    <a:pt x="2707" y="3150"/>
                  </a:lnTo>
                  <a:lnTo>
                    <a:pt x="2707" y="3125"/>
                  </a:lnTo>
                  <a:lnTo>
                    <a:pt x="2707" y="3100"/>
                  </a:lnTo>
                  <a:lnTo>
                    <a:pt x="2705" y="3076"/>
                  </a:lnTo>
                  <a:lnTo>
                    <a:pt x="2703" y="3052"/>
                  </a:lnTo>
                  <a:lnTo>
                    <a:pt x="2700" y="3027"/>
                  </a:lnTo>
                  <a:lnTo>
                    <a:pt x="2699" y="3024"/>
                  </a:lnTo>
                  <a:lnTo>
                    <a:pt x="2335" y="3156"/>
                  </a:lnTo>
                  <a:lnTo>
                    <a:pt x="2662" y="3364"/>
                  </a:lnTo>
                  <a:lnTo>
                    <a:pt x="2662" y="3364"/>
                  </a:lnTo>
                  <a:lnTo>
                    <a:pt x="2670" y="3341"/>
                  </a:lnTo>
                  <a:lnTo>
                    <a:pt x="2678" y="3318"/>
                  </a:lnTo>
                  <a:lnTo>
                    <a:pt x="2685" y="3294"/>
                  </a:lnTo>
                  <a:lnTo>
                    <a:pt x="2691" y="3271"/>
                  </a:lnTo>
                  <a:lnTo>
                    <a:pt x="2696" y="3247"/>
                  </a:lnTo>
                  <a:lnTo>
                    <a:pt x="2700" y="3223"/>
                  </a:lnTo>
                  <a:lnTo>
                    <a:pt x="2703" y="3198"/>
                  </a:lnTo>
                  <a:close/>
                  <a:moveTo>
                    <a:pt x="1987" y="6770"/>
                  </a:moveTo>
                  <a:lnTo>
                    <a:pt x="1987" y="6770"/>
                  </a:lnTo>
                  <a:lnTo>
                    <a:pt x="2528" y="6425"/>
                  </a:lnTo>
                  <a:lnTo>
                    <a:pt x="2516" y="6413"/>
                  </a:lnTo>
                  <a:lnTo>
                    <a:pt x="2498" y="6396"/>
                  </a:lnTo>
                  <a:lnTo>
                    <a:pt x="2480" y="6380"/>
                  </a:lnTo>
                  <a:lnTo>
                    <a:pt x="2461" y="6364"/>
                  </a:lnTo>
                  <a:lnTo>
                    <a:pt x="2442" y="6349"/>
                  </a:lnTo>
                  <a:lnTo>
                    <a:pt x="2422" y="6335"/>
                  </a:lnTo>
                  <a:lnTo>
                    <a:pt x="2401" y="6322"/>
                  </a:lnTo>
                  <a:lnTo>
                    <a:pt x="2380" y="6309"/>
                  </a:lnTo>
                  <a:lnTo>
                    <a:pt x="2359" y="6297"/>
                  </a:lnTo>
                  <a:lnTo>
                    <a:pt x="2337" y="6286"/>
                  </a:lnTo>
                  <a:lnTo>
                    <a:pt x="2314" y="6276"/>
                  </a:lnTo>
                  <a:lnTo>
                    <a:pt x="2292" y="6267"/>
                  </a:lnTo>
                  <a:lnTo>
                    <a:pt x="2269" y="6258"/>
                  </a:lnTo>
                  <a:lnTo>
                    <a:pt x="2246" y="6250"/>
                  </a:lnTo>
                  <a:lnTo>
                    <a:pt x="2222" y="6244"/>
                  </a:lnTo>
                  <a:lnTo>
                    <a:pt x="2199" y="6238"/>
                  </a:lnTo>
                  <a:lnTo>
                    <a:pt x="2175" y="6233"/>
                  </a:lnTo>
                  <a:lnTo>
                    <a:pt x="2151" y="6228"/>
                  </a:lnTo>
                  <a:lnTo>
                    <a:pt x="2127" y="6225"/>
                  </a:lnTo>
                  <a:lnTo>
                    <a:pt x="2103" y="6223"/>
                  </a:lnTo>
                  <a:lnTo>
                    <a:pt x="2078" y="6221"/>
                  </a:lnTo>
                  <a:lnTo>
                    <a:pt x="2054" y="6221"/>
                  </a:lnTo>
                  <a:lnTo>
                    <a:pt x="2030" y="6221"/>
                  </a:lnTo>
                  <a:lnTo>
                    <a:pt x="2005" y="6223"/>
                  </a:lnTo>
                  <a:lnTo>
                    <a:pt x="1981" y="6225"/>
                  </a:lnTo>
                  <a:lnTo>
                    <a:pt x="1957" y="6228"/>
                  </a:lnTo>
                  <a:lnTo>
                    <a:pt x="1933" y="6233"/>
                  </a:lnTo>
                  <a:lnTo>
                    <a:pt x="1909" y="6238"/>
                  </a:lnTo>
                  <a:lnTo>
                    <a:pt x="1885" y="6244"/>
                  </a:lnTo>
                  <a:lnTo>
                    <a:pt x="1861" y="6250"/>
                  </a:lnTo>
                  <a:lnTo>
                    <a:pt x="1838" y="6258"/>
                  </a:lnTo>
                  <a:lnTo>
                    <a:pt x="1815" y="6267"/>
                  </a:lnTo>
                  <a:lnTo>
                    <a:pt x="1793" y="6276"/>
                  </a:lnTo>
                  <a:lnTo>
                    <a:pt x="1770" y="6286"/>
                  </a:lnTo>
                  <a:lnTo>
                    <a:pt x="1748" y="6297"/>
                  </a:lnTo>
                  <a:lnTo>
                    <a:pt x="1727" y="6309"/>
                  </a:lnTo>
                  <a:lnTo>
                    <a:pt x="1706" y="6321"/>
                  </a:lnTo>
                  <a:lnTo>
                    <a:pt x="1686" y="6335"/>
                  </a:lnTo>
                  <a:lnTo>
                    <a:pt x="1666" y="6349"/>
                  </a:lnTo>
                  <a:lnTo>
                    <a:pt x="1646" y="6364"/>
                  </a:lnTo>
                  <a:lnTo>
                    <a:pt x="1627" y="6380"/>
                  </a:lnTo>
                  <a:lnTo>
                    <a:pt x="1609" y="6396"/>
                  </a:lnTo>
                  <a:lnTo>
                    <a:pt x="1591" y="6413"/>
                  </a:lnTo>
                  <a:lnTo>
                    <a:pt x="1575" y="6431"/>
                  </a:lnTo>
                  <a:lnTo>
                    <a:pt x="1558" y="6449"/>
                  </a:lnTo>
                  <a:lnTo>
                    <a:pt x="1543" y="6467"/>
                  </a:lnTo>
                  <a:lnTo>
                    <a:pt x="1528" y="6487"/>
                  </a:lnTo>
                  <a:lnTo>
                    <a:pt x="1514" y="6506"/>
                  </a:lnTo>
                  <a:lnTo>
                    <a:pt x="1501" y="6527"/>
                  </a:lnTo>
                  <a:lnTo>
                    <a:pt x="1488" y="6548"/>
                  </a:lnTo>
                  <a:lnTo>
                    <a:pt x="1476" y="6570"/>
                  </a:lnTo>
                  <a:lnTo>
                    <a:pt x="1465" y="6592"/>
                  </a:lnTo>
                  <a:lnTo>
                    <a:pt x="1455" y="6614"/>
                  </a:lnTo>
                  <a:lnTo>
                    <a:pt x="1445" y="6636"/>
                  </a:lnTo>
                  <a:lnTo>
                    <a:pt x="1437" y="6659"/>
                  </a:lnTo>
                  <a:lnTo>
                    <a:pt x="1429" y="6682"/>
                  </a:lnTo>
                  <a:lnTo>
                    <a:pt x="1422" y="6706"/>
                  </a:lnTo>
                  <a:lnTo>
                    <a:pt x="1416" y="6729"/>
                  </a:lnTo>
                  <a:lnTo>
                    <a:pt x="1411" y="6753"/>
                  </a:lnTo>
                  <a:lnTo>
                    <a:pt x="1407" y="6777"/>
                  </a:lnTo>
                  <a:lnTo>
                    <a:pt x="1404" y="6802"/>
                  </a:lnTo>
                  <a:lnTo>
                    <a:pt x="1402" y="6826"/>
                  </a:lnTo>
                  <a:lnTo>
                    <a:pt x="1400" y="6850"/>
                  </a:lnTo>
                  <a:lnTo>
                    <a:pt x="1400" y="6875"/>
                  </a:lnTo>
                  <a:lnTo>
                    <a:pt x="1400" y="6900"/>
                  </a:lnTo>
                  <a:lnTo>
                    <a:pt x="1402" y="6924"/>
                  </a:lnTo>
                  <a:lnTo>
                    <a:pt x="1404" y="6948"/>
                  </a:lnTo>
                  <a:lnTo>
                    <a:pt x="1407" y="6973"/>
                  </a:lnTo>
                  <a:lnTo>
                    <a:pt x="1411" y="6997"/>
                  </a:lnTo>
                  <a:lnTo>
                    <a:pt x="1416" y="7021"/>
                  </a:lnTo>
                  <a:lnTo>
                    <a:pt x="1422" y="7044"/>
                  </a:lnTo>
                  <a:lnTo>
                    <a:pt x="1429" y="7068"/>
                  </a:lnTo>
                  <a:lnTo>
                    <a:pt x="1437" y="7091"/>
                  </a:lnTo>
                  <a:lnTo>
                    <a:pt x="1445" y="7114"/>
                  </a:lnTo>
                  <a:lnTo>
                    <a:pt x="1455" y="7136"/>
                  </a:lnTo>
                  <a:lnTo>
                    <a:pt x="1465" y="7158"/>
                  </a:lnTo>
                  <a:lnTo>
                    <a:pt x="1476" y="7180"/>
                  </a:lnTo>
                  <a:lnTo>
                    <a:pt x="1488" y="7202"/>
                  </a:lnTo>
                  <a:lnTo>
                    <a:pt x="1501" y="7223"/>
                  </a:lnTo>
                  <a:lnTo>
                    <a:pt x="1514" y="7244"/>
                  </a:lnTo>
                  <a:lnTo>
                    <a:pt x="1528" y="7263"/>
                  </a:lnTo>
                  <a:lnTo>
                    <a:pt x="1543" y="7283"/>
                  </a:lnTo>
                  <a:lnTo>
                    <a:pt x="1558" y="7301"/>
                  </a:lnTo>
                  <a:lnTo>
                    <a:pt x="1575" y="7319"/>
                  </a:lnTo>
                  <a:lnTo>
                    <a:pt x="1591" y="7337"/>
                  </a:lnTo>
                  <a:lnTo>
                    <a:pt x="1609" y="7354"/>
                  </a:lnTo>
                  <a:lnTo>
                    <a:pt x="1627" y="7370"/>
                  </a:lnTo>
                  <a:lnTo>
                    <a:pt x="1646" y="7386"/>
                  </a:lnTo>
                  <a:lnTo>
                    <a:pt x="1666" y="7401"/>
                  </a:lnTo>
                  <a:lnTo>
                    <a:pt x="1686" y="7415"/>
                  </a:lnTo>
                  <a:lnTo>
                    <a:pt x="1706" y="7429"/>
                  </a:lnTo>
                  <a:lnTo>
                    <a:pt x="1727" y="7441"/>
                  </a:lnTo>
                  <a:lnTo>
                    <a:pt x="1748" y="7453"/>
                  </a:lnTo>
                  <a:lnTo>
                    <a:pt x="1770" y="7464"/>
                  </a:lnTo>
                  <a:lnTo>
                    <a:pt x="1793" y="7474"/>
                  </a:lnTo>
                  <a:lnTo>
                    <a:pt x="1815" y="7483"/>
                  </a:lnTo>
                  <a:lnTo>
                    <a:pt x="1838" y="7492"/>
                  </a:lnTo>
                  <a:lnTo>
                    <a:pt x="1861" y="7500"/>
                  </a:lnTo>
                  <a:lnTo>
                    <a:pt x="1885" y="7506"/>
                  </a:lnTo>
                  <a:lnTo>
                    <a:pt x="1909" y="7512"/>
                  </a:lnTo>
                  <a:lnTo>
                    <a:pt x="1933" y="7517"/>
                  </a:lnTo>
                  <a:lnTo>
                    <a:pt x="1957" y="7522"/>
                  </a:lnTo>
                  <a:lnTo>
                    <a:pt x="1981" y="7525"/>
                  </a:lnTo>
                  <a:lnTo>
                    <a:pt x="2005" y="7527"/>
                  </a:lnTo>
                  <a:lnTo>
                    <a:pt x="2030" y="7529"/>
                  </a:lnTo>
                  <a:lnTo>
                    <a:pt x="2054" y="7529"/>
                  </a:lnTo>
                  <a:lnTo>
                    <a:pt x="2078" y="7529"/>
                  </a:lnTo>
                  <a:lnTo>
                    <a:pt x="2103" y="7527"/>
                  </a:lnTo>
                  <a:lnTo>
                    <a:pt x="2127" y="7525"/>
                  </a:lnTo>
                  <a:lnTo>
                    <a:pt x="2151" y="7522"/>
                  </a:lnTo>
                  <a:lnTo>
                    <a:pt x="2175" y="7517"/>
                  </a:lnTo>
                  <a:lnTo>
                    <a:pt x="2199" y="7512"/>
                  </a:lnTo>
                  <a:lnTo>
                    <a:pt x="2222" y="7506"/>
                  </a:lnTo>
                  <a:lnTo>
                    <a:pt x="2246" y="7500"/>
                  </a:lnTo>
                  <a:lnTo>
                    <a:pt x="2269" y="7492"/>
                  </a:lnTo>
                  <a:lnTo>
                    <a:pt x="2292" y="7483"/>
                  </a:lnTo>
                  <a:lnTo>
                    <a:pt x="2314" y="7474"/>
                  </a:lnTo>
                  <a:lnTo>
                    <a:pt x="2337" y="7464"/>
                  </a:lnTo>
                  <a:lnTo>
                    <a:pt x="2359" y="7453"/>
                  </a:lnTo>
                  <a:lnTo>
                    <a:pt x="2380" y="7441"/>
                  </a:lnTo>
                  <a:lnTo>
                    <a:pt x="2401" y="7428"/>
                  </a:lnTo>
                  <a:lnTo>
                    <a:pt x="2422" y="7415"/>
                  </a:lnTo>
                  <a:lnTo>
                    <a:pt x="2442" y="7401"/>
                  </a:lnTo>
                  <a:lnTo>
                    <a:pt x="2461" y="7386"/>
                  </a:lnTo>
                  <a:lnTo>
                    <a:pt x="2480" y="7370"/>
                  </a:lnTo>
                  <a:lnTo>
                    <a:pt x="2498" y="7354"/>
                  </a:lnTo>
                  <a:lnTo>
                    <a:pt x="2516" y="7337"/>
                  </a:lnTo>
                  <a:lnTo>
                    <a:pt x="2533" y="7320"/>
                  </a:lnTo>
                  <a:lnTo>
                    <a:pt x="2549" y="7301"/>
                  </a:lnTo>
                  <a:lnTo>
                    <a:pt x="2564" y="7283"/>
                  </a:lnTo>
                  <a:lnTo>
                    <a:pt x="2579" y="7264"/>
                  </a:lnTo>
                  <a:lnTo>
                    <a:pt x="2593" y="7244"/>
                  </a:lnTo>
                  <a:lnTo>
                    <a:pt x="2606" y="7223"/>
                  </a:lnTo>
                  <a:lnTo>
                    <a:pt x="2613" y="7211"/>
                  </a:lnTo>
                  <a:lnTo>
                    <a:pt x="2011" y="6992"/>
                  </a:lnTo>
                  <a:lnTo>
                    <a:pt x="2011" y="6992"/>
                  </a:lnTo>
                  <a:lnTo>
                    <a:pt x="2011" y="6992"/>
                  </a:lnTo>
                  <a:lnTo>
                    <a:pt x="2004" y="6989"/>
                  </a:lnTo>
                  <a:lnTo>
                    <a:pt x="1996" y="6986"/>
                  </a:lnTo>
                  <a:lnTo>
                    <a:pt x="1996" y="6986"/>
                  </a:lnTo>
                  <a:lnTo>
                    <a:pt x="1996" y="6986"/>
                  </a:lnTo>
                  <a:lnTo>
                    <a:pt x="1989" y="6982"/>
                  </a:lnTo>
                  <a:lnTo>
                    <a:pt x="1982" y="6977"/>
                  </a:lnTo>
                  <a:lnTo>
                    <a:pt x="1982" y="6977"/>
                  </a:lnTo>
                  <a:lnTo>
                    <a:pt x="1982" y="6977"/>
                  </a:lnTo>
                  <a:lnTo>
                    <a:pt x="1976" y="6972"/>
                  </a:lnTo>
                  <a:lnTo>
                    <a:pt x="1970" y="6967"/>
                  </a:lnTo>
                  <a:lnTo>
                    <a:pt x="1970" y="6967"/>
                  </a:lnTo>
                  <a:lnTo>
                    <a:pt x="1970" y="6967"/>
                  </a:lnTo>
                  <a:lnTo>
                    <a:pt x="1964" y="6961"/>
                  </a:lnTo>
                  <a:lnTo>
                    <a:pt x="1958" y="6955"/>
                  </a:lnTo>
                  <a:lnTo>
                    <a:pt x="1958" y="6955"/>
                  </a:lnTo>
                  <a:lnTo>
                    <a:pt x="1958" y="6955"/>
                  </a:lnTo>
                  <a:lnTo>
                    <a:pt x="1953" y="6949"/>
                  </a:lnTo>
                  <a:lnTo>
                    <a:pt x="1949" y="6942"/>
                  </a:lnTo>
                  <a:lnTo>
                    <a:pt x="1949" y="6942"/>
                  </a:lnTo>
                  <a:lnTo>
                    <a:pt x="1949" y="6942"/>
                  </a:lnTo>
                  <a:lnTo>
                    <a:pt x="1945" y="6935"/>
                  </a:lnTo>
                  <a:lnTo>
                    <a:pt x="1941" y="6928"/>
                  </a:lnTo>
                  <a:lnTo>
                    <a:pt x="1941" y="6928"/>
                  </a:lnTo>
                  <a:lnTo>
                    <a:pt x="1941" y="6928"/>
                  </a:lnTo>
                  <a:lnTo>
                    <a:pt x="1938" y="6920"/>
                  </a:lnTo>
                  <a:lnTo>
                    <a:pt x="1935" y="6913"/>
                  </a:lnTo>
                  <a:lnTo>
                    <a:pt x="1935" y="6913"/>
                  </a:lnTo>
                  <a:lnTo>
                    <a:pt x="1935" y="6913"/>
                  </a:lnTo>
                  <a:lnTo>
                    <a:pt x="1933" y="6905"/>
                  </a:lnTo>
                  <a:lnTo>
                    <a:pt x="1931" y="6897"/>
                  </a:lnTo>
                  <a:lnTo>
                    <a:pt x="1931" y="6897"/>
                  </a:lnTo>
                  <a:lnTo>
                    <a:pt x="1931" y="6897"/>
                  </a:lnTo>
                  <a:lnTo>
                    <a:pt x="1930" y="6889"/>
                  </a:lnTo>
                  <a:lnTo>
                    <a:pt x="1929" y="6880"/>
                  </a:lnTo>
                  <a:lnTo>
                    <a:pt x="1929" y="6880"/>
                  </a:lnTo>
                  <a:lnTo>
                    <a:pt x="1929" y="6880"/>
                  </a:lnTo>
                  <a:lnTo>
                    <a:pt x="1929" y="6872"/>
                  </a:lnTo>
                  <a:lnTo>
                    <a:pt x="1929" y="6864"/>
                  </a:lnTo>
                  <a:lnTo>
                    <a:pt x="1929" y="6864"/>
                  </a:lnTo>
                  <a:lnTo>
                    <a:pt x="1929" y="6864"/>
                  </a:lnTo>
                  <a:lnTo>
                    <a:pt x="1931" y="6856"/>
                  </a:lnTo>
                  <a:lnTo>
                    <a:pt x="1932" y="6848"/>
                  </a:lnTo>
                  <a:lnTo>
                    <a:pt x="1932" y="6848"/>
                  </a:lnTo>
                  <a:lnTo>
                    <a:pt x="1932" y="6848"/>
                  </a:lnTo>
                  <a:lnTo>
                    <a:pt x="1934" y="6840"/>
                  </a:lnTo>
                  <a:lnTo>
                    <a:pt x="1937" y="6832"/>
                  </a:lnTo>
                  <a:lnTo>
                    <a:pt x="1937" y="6832"/>
                  </a:lnTo>
                  <a:lnTo>
                    <a:pt x="1937" y="6832"/>
                  </a:lnTo>
                  <a:lnTo>
                    <a:pt x="1940" y="6825"/>
                  </a:lnTo>
                  <a:lnTo>
                    <a:pt x="1943" y="6817"/>
                  </a:lnTo>
                  <a:lnTo>
                    <a:pt x="1943" y="6817"/>
                  </a:lnTo>
                  <a:lnTo>
                    <a:pt x="1943" y="6817"/>
                  </a:lnTo>
                  <a:lnTo>
                    <a:pt x="1947" y="6810"/>
                  </a:lnTo>
                  <a:lnTo>
                    <a:pt x="1952" y="6803"/>
                  </a:lnTo>
                  <a:lnTo>
                    <a:pt x="1952" y="6803"/>
                  </a:lnTo>
                  <a:lnTo>
                    <a:pt x="1952" y="6803"/>
                  </a:lnTo>
                  <a:lnTo>
                    <a:pt x="1957" y="6797"/>
                  </a:lnTo>
                  <a:lnTo>
                    <a:pt x="1962" y="6791"/>
                  </a:lnTo>
                  <a:lnTo>
                    <a:pt x="1962" y="6791"/>
                  </a:lnTo>
                  <a:lnTo>
                    <a:pt x="1962" y="6791"/>
                  </a:lnTo>
                  <a:lnTo>
                    <a:pt x="1968" y="6785"/>
                  </a:lnTo>
                  <a:lnTo>
                    <a:pt x="1974" y="6779"/>
                  </a:lnTo>
                  <a:lnTo>
                    <a:pt x="1974" y="6779"/>
                  </a:lnTo>
                  <a:lnTo>
                    <a:pt x="1974" y="6779"/>
                  </a:lnTo>
                  <a:lnTo>
                    <a:pt x="1980" y="6774"/>
                  </a:lnTo>
                  <a:lnTo>
                    <a:pt x="1987" y="6770"/>
                  </a:lnTo>
                  <a:lnTo>
                    <a:pt x="1987" y="6770"/>
                  </a:lnTo>
                  <a:close/>
                  <a:moveTo>
                    <a:pt x="2516" y="3587"/>
                  </a:moveTo>
                  <a:lnTo>
                    <a:pt x="2528" y="3575"/>
                  </a:lnTo>
                  <a:lnTo>
                    <a:pt x="1987" y="3230"/>
                  </a:lnTo>
                  <a:lnTo>
                    <a:pt x="1987" y="3230"/>
                  </a:lnTo>
                  <a:lnTo>
                    <a:pt x="1987" y="3230"/>
                  </a:lnTo>
                  <a:lnTo>
                    <a:pt x="1980" y="3226"/>
                  </a:lnTo>
                  <a:lnTo>
                    <a:pt x="1974" y="3221"/>
                  </a:lnTo>
                  <a:lnTo>
                    <a:pt x="1974" y="3221"/>
                  </a:lnTo>
                  <a:lnTo>
                    <a:pt x="1974" y="3221"/>
                  </a:lnTo>
                  <a:lnTo>
                    <a:pt x="1968" y="3215"/>
                  </a:lnTo>
                  <a:lnTo>
                    <a:pt x="1962" y="3209"/>
                  </a:lnTo>
                  <a:lnTo>
                    <a:pt x="1962" y="3209"/>
                  </a:lnTo>
                  <a:lnTo>
                    <a:pt x="1962" y="3209"/>
                  </a:lnTo>
                  <a:lnTo>
                    <a:pt x="1957" y="3203"/>
                  </a:lnTo>
                  <a:lnTo>
                    <a:pt x="1952" y="3197"/>
                  </a:lnTo>
                  <a:lnTo>
                    <a:pt x="1952" y="3197"/>
                  </a:lnTo>
                  <a:lnTo>
                    <a:pt x="1952" y="3197"/>
                  </a:lnTo>
                  <a:lnTo>
                    <a:pt x="1947" y="3190"/>
                  </a:lnTo>
                  <a:lnTo>
                    <a:pt x="1943" y="3183"/>
                  </a:lnTo>
                  <a:lnTo>
                    <a:pt x="1943" y="3183"/>
                  </a:lnTo>
                  <a:lnTo>
                    <a:pt x="1943" y="3183"/>
                  </a:lnTo>
                  <a:lnTo>
                    <a:pt x="1940" y="3175"/>
                  </a:lnTo>
                  <a:lnTo>
                    <a:pt x="1937" y="3168"/>
                  </a:lnTo>
                  <a:lnTo>
                    <a:pt x="1937" y="3168"/>
                  </a:lnTo>
                  <a:lnTo>
                    <a:pt x="1937" y="3168"/>
                  </a:lnTo>
                  <a:lnTo>
                    <a:pt x="1934" y="3160"/>
                  </a:lnTo>
                  <a:lnTo>
                    <a:pt x="1932" y="3152"/>
                  </a:lnTo>
                  <a:lnTo>
                    <a:pt x="1932" y="3152"/>
                  </a:lnTo>
                  <a:lnTo>
                    <a:pt x="1932" y="3152"/>
                  </a:lnTo>
                  <a:lnTo>
                    <a:pt x="1931" y="3144"/>
                  </a:lnTo>
                  <a:lnTo>
                    <a:pt x="1929" y="3136"/>
                  </a:lnTo>
                  <a:lnTo>
                    <a:pt x="1929" y="3136"/>
                  </a:lnTo>
                  <a:lnTo>
                    <a:pt x="1929" y="3136"/>
                  </a:lnTo>
                  <a:lnTo>
                    <a:pt x="1929" y="3128"/>
                  </a:lnTo>
                  <a:lnTo>
                    <a:pt x="1929" y="3120"/>
                  </a:lnTo>
                  <a:lnTo>
                    <a:pt x="1929" y="3120"/>
                  </a:lnTo>
                  <a:lnTo>
                    <a:pt x="1929" y="3120"/>
                  </a:lnTo>
                  <a:lnTo>
                    <a:pt x="1930" y="3111"/>
                  </a:lnTo>
                  <a:lnTo>
                    <a:pt x="1931" y="3103"/>
                  </a:lnTo>
                  <a:lnTo>
                    <a:pt x="1931" y="3103"/>
                  </a:lnTo>
                  <a:lnTo>
                    <a:pt x="1931" y="3103"/>
                  </a:lnTo>
                  <a:lnTo>
                    <a:pt x="1933" y="3095"/>
                  </a:lnTo>
                  <a:lnTo>
                    <a:pt x="1935" y="3087"/>
                  </a:lnTo>
                  <a:lnTo>
                    <a:pt x="1935" y="3087"/>
                  </a:lnTo>
                  <a:lnTo>
                    <a:pt x="1935" y="3087"/>
                  </a:lnTo>
                  <a:lnTo>
                    <a:pt x="1938" y="3080"/>
                  </a:lnTo>
                  <a:lnTo>
                    <a:pt x="1941" y="3072"/>
                  </a:lnTo>
                  <a:lnTo>
                    <a:pt x="1941" y="3072"/>
                  </a:lnTo>
                  <a:lnTo>
                    <a:pt x="1941" y="3072"/>
                  </a:lnTo>
                  <a:lnTo>
                    <a:pt x="1945" y="3065"/>
                  </a:lnTo>
                  <a:lnTo>
                    <a:pt x="1949" y="3058"/>
                  </a:lnTo>
                  <a:lnTo>
                    <a:pt x="1949" y="3058"/>
                  </a:lnTo>
                  <a:lnTo>
                    <a:pt x="1949" y="3058"/>
                  </a:lnTo>
                  <a:lnTo>
                    <a:pt x="1953" y="3051"/>
                  </a:lnTo>
                  <a:lnTo>
                    <a:pt x="1958" y="3045"/>
                  </a:lnTo>
                  <a:lnTo>
                    <a:pt x="1958" y="3045"/>
                  </a:lnTo>
                  <a:lnTo>
                    <a:pt x="1958" y="3045"/>
                  </a:lnTo>
                  <a:lnTo>
                    <a:pt x="1964" y="3039"/>
                  </a:lnTo>
                  <a:lnTo>
                    <a:pt x="1970" y="3033"/>
                  </a:lnTo>
                  <a:lnTo>
                    <a:pt x="1970" y="3033"/>
                  </a:lnTo>
                  <a:lnTo>
                    <a:pt x="1970" y="3033"/>
                  </a:lnTo>
                  <a:lnTo>
                    <a:pt x="1976" y="3028"/>
                  </a:lnTo>
                  <a:lnTo>
                    <a:pt x="1982" y="3023"/>
                  </a:lnTo>
                  <a:lnTo>
                    <a:pt x="1982" y="3023"/>
                  </a:lnTo>
                  <a:lnTo>
                    <a:pt x="1982" y="3023"/>
                  </a:lnTo>
                  <a:lnTo>
                    <a:pt x="1989" y="3018"/>
                  </a:lnTo>
                  <a:lnTo>
                    <a:pt x="1996" y="3014"/>
                  </a:lnTo>
                  <a:lnTo>
                    <a:pt x="1996" y="3014"/>
                  </a:lnTo>
                  <a:lnTo>
                    <a:pt x="1996" y="3014"/>
                  </a:lnTo>
                  <a:lnTo>
                    <a:pt x="2004" y="3011"/>
                  </a:lnTo>
                  <a:lnTo>
                    <a:pt x="2011" y="3008"/>
                  </a:lnTo>
                  <a:lnTo>
                    <a:pt x="2011" y="3008"/>
                  </a:lnTo>
                  <a:lnTo>
                    <a:pt x="2011" y="3008"/>
                  </a:lnTo>
                  <a:lnTo>
                    <a:pt x="2613" y="2789"/>
                  </a:lnTo>
                  <a:lnTo>
                    <a:pt x="2606" y="2777"/>
                  </a:lnTo>
                  <a:lnTo>
                    <a:pt x="2593" y="2756"/>
                  </a:lnTo>
                  <a:lnTo>
                    <a:pt x="2579" y="2736"/>
                  </a:lnTo>
                  <a:lnTo>
                    <a:pt x="2564" y="2717"/>
                  </a:lnTo>
                  <a:lnTo>
                    <a:pt x="2549" y="2699"/>
                  </a:lnTo>
                  <a:lnTo>
                    <a:pt x="2533" y="2680"/>
                  </a:lnTo>
                  <a:lnTo>
                    <a:pt x="2516" y="2663"/>
                  </a:lnTo>
                  <a:lnTo>
                    <a:pt x="2498" y="2646"/>
                  </a:lnTo>
                  <a:lnTo>
                    <a:pt x="2480" y="2630"/>
                  </a:lnTo>
                  <a:lnTo>
                    <a:pt x="2461" y="2614"/>
                  </a:lnTo>
                  <a:lnTo>
                    <a:pt x="2442" y="2599"/>
                  </a:lnTo>
                  <a:lnTo>
                    <a:pt x="2422" y="2585"/>
                  </a:lnTo>
                  <a:lnTo>
                    <a:pt x="2401" y="2572"/>
                  </a:lnTo>
                  <a:lnTo>
                    <a:pt x="2380" y="2559"/>
                  </a:lnTo>
                  <a:lnTo>
                    <a:pt x="2359" y="2547"/>
                  </a:lnTo>
                  <a:lnTo>
                    <a:pt x="2337" y="2536"/>
                  </a:lnTo>
                  <a:lnTo>
                    <a:pt x="2314" y="2526"/>
                  </a:lnTo>
                  <a:lnTo>
                    <a:pt x="2292" y="2517"/>
                  </a:lnTo>
                  <a:lnTo>
                    <a:pt x="2269" y="2508"/>
                  </a:lnTo>
                  <a:lnTo>
                    <a:pt x="2246" y="2500"/>
                  </a:lnTo>
                  <a:lnTo>
                    <a:pt x="2222" y="2494"/>
                  </a:lnTo>
                  <a:lnTo>
                    <a:pt x="2199" y="2488"/>
                  </a:lnTo>
                  <a:lnTo>
                    <a:pt x="2175" y="2483"/>
                  </a:lnTo>
                  <a:lnTo>
                    <a:pt x="2151" y="2478"/>
                  </a:lnTo>
                  <a:lnTo>
                    <a:pt x="2127" y="2475"/>
                  </a:lnTo>
                  <a:lnTo>
                    <a:pt x="2103" y="2473"/>
                  </a:lnTo>
                  <a:lnTo>
                    <a:pt x="2078" y="2471"/>
                  </a:lnTo>
                  <a:lnTo>
                    <a:pt x="2054" y="2471"/>
                  </a:lnTo>
                  <a:lnTo>
                    <a:pt x="2030" y="2471"/>
                  </a:lnTo>
                  <a:lnTo>
                    <a:pt x="2005" y="2473"/>
                  </a:lnTo>
                  <a:lnTo>
                    <a:pt x="1981" y="2475"/>
                  </a:lnTo>
                  <a:lnTo>
                    <a:pt x="1957" y="2478"/>
                  </a:lnTo>
                  <a:lnTo>
                    <a:pt x="1933" y="2483"/>
                  </a:lnTo>
                  <a:lnTo>
                    <a:pt x="1909" y="2488"/>
                  </a:lnTo>
                  <a:lnTo>
                    <a:pt x="1885" y="2494"/>
                  </a:lnTo>
                  <a:lnTo>
                    <a:pt x="1861" y="2500"/>
                  </a:lnTo>
                  <a:lnTo>
                    <a:pt x="1838" y="2508"/>
                  </a:lnTo>
                  <a:lnTo>
                    <a:pt x="1815" y="2517"/>
                  </a:lnTo>
                  <a:lnTo>
                    <a:pt x="1793" y="2526"/>
                  </a:lnTo>
                  <a:lnTo>
                    <a:pt x="1770" y="2536"/>
                  </a:lnTo>
                  <a:lnTo>
                    <a:pt x="1748" y="2547"/>
                  </a:lnTo>
                  <a:lnTo>
                    <a:pt x="1727" y="2559"/>
                  </a:lnTo>
                  <a:lnTo>
                    <a:pt x="1706" y="2571"/>
                  </a:lnTo>
                  <a:lnTo>
                    <a:pt x="1686" y="2585"/>
                  </a:lnTo>
                  <a:lnTo>
                    <a:pt x="1666" y="2599"/>
                  </a:lnTo>
                  <a:lnTo>
                    <a:pt x="1646" y="2614"/>
                  </a:lnTo>
                  <a:lnTo>
                    <a:pt x="1627" y="2630"/>
                  </a:lnTo>
                  <a:lnTo>
                    <a:pt x="1609" y="2646"/>
                  </a:lnTo>
                  <a:lnTo>
                    <a:pt x="1591" y="2663"/>
                  </a:lnTo>
                  <a:lnTo>
                    <a:pt x="1575" y="2681"/>
                  </a:lnTo>
                  <a:lnTo>
                    <a:pt x="1558" y="2699"/>
                  </a:lnTo>
                  <a:lnTo>
                    <a:pt x="1543" y="2717"/>
                  </a:lnTo>
                  <a:lnTo>
                    <a:pt x="1528" y="2737"/>
                  </a:lnTo>
                  <a:lnTo>
                    <a:pt x="1514" y="2756"/>
                  </a:lnTo>
                  <a:lnTo>
                    <a:pt x="1501" y="2777"/>
                  </a:lnTo>
                  <a:lnTo>
                    <a:pt x="1488" y="2798"/>
                  </a:lnTo>
                  <a:lnTo>
                    <a:pt x="1476" y="2820"/>
                  </a:lnTo>
                  <a:lnTo>
                    <a:pt x="1465" y="2842"/>
                  </a:lnTo>
                  <a:lnTo>
                    <a:pt x="1455" y="2864"/>
                  </a:lnTo>
                  <a:lnTo>
                    <a:pt x="1445" y="2886"/>
                  </a:lnTo>
                  <a:lnTo>
                    <a:pt x="1437" y="2909"/>
                  </a:lnTo>
                  <a:lnTo>
                    <a:pt x="1429" y="2932"/>
                  </a:lnTo>
                  <a:lnTo>
                    <a:pt x="1422" y="2956"/>
                  </a:lnTo>
                  <a:lnTo>
                    <a:pt x="1416" y="2979"/>
                  </a:lnTo>
                  <a:lnTo>
                    <a:pt x="1411" y="3003"/>
                  </a:lnTo>
                  <a:lnTo>
                    <a:pt x="1407" y="3027"/>
                  </a:lnTo>
                  <a:lnTo>
                    <a:pt x="1404" y="3052"/>
                  </a:lnTo>
                  <a:lnTo>
                    <a:pt x="1402" y="3076"/>
                  </a:lnTo>
                  <a:lnTo>
                    <a:pt x="1400" y="3100"/>
                  </a:lnTo>
                  <a:lnTo>
                    <a:pt x="1400" y="3125"/>
                  </a:lnTo>
                  <a:lnTo>
                    <a:pt x="1400" y="3150"/>
                  </a:lnTo>
                  <a:lnTo>
                    <a:pt x="1402" y="3174"/>
                  </a:lnTo>
                  <a:lnTo>
                    <a:pt x="1404" y="3198"/>
                  </a:lnTo>
                  <a:lnTo>
                    <a:pt x="1407" y="3223"/>
                  </a:lnTo>
                  <a:lnTo>
                    <a:pt x="1411" y="3247"/>
                  </a:lnTo>
                  <a:lnTo>
                    <a:pt x="1416" y="3271"/>
                  </a:lnTo>
                  <a:lnTo>
                    <a:pt x="1422" y="3294"/>
                  </a:lnTo>
                  <a:lnTo>
                    <a:pt x="1429" y="3318"/>
                  </a:lnTo>
                  <a:lnTo>
                    <a:pt x="1437" y="3341"/>
                  </a:lnTo>
                  <a:lnTo>
                    <a:pt x="1445" y="3364"/>
                  </a:lnTo>
                  <a:lnTo>
                    <a:pt x="1455" y="3386"/>
                  </a:lnTo>
                  <a:lnTo>
                    <a:pt x="1465" y="3408"/>
                  </a:lnTo>
                  <a:lnTo>
                    <a:pt x="1476" y="3430"/>
                  </a:lnTo>
                  <a:lnTo>
                    <a:pt x="1488" y="3452"/>
                  </a:lnTo>
                  <a:lnTo>
                    <a:pt x="1501" y="3473"/>
                  </a:lnTo>
                  <a:lnTo>
                    <a:pt x="1514" y="3494"/>
                  </a:lnTo>
                  <a:lnTo>
                    <a:pt x="1528" y="3513"/>
                  </a:lnTo>
                  <a:lnTo>
                    <a:pt x="1543" y="3533"/>
                  </a:lnTo>
                  <a:lnTo>
                    <a:pt x="1558" y="3551"/>
                  </a:lnTo>
                  <a:lnTo>
                    <a:pt x="1575" y="3569"/>
                  </a:lnTo>
                  <a:lnTo>
                    <a:pt x="1591" y="3587"/>
                  </a:lnTo>
                  <a:lnTo>
                    <a:pt x="1609" y="3604"/>
                  </a:lnTo>
                  <a:lnTo>
                    <a:pt x="1627" y="3620"/>
                  </a:lnTo>
                  <a:lnTo>
                    <a:pt x="1646" y="3636"/>
                  </a:lnTo>
                  <a:lnTo>
                    <a:pt x="1666" y="3651"/>
                  </a:lnTo>
                  <a:lnTo>
                    <a:pt x="1686" y="3665"/>
                  </a:lnTo>
                  <a:lnTo>
                    <a:pt x="1706" y="3679"/>
                  </a:lnTo>
                  <a:lnTo>
                    <a:pt x="1727" y="3691"/>
                  </a:lnTo>
                  <a:lnTo>
                    <a:pt x="1748" y="3703"/>
                  </a:lnTo>
                  <a:lnTo>
                    <a:pt x="1770" y="3714"/>
                  </a:lnTo>
                  <a:lnTo>
                    <a:pt x="1793" y="3724"/>
                  </a:lnTo>
                  <a:lnTo>
                    <a:pt x="1815" y="3733"/>
                  </a:lnTo>
                  <a:lnTo>
                    <a:pt x="1838" y="3742"/>
                  </a:lnTo>
                  <a:lnTo>
                    <a:pt x="1861" y="3750"/>
                  </a:lnTo>
                  <a:lnTo>
                    <a:pt x="1885" y="3756"/>
                  </a:lnTo>
                  <a:lnTo>
                    <a:pt x="1909" y="3762"/>
                  </a:lnTo>
                  <a:lnTo>
                    <a:pt x="1933" y="3767"/>
                  </a:lnTo>
                  <a:lnTo>
                    <a:pt x="1957" y="3772"/>
                  </a:lnTo>
                  <a:lnTo>
                    <a:pt x="1981" y="3775"/>
                  </a:lnTo>
                  <a:lnTo>
                    <a:pt x="2005" y="3777"/>
                  </a:lnTo>
                  <a:lnTo>
                    <a:pt x="2030" y="3779"/>
                  </a:lnTo>
                  <a:lnTo>
                    <a:pt x="2054" y="3779"/>
                  </a:lnTo>
                  <a:lnTo>
                    <a:pt x="2078" y="3779"/>
                  </a:lnTo>
                  <a:lnTo>
                    <a:pt x="2103" y="3777"/>
                  </a:lnTo>
                  <a:lnTo>
                    <a:pt x="2127" y="3775"/>
                  </a:lnTo>
                  <a:lnTo>
                    <a:pt x="2151" y="3772"/>
                  </a:lnTo>
                  <a:lnTo>
                    <a:pt x="2175" y="3767"/>
                  </a:lnTo>
                  <a:lnTo>
                    <a:pt x="2199" y="3762"/>
                  </a:lnTo>
                  <a:lnTo>
                    <a:pt x="2222" y="3756"/>
                  </a:lnTo>
                  <a:lnTo>
                    <a:pt x="2246" y="3750"/>
                  </a:lnTo>
                  <a:lnTo>
                    <a:pt x="2269" y="3742"/>
                  </a:lnTo>
                  <a:lnTo>
                    <a:pt x="2292" y="3733"/>
                  </a:lnTo>
                  <a:lnTo>
                    <a:pt x="2314" y="3724"/>
                  </a:lnTo>
                  <a:lnTo>
                    <a:pt x="2337" y="3714"/>
                  </a:lnTo>
                  <a:lnTo>
                    <a:pt x="2359" y="3703"/>
                  </a:lnTo>
                  <a:lnTo>
                    <a:pt x="2380" y="3691"/>
                  </a:lnTo>
                  <a:lnTo>
                    <a:pt x="2401" y="3678"/>
                  </a:lnTo>
                  <a:lnTo>
                    <a:pt x="2422" y="3665"/>
                  </a:lnTo>
                  <a:lnTo>
                    <a:pt x="2442" y="3651"/>
                  </a:lnTo>
                  <a:lnTo>
                    <a:pt x="2461" y="3636"/>
                  </a:lnTo>
                  <a:lnTo>
                    <a:pt x="2480" y="3620"/>
                  </a:lnTo>
                  <a:lnTo>
                    <a:pt x="2498" y="3604"/>
                  </a:lnTo>
                  <a:lnTo>
                    <a:pt x="2516" y="35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E1E56D5C-9F4A-428D-B0B1-1428C6773605}"/>
              </a:ext>
            </a:extLst>
          </p:cNvPr>
          <p:cNvSpPr txBox="1"/>
          <p:nvPr/>
        </p:nvSpPr>
        <p:spPr>
          <a:xfrm>
            <a:off x="571018" y="1730608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20000"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Today</a:t>
            </a:r>
            <a:endParaRPr lang="en-PH" sz="3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5AD6D02-20F5-4D2B-B08A-9C2A837F7387}"/>
              </a:ext>
            </a:extLst>
          </p:cNvPr>
          <p:cNvSpPr txBox="1"/>
          <p:nvPr/>
        </p:nvSpPr>
        <p:spPr>
          <a:xfrm>
            <a:off x="6096000" y="1730608"/>
            <a:ext cx="1734412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20000"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 panose="020B0604020202020204" pitchFamily="34" charset="0"/>
              </a:rPr>
              <a:t>2029</a:t>
            </a:r>
            <a:endParaRPr lang="en-PH" sz="3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34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DD699-B173-4F17-ACB1-C59DC7F4D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Brand Promise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4AC7A3-4D69-4F21-BED1-7F8765543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19</a:t>
            </a:fld>
            <a:endParaRPr lang="en-PH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043BA7-4E09-449A-B239-314EACBF142F}"/>
              </a:ext>
            </a:extLst>
          </p:cNvPr>
          <p:cNvSpPr/>
          <p:nvPr/>
        </p:nvSpPr>
        <p:spPr>
          <a:xfrm>
            <a:off x="1316585" y="3047122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5A83CC8-443F-4A3B-9E83-7D585E192325}"/>
              </a:ext>
            </a:extLst>
          </p:cNvPr>
          <p:cNvSpPr/>
          <p:nvPr/>
        </p:nvSpPr>
        <p:spPr>
          <a:xfrm>
            <a:off x="1577295" y="3279552"/>
            <a:ext cx="2481962" cy="1606776"/>
          </a:xfrm>
          <a:prstGeom prst="roundRect">
            <a:avLst>
              <a:gd name="adj" fmla="val 742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Fresh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Produce delivered daily from the commissary; nothing sits longer than 24 hours and every bowl is made to order.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A6E3D5-F650-421F-A1C6-500AEA2B3B19}"/>
              </a:ext>
            </a:extLst>
          </p:cNvPr>
          <p:cNvSpPr/>
          <p:nvPr/>
        </p:nvSpPr>
        <p:spPr>
          <a:xfrm>
            <a:off x="1316585" y="4945053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7A47BBF-4FFE-44C2-8826-F9457D94A2DE}"/>
              </a:ext>
            </a:extLst>
          </p:cNvPr>
          <p:cNvSpPr/>
          <p:nvPr/>
        </p:nvSpPr>
        <p:spPr>
          <a:xfrm>
            <a:off x="4653676" y="3047122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6A4BDED-0FB9-49BE-A969-4D2818274137}"/>
              </a:ext>
            </a:extLst>
          </p:cNvPr>
          <p:cNvSpPr/>
          <p:nvPr/>
        </p:nvSpPr>
        <p:spPr>
          <a:xfrm>
            <a:off x="4914386" y="3279552"/>
            <a:ext cx="2481962" cy="1606776"/>
          </a:xfrm>
          <a:prstGeom prst="roundRect">
            <a:avLst>
              <a:gd name="adj" fmla="val 742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Fast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A shared prep base across 80% of the menu delivers 4-minute average service — QSR speed at cafe quality.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937B024-D3A8-4EBA-84E3-AB2D99FB37D4}"/>
              </a:ext>
            </a:extLst>
          </p:cNvPr>
          <p:cNvSpPr/>
          <p:nvPr/>
        </p:nvSpPr>
        <p:spPr>
          <a:xfrm>
            <a:off x="4653676" y="4945053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D00EC9B-0F0C-4F66-AA82-2174D7AEA056}"/>
              </a:ext>
            </a:extLst>
          </p:cNvPr>
          <p:cNvSpPr/>
          <p:nvPr/>
        </p:nvSpPr>
        <p:spPr>
          <a:xfrm>
            <a:off x="7990767" y="3047122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C242C22-B297-4238-9675-26B2950AF6D3}"/>
              </a:ext>
            </a:extLst>
          </p:cNvPr>
          <p:cNvSpPr/>
          <p:nvPr/>
        </p:nvSpPr>
        <p:spPr>
          <a:xfrm>
            <a:off x="8251477" y="3279552"/>
            <a:ext cx="2481962" cy="1606776"/>
          </a:xfrm>
          <a:prstGeom prst="roundRect">
            <a:avLst>
              <a:gd name="adj" fmla="val 742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Fair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Entry bowls priced within 10% of leading QSR combos, making healthy eating an everyday choice, not a splurge.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A01993F-B2ED-441C-9AB6-31DDBEDFCDAA}"/>
              </a:ext>
            </a:extLst>
          </p:cNvPr>
          <p:cNvSpPr/>
          <p:nvPr/>
        </p:nvSpPr>
        <p:spPr>
          <a:xfrm>
            <a:off x="7990767" y="4945053"/>
            <a:ext cx="3003382" cy="1737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BADA48A-3079-475B-BB57-155D7ED52195}"/>
              </a:ext>
            </a:extLst>
          </p:cNvPr>
          <p:cNvSpPr/>
          <p:nvPr/>
        </p:nvSpPr>
        <p:spPr>
          <a:xfrm>
            <a:off x="859864" y="2791317"/>
            <a:ext cx="10591007" cy="12113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99FAF89-3FA1-459C-9EEC-E4424E8B48B3}"/>
              </a:ext>
            </a:extLst>
          </p:cNvPr>
          <p:cNvSpPr/>
          <p:nvPr/>
        </p:nvSpPr>
        <p:spPr>
          <a:xfrm>
            <a:off x="859864" y="1710930"/>
            <a:ext cx="10504600" cy="1021663"/>
          </a:xfrm>
          <a:prstGeom prst="triangle">
            <a:avLst/>
          </a:prstGeom>
          <a:solidFill>
            <a:schemeClr val="accent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16000" rtlCol="0" anchor="ctr"/>
          <a:lstStyle/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Fresh food, fast service, fair prices — always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648836C-4526-4DEB-9D0F-A3459F2B4A02}"/>
              </a:ext>
            </a:extLst>
          </p:cNvPr>
          <p:cNvSpPr/>
          <p:nvPr/>
        </p:nvSpPr>
        <p:spPr>
          <a:xfrm>
            <a:off x="571018" y="5298619"/>
            <a:ext cx="11168698" cy="472418"/>
          </a:xfrm>
          <a:custGeom>
            <a:avLst/>
            <a:gdLst>
              <a:gd name="connsiteX0" fmla="*/ 291932 w 9192768"/>
              <a:gd name="connsiteY0" fmla="*/ 0 h 525001"/>
              <a:gd name="connsiteX1" fmla="*/ 8900836 w 9192768"/>
              <a:gd name="connsiteY1" fmla="*/ 0 h 525001"/>
              <a:gd name="connsiteX2" fmla="*/ 8955024 w 9192768"/>
              <a:gd name="connsiteY2" fmla="*/ 54188 h 525001"/>
              <a:gd name="connsiteX3" fmla="*/ 8955024 w 9192768"/>
              <a:gd name="connsiteY3" fmla="*/ 199881 h 525001"/>
              <a:gd name="connsiteX4" fmla="*/ 9138580 w 9192768"/>
              <a:gd name="connsiteY4" fmla="*/ 199881 h 525001"/>
              <a:gd name="connsiteX5" fmla="*/ 9192768 w 9192768"/>
              <a:gd name="connsiteY5" fmla="*/ 254069 h 525001"/>
              <a:gd name="connsiteX6" fmla="*/ 9192768 w 9192768"/>
              <a:gd name="connsiteY6" fmla="*/ 470813 h 525001"/>
              <a:gd name="connsiteX7" fmla="*/ 9138580 w 9192768"/>
              <a:gd name="connsiteY7" fmla="*/ 525001 h 525001"/>
              <a:gd name="connsiteX8" fmla="*/ 54188 w 9192768"/>
              <a:gd name="connsiteY8" fmla="*/ 525001 h 525001"/>
              <a:gd name="connsiteX9" fmla="*/ 0 w 9192768"/>
              <a:gd name="connsiteY9" fmla="*/ 470813 h 525001"/>
              <a:gd name="connsiteX10" fmla="*/ 0 w 9192768"/>
              <a:gd name="connsiteY10" fmla="*/ 254069 h 525001"/>
              <a:gd name="connsiteX11" fmla="*/ 54188 w 9192768"/>
              <a:gd name="connsiteY11" fmla="*/ 199881 h 525001"/>
              <a:gd name="connsiteX12" fmla="*/ 237744 w 9192768"/>
              <a:gd name="connsiteY12" fmla="*/ 199881 h 525001"/>
              <a:gd name="connsiteX13" fmla="*/ 237744 w 9192768"/>
              <a:gd name="connsiteY13" fmla="*/ 54188 h 525001"/>
              <a:gd name="connsiteX14" fmla="*/ 291932 w 9192768"/>
              <a:gd name="connsiteY14" fmla="*/ 0 h 52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92768" h="525001">
                <a:moveTo>
                  <a:pt x="291932" y="0"/>
                </a:moveTo>
                <a:lnTo>
                  <a:pt x="8900836" y="0"/>
                </a:lnTo>
                <a:cubicBezTo>
                  <a:pt x="8930763" y="0"/>
                  <a:pt x="8955024" y="24261"/>
                  <a:pt x="8955024" y="54188"/>
                </a:cubicBezTo>
                <a:lnTo>
                  <a:pt x="8955024" y="199881"/>
                </a:lnTo>
                <a:lnTo>
                  <a:pt x="9138580" y="199881"/>
                </a:lnTo>
                <a:cubicBezTo>
                  <a:pt x="9168507" y="199881"/>
                  <a:pt x="9192768" y="224142"/>
                  <a:pt x="9192768" y="254069"/>
                </a:cubicBezTo>
                <a:lnTo>
                  <a:pt x="9192768" y="470813"/>
                </a:lnTo>
                <a:cubicBezTo>
                  <a:pt x="9192768" y="500740"/>
                  <a:pt x="9168507" y="525001"/>
                  <a:pt x="9138580" y="525001"/>
                </a:cubicBezTo>
                <a:lnTo>
                  <a:pt x="54188" y="525001"/>
                </a:lnTo>
                <a:cubicBezTo>
                  <a:pt x="24261" y="525001"/>
                  <a:pt x="0" y="500740"/>
                  <a:pt x="0" y="470813"/>
                </a:cubicBezTo>
                <a:lnTo>
                  <a:pt x="0" y="254069"/>
                </a:lnTo>
                <a:cubicBezTo>
                  <a:pt x="0" y="224142"/>
                  <a:pt x="24261" y="199881"/>
                  <a:pt x="54188" y="199881"/>
                </a:cubicBezTo>
                <a:lnTo>
                  <a:pt x="237744" y="199881"/>
                </a:lnTo>
                <a:lnTo>
                  <a:pt x="237744" y="54188"/>
                </a:lnTo>
                <a:cubicBezTo>
                  <a:pt x="237744" y="24261"/>
                  <a:pt x="262005" y="0"/>
                  <a:pt x="291932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600"/>
              </a:spcAft>
              <a:buClr>
                <a:schemeClr val="accent1"/>
              </a:buClr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</a:rPr>
              <a:t>Held to standards</a:t>
            </a:r>
            <a:b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Every pillar is enforced through commissary supply, Academy certification and live telemetry.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72D0E67-DD5E-43BF-8D9A-629777A93931}"/>
              </a:ext>
            </a:extLst>
          </p:cNvPr>
          <p:cNvGrpSpPr/>
          <p:nvPr/>
        </p:nvGrpSpPr>
        <p:grpSpPr>
          <a:xfrm>
            <a:off x="2534537" y="2863396"/>
            <a:ext cx="567478" cy="567478"/>
            <a:chOff x="6484311" y="3194793"/>
            <a:chExt cx="674902" cy="67490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FC5137F-749B-4325-A77C-3A95B1B66DEA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34" name="Group 17"/>
            <p:cNvGrpSpPr/>
            <p:nvPr/>
          </p:nvGrpSpPr>
          <p:grpSpPr>
            <a:xfrm>
              <a:off x="6534329" y="3244811"/>
              <a:ext cx="574866" cy="574866"/>
              <a:chOff x="697932" y="861060"/>
              <a:chExt cx="633202" cy="633202"/>
            </a:xfrm>
          </p:grpSpPr>
          <p:sp>
            <p:nvSpPr>
              <p:cNvPr id="35" name="Accent"/>
              <p:cNvSpPr/>
              <p:nvPr/>
            </p:nvSpPr>
            <p:spPr>
              <a:xfrm>
                <a:off x="69793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000" y="4680"/>
                    </a:moveTo>
                    <a:lnTo>
                      <a:pt x="4662" y="4663"/>
                    </a:lnTo>
                    <a:lnTo>
                      <a:pt x="4337" y="4614"/>
                    </a:lnTo>
                    <a:lnTo>
                      <a:pt x="4025" y="4534"/>
                    </a:lnTo>
                    <a:lnTo>
                      <a:pt x="3729" y="4424"/>
                    </a:lnTo>
                    <a:lnTo>
                      <a:pt x="3452" y="4288"/>
                    </a:lnTo>
                    <a:lnTo>
                      <a:pt x="3195" y="4126"/>
                    </a:lnTo>
                    <a:lnTo>
                      <a:pt x="2960" y="3940"/>
                    </a:lnTo>
                    <a:lnTo>
                      <a:pt x="2750" y="3732"/>
                    </a:lnTo>
                    <a:lnTo>
                      <a:pt x="2566" y="3504"/>
                    </a:lnTo>
                    <a:lnTo>
                      <a:pt x="2411" y="3257"/>
                    </a:lnTo>
                    <a:lnTo>
                      <a:pt x="2287" y="2994"/>
                    </a:lnTo>
                    <a:lnTo>
                      <a:pt x="2196" y="2715"/>
                    </a:lnTo>
                    <a:lnTo>
                      <a:pt x="2139" y="2423"/>
                    </a:lnTo>
                    <a:lnTo>
                      <a:pt x="2120" y="2120"/>
                    </a:lnTo>
                    <a:lnTo>
                      <a:pt x="2517" y="2137"/>
                    </a:lnTo>
                    <a:lnTo>
                      <a:pt x="2884" y="2186"/>
                    </a:lnTo>
                    <a:lnTo>
                      <a:pt x="3222" y="2266"/>
                    </a:lnTo>
                    <a:lnTo>
                      <a:pt x="3531" y="2376"/>
                    </a:lnTo>
                    <a:lnTo>
                      <a:pt x="3810" y="2512"/>
                    </a:lnTo>
                    <a:lnTo>
                      <a:pt x="4060" y="2674"/>
                    </a:lnTo>
                    <a:lnTo>
                      <a:pt x="4280" y="2860"/>
                    </a:lnTo>
                    <a:lnTo>
                      <a:pt x="4471" y="3068"/>
                    </a:lnTo>
                    <a:lnTo>
                      <a:pt x="4633" y="3296"/>
                    </a:lnTo>
                    <a:lnTo>
                      <a:pt x="4765" y="3543"/>
                    </a:lnTo>
                    <a:lnTo>
                      <a:pt x="4868" y="3806"/>
                    </a:lnTo>
                    <a:lnTo>
                      <a:pt x="4941" y="4085"/>
                    </a:lnTo>
                    <a:lnTo>
                      <a:pt x="4985" y="4377"/>
                    </a:lnTo>
                    <a:lnTo>
                      <a:pt x="5000" y="46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36" name="Outline"/>
              <p:cNvSpPr/>
              <p:nvPr/>
            </p:nvSpPr>
            <p:spPr>
              <a:xfrm>
                <a:off x="697932" y="861060"/>
                <a:ext cx="633202" cy="633202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375" y="4270"/>
                    </a:moveTo>
                    <a:lnTo>
                      <a:pt x="5350" y="4273"/>
                    </a:lnTo>
                    <a:lnTo>
                      <a:pt x="5250" y="4278"/>
                    </a:lnTo>
                    <a:lnTo>
                      <a:pt x="5250" y="8270"/>
                    </a:lnTo>
                    <a:lnTo>
                      <a:pt x="7560" y="8270"/>
                    </a:lnTo>
                    <a:lnTo>
                      <a:pt x="7593" y="8272"/>
                    </a:lnTo>
                    <a:lnTo>
                      <a:pt x="7625" y="8279"/>
                    </a:lnTo>
                    <a:lnTo>
                      <a:pt x="7656" y="8289"/>
                    </a:lnTo>
                    <a:lnTo>
                      <a:pt x="7685" y="8303"/>
                    </a:lnTo>
                    <a:lnTo>
                      <a:pt x="7712" y="8322"/>
                    </a:lnTo>
                    <a:lnTo>
                      <a:pt x="7737" y="8343"/>
                    </a:lnTo>
                    <a:lnTo>
                      <a:pt x="7758" y="8368"/>
                    </a:lnTo>
                    <a:lnTo>
                      <a:pt x="7777" y="8395"/>
                    </a:lnTo>
                    <a:lnTo>
                      <a:pt x="7791" y="8424"/>
                    </a:lnTo>
                    <a:lnTo>
                      <a:pt x="7801" y="8455"/>
                    </a:lnTo>
                    <a:lnTo>
                      <a:pt x="7808" y="8487"/>
                    </a:lnTo>
                    <a:lnTo>
                      <a:pt x="7810" y="8520"/>
                    </a:lnTo>
                    <a:lnTo>
                      <a:pt x="7808" y="8553"/>
                    </a:lnTo>
                    <a:lnTo>
                      <a:pt x="7801" y="8585"/>
                    </a:lnTo>
                    <a:lnTo>
                      <a:pt x="7791" y="8616"/>
                    </a:lnTo>
                    <a:lnTo>
                      <a:pt x="7777" y="8645"/>
                    </a:lnTo>
                    <a:lnTo>
                      <a:pt x="7758" y="8672"/>
                    </a:lnTo>
                    <a:lnTo>
                      <a:pt x="7737" y="8697"/>
                    </a:lnTo>
                    <a:lnTo>
                      <a:pt x="7712" y="8718"/>
                    </a:lnTo>
                    <a:lnTo>
                      <a:pt x="7685" y="8737"/>
                    </a:lnTo>
                    <a:lnTo>
                      <a:pt x="7656" y="8751"/>
                    </a:lnTo>
                    <a:lnTo>
                      <a:pt x="7625" y="8761"/>
                    </a:lnTo>
                    <a:lnTo>
                      <a:pt x="7593" y="8768"/>
                    </a:lnTo>
                    <a:lnTo>
                      <a:pt x="7560" y="8770"/>
                    </a:lnTo>
                    <a:lnTo>
                      <a:pt x="5000" y="8770"/>
                    </a:lnTo>
                    <a:lnTo>
                      <a:pt x="2440" y="8770"/>
                    </a:lnTo>
                    <a:lnTo>
                      <a:pt x="2407" y="8768"/>
                    </a:lnTo>
                    <a:lnTo>
                      <a:pt x="2375" y="8761"/>
                    </a:lnTo>
                    <a:lnTo>
                      <a:pt x="2344" y="8751"/>
                    </a:lnTo>
                    <a:lnTo>
                      <a:pt x="2315" y="8737"/>
                    </a:lnTo>
                    <a:lnTo>
                      <a:pt x="2288" y="8718"/>
                    </a:lnTo>
                    <a:lnTo>
                      <a:pt x="2263" y="8697"/>
                    </a:lnTo>
                    <a:lnTo>
                      <a:pt x="2242" y="8672"/>
                    </a:lnTo>
                    <a:lnTo>
                      <a:pt x="2223" y="8645"/>
                    </a:lnTo>
                    <a:lnTo>
                      <a:pt x="2209" y="8616"/>
                    </a:lnTo>
                    <a:lnTo>
                      <a:pt x="2199" y="8585"/>
                    </a:lnTo>
                    <a:lnTo>
                      <a:pt x="2192" y="8553"/>
                    </a:lnTo>
                    <a:lnTo>
                      <a:pt x="2190" y="8520"/>
                    </a:lnTo>
                    <a:lnTo>
                      <a:pt x="2192" y="8487"/>
                    </a:lnTo>
                    <a:lnTo>
                      <a:pt x="2199" y="8455"/>
                    </a:lnTo>
                    <a:lnTo>
                      <a:pt x="2209" y="8424"/>
                    </a:lnTo>
                    <a:lnTo>
                      <a:pt x="2223" y="8395"/>
                    </a:lnTo>
                    <a:lnTo>
                      <a:pt x="2242" y="8368"/>
                    </a:lnTo>
                    <a:lnTo>
                      <a:pt x="2263" y="8343"/>
                    </a:lnTo>
                    <a:lnTo>
                      <a:pt x="2288" y="8322"/>
                    </a:lnTo>
                    <a:lnTo>
                      <a:pt x="2315" y="8303"/>
                    </a:lnTo>
                    <a:lnTo>
                      <a:pt x="2344" y="8289"/>
                    </a:lnTo>
                    <a:lnTo>
                      <a:pt x="2375" y="8279"/>
                    </a:lnTo>
                    <a:lnTo>
                      <a:pt x="2407" y="8272"/>
                    </a:lnTo>
                    <a:lnTo>
                      <a:pt x="2440" y="8270"/>
                    </a:lnTo>
                    <a:lnTo>
                      <a:pt x="4750" y="8270"/>
                    </a:lnTo>
                    <a:lnTo>
                      <a:pt x="4750" y="4918"/>
                    </a:lnTo>
                    <a:lnTo>
                      <a:pt x="4650" y="4913"/>
                    </a:lnTo>
                    <a:lnTo>
                      <a:pt x="4625" y="4910"/>
                    </a:lnTo>
                    <a:lnTo>
                      <a:pt x="4299" y="4861"/>
                    </a:lnTo>
                    <a:lnTo>
                      <a:pt x="4274" y="4856"/>
                    </a:lnTo>
                    <a:lnTo>
                      <a:pt x="3963" y="4776"/>
                    </a:lnTo>
                    <a:lnTo>
                      <a:pt x="3938" y="4768"/>
                    </a:lnTo>
                    <a:lnTo>
                      <a:pt x="3643" y="4659"/>
                    </a:lnTo>
                    <a:lnTo>
                      <a:pt x="3619" y="4649"/>
                    </a:lnTo>
                    <a:lnTo>
                      <a:pt x="3342" y="4512"/>
                    </a:lnTo>
                    <a:lnTo>
                      <a:pt x="3319" y="4499"/>
                    </a:lnTo>
                    <a:lnTo>
                      <a:pt x="3061" y="4337"/>
                    </a:lnTo>
                    <a:lnTo>
                      <a:pt x="3040" y="4322"/>
                    </a:lnTo>
                    <a:lnTo>
                      <a:pt x="2805" y="4136"/>
                    </a:lnTo>
                    <a:lnTo>
                      <a:pt x="2784" y="4118"/>
                    </a:lnTo>
                    <a:lnTo>
                      <a:pt x="2574" y="3910"/>
                    </a:lnTo>
                    <a:lnTo>
                      <a:pt x="2555" y="3889"/>
                    </a:lnTo>
                    <a:lnTo>
                      <a:pt x="2371" y="3661"/>
                    </a:lnTo>
                    <a:lnTo>
                      <a:pt x="2354" y="3637"/>
                    </a:lnTo>
                    <a:lnTo>
                      <a:pt x="2199" y="3390"/>
                    </a:lnTo>
                    <a:lnTo>
                      <a:pt x="2185" y="3364"/>
                    </a:lnTo>
                    <a:lnTo>
                      <a:pt x="2061" y="3100"/>
                    </a:lnTo>
                    <a:lnTo>
                      <a:pt x="2049" y="3072"/>
                    </a:lnTo>
                    <a:lnTo>
                      <a:pt x="1958" y="2793"/>
                    </a:lnTo>
                    <a:lnTo>
                      <a:pt x="1950" y="2763"/>
                    </a:lnTo>
                    <a:lnTo>
                      <a:pt x="1894" y="2471"/>
                    </a:lnTo>
                    <a:lnTo>
                      <a:pt x="1890" y="2439"/>
                    </a:lnTo>
                    <a:lnTo>
                      <a:pt x="1871" y="2136"/>
                    </a:lnTo>
                    <a:lnTo>
                      <a:pt x="1871" y="2104"/>
                    </a:lnTo>
                    <a:lnTo>
                      <a:pt x="1875" y="2072"/>
                    </a:lnTo>
                    <a:lnTo>
                      <a:pt x="1883" y="2041"/>
                    </a:lnTo>
                    <a:lnTo>
                      <a:pt x="1895" y="2011"/>
                    </a:lnTo>
                    <a:lnTo>
                      <a:pt x="1911" y="1983"/>
                    </a:lnTo>
                    <a:lnTo>
                      <a:pt x="1930" y="1957"/>
                    </a:lnTo>
                    <a:lnTo>
                      <a:pt x="1953" y="1934"/>
                    </a:lnTo>
                    <a:lnTo>
                      <a:pt x="1978" y="1914"/>
                    </a:lnTo>
                    <a:lnTo>
                      <a:pt x="2006" y="1897"/>
                    </a:lnTo>
                    <a:lnTo>
                      <a:pt x="2036" y="1885"/>
                    </a:lnTo>
                    <a:lnTo>
                      <a:pt x="2067" y="1876"/>
                    </a:lnTo>
                    <a:lnTo>
                      <a:pt x="2098" y="1871"/>
                    </a:lnTo>
                    <a:lnTo>
                      <a:pt x="2131" y="1870"/>
                    </a:lnTo>
                    <a:lnTo>
                      <a:pt x="2527" y="1887"/>
                    </a:lnTo>
                    <a:lnTo>
                      <a:pt x="2550" y="1889"/>
                    </a:lnTo>
                    <a:lnTo>
                      <a:pt x="2917" y="1938"/>
                    </a:lnTo>
                    <a:lnTo>
                      <a:pt x="2942" y="1943"/>
                    </a:lnTo>
                    <a:lnTo>
                      <a:pt x="3280" y="2023"/>
                    </a:lnTo>
                    <a:lnTo>
                      <a:pt x="3305" y="2031"/>
                    </a:lnTo>
                    <a:lnTo>
                      <a:pt x="3614" y="2140"/>
                    </a:lnTo>
                    <a:lnTo>
                      <a:pt x="3640" y="2151"/>
                    </a:lnTo>
                    <a:lnTo>
                      <a:pt x="3920" y="2288"/>
                    </a:lnTo>
                    <a:lnTo>
                      <a:pt x="3946" y="2302"/>
                    </a:lnTo>
                    <a:lnTo>
                      <a:pt x="4196" y="2464"/>
                    </a:lnTo>
                    <a:lnTo>
                      <a:pt x="4221" y="2483"/>
                    </a:lnTo>
                    <a:lnTo>
                      <a:pt x="4441" y="2669"/>
                    </a:lnTo>
                    <a:lnTo>
                      <a:pt x="4464" y="2691"/>
                    </a:lnTo>
                    <a:lnTo>
                      <a:pt x="4655" y="2899"/>
                    </a:lnTo>
                    <a:lnTo>
                      <a:pt x="4675" y="2923"/>
                    </a:lnTo>
                    <a:lnTo>
                      <a:pt x="4837" y="3152"/>
                    </a:lnTo>
                    <a:lnTo>
                      <a:pt x="4853" y="3178"/>
                    </a:lnTo>
                    <a:lnTo>
                      <a:pt x="4865" y="3200"/>
                    </a:lnTo>
                    <a:lnTo>
                      <a:pt x="4891" y="3102"/>
                    </a:lnTo>
                    <a:lnTo>
                      <a:pt x="4899" y="3075"/>
                    </a:lnTo>
                    <a:lnTo>
                      <a:pt x="5002" y="2812"/>
                    </a:lnTo>
                    <a:lnTo>
                      <a:pt x="5015" y="2785"/>
                    </a:lnTo>
                    <a:lnTo>
                      <a:pt x="5147" y="2538"/>
                    </a:lnTo>
                    <a:lnTo>
                      <a:pt x="5163" y="2512"/>
                    </a:lnTo>
                    <a:lnTo>
                      <a:pt x="5325" y="2283"/>
                    </a:lnTo>
                    <a:lnTo>
                      <a:pt x="5345" y="2259"/>
                    </a:lnTo>
                    <a:lnTo>
                      <a:pt x="5536" y="2051"/>
                    </a:lnTo>
                    <a:lnTo>
                      <a:pt x="5559" y="2029"/>
                    </a:lnTo>
                    <a:lnTo>
                      <a:pt x="5779" y="1843"/>
                    </a:lnTo>
                    <a:lnTo>
                      <a:pt x="5804" y="1824"/>
                    </a:lnTo>
                    <a:lnTo>
                      <a:pt x="6054" y="1662"/>
                    </a:lnTo>
                    <a:lnTo>
                      <a:pt x="6080" y="1648"/>
                    </a:lnTo>
                    <a:lnTo>
                      <a:pt x="6360" y="1511"/>
                    </a:lnTo>
                    <a:lnTo>
                      <a:pt x="6386" y="1500"/>
                    </a:lnTo>
                    <a:lnTo>
                      <a:pt x="6695" y="1391"/>
                    </a:lnTo>
                    <a:lnTo>
                      <a:pt x="6720" y="1383"/>
                    </a:lnTo>
                    <a:lnTo>
                      <a:pt x="7058" y="1303"/>
                    </a:lnTo>
                    <a:lnTo>
                      <a:pt x="7083" y="1298"/>
                    </a:lnTo>
                    <a:lnTo>
                      <a:pt x="7450" y="1249"/>
                    </a:lnTo>
                    <a:lnTo>
                      <a:pt x="7473" y="1247"/>
                    </a:lnTo>
                    <a:lnTo>
                      <a:pt x="7869" y="1230"/>
                    </a:lnTo>
                    <a:lnTo>
                      <a:pt x="7902" y="1231"/>
                    </a:lnTo>
                    <a:lnTo>
                      <a:pt x="7933" y="1236"/>
                    </a:lnTo>
                    <a:lnTo>
                      <a:pt x="7964" y="1245"/>
                    </a:lnTo>
                    <a:lnTo>
                      <a:pt x="7994" y="1257"/>
                    </a:lnTo>
                    <a:lnTo>
                      <a:pt x="8022" y="1274"/>
                    </a:lnTo>
                    <a:lnTo>
                      <a:pt x="8047" y="1294"/>
                    </a:lnTo>
                    <a:lnTo>
                      <a:pt x="8070" y="1317"/>
                    </a:lnTo>
                    <a:lnTo>
                      <a:pt x="8089" y="1343"/>
                    </a:lnTo>
                    <a:lnTo>
                      <a:pt x="8105" y="1371"/>
                    </a:lnTo>
                    <a:lnTo>
                      <a:pt x="8117" y="1401"/>
                    </a:lnTo>
                    <a:lnTo>
                      <a:pt x="8125" y="1432"/>
                    </a:lnTo>
                    <a:lnTo>
                      <a:pt x="8129" y="1464"/>
                    </a:lnTo>
                    <a:lnTo>
                      <a:pt x="8129" y="1496"/>
                    </a:lnTo>
                    <a:lnTo>
                      <a:pt x="8110" y="1799"/>
                    </a:lnTo>
                    <a:lnTo>
                      <a:pt x="8106" y="1831"/>
                    </a:lnTo>
                    <a:lnTo>
                      <a:pt x="8050" y="2123"/>
                    </a:lnTo>
                    <a:lnTo>
                      <a:pt x="8042" y="2153"/>
                    </a:lnTo>
                    <a:lnTo>
                      <a:pt x="7951" y="2432"/>
                    </a:lnTo>
                    <a:lnTo>
                      <a:pt x="7939" y="2460"/>
                    </a:lnTo>
                    <a:lnTo>
                      <a:pt x="7815" y="2724"/>
                    </a:lnTo>
                    <a:lnTo>
                      <a:pt x="7801" y="2750"/>
                    </a:lnTo>
                    <a:lnTo>
                      <a:pt x="7646" y="2997"/>
                    </a:lnTo>
                    <a:lnTo>
                      <a:pt x="7629" y="3021"/>
                    </a:lnTo>
                    <a:lnTo>
                      <a:pt x="7445" y="3249"/>
                    </a:lnTo>
                    <a:lnTo>
                      <a:pt x="7426" y="3270"/>
                    </a:lnTo>
                    <a:lnTo>
                      <a:pt x="7216" y="3478"/>
                    </a:lnTo>
                    <a:lnTo>
                      <a:pt x="7195" y="3496"/>
                    </a:lnTo>
                    <a:lnTo>
                      <a:pt x="6960" y="3682"/>
                    </a:lnTo>
                    <a:lnTo>
                      <a:pt x="6939" y="3697"/>
                    </a:lnTo>
                    <a:lnTo>
                      <a:pt x="6681" y="3859"/>
                    </a:lnTo>
                    <a:lnTo>
                      <a:pt x="6658" y="3872"/>
                    </a:lnTo>
                    <a:lnTo>
                      <a:pt x="6381" y="4009"/>
                    </a:lnTo>
                    <a:lnTo>
                      <a:pt x="6357" y="4019"/>
                    </a:lnTo>
                    <a:lnTo>
                      <a:pt x="6062" y="4128"/>
                    </a:lnTo>
                    <a:lnTo>
                      <a:pt x="6037" y="4136"/>
                    </a:lnTo>
                    <a:lnTo>
                      <a:pt x="5726" y="4216"/>
                    </a:lnTo>
                    <a:lnTo>
                      <a:pt x="5701" y="4221"/>
                    </a:lnTo>
                    <a:lnTo>
                      <a:pt x="5375" y="4270"/>
                    </a:lnTo>
                    <a:close/>
                    <a:moveTo>
                      <a:pt x="5304" y="3495"/>
                    </a:moveTo>
                    <a:lnTo>
                      <a:pt x="5264" y="3761"/>
                    </a:lnTo>
                    <a:lnTo>
                      <a:pt x="5263" y="3777"/>
                    </a:lnTo>
                    <a:lnTo>
                      <a:pt x="5313" y="3774"/>
                    </a:lnTo>
                    <a:lnTo>
                      <a:pt x="5613" y="3728"/>
                    </a:lnTo>
                    <a:lnTo>
                      <a:pt x="5900" y="3655"/>
                    </a:lnTo>
                    <a:lnTo>
                      <a:pt x="6172" y="3554"/>
                    </a:lnTo>
                    <a:lnTo>
                      <a:pt x="6426" y="3429"/>
                    </a:lnTo>
                    <a:lnTo>
                      <a:pt x="6661" y="3281"/>
                    </a:lnTo>
                    <a:lnTo>
                      <a:pt x="6874" y="3113"/>
                    </a:lnTo>
                    <a:lnTo>
                      <a:pt x="7064" y="2924"/>
                    </a:lnTo>
                    <a:lnTo>
                      <a:pt x="7230" y="2719"/>
                    </a:lnTo>
                    <a:lnTo>
                      <a:pt x="7369" y="2497"/>
                    </a:lnTo>
                    <a:lnTo>
                      <a:pt x="7480" y="2261"/>
                    </a:lnTo>
                    <a:lnTo>
                      <a:pt x="7562" y="2012"/>
                    </a:lnTo>
                    <a:lnTo>
                      <a:pt x="7612" y="1752"/>
                    </a:lnTo>
                    <a:lnTo>
                      <a:pt x="7613" y="1742"/>
                    </a:lnTo>
                    <a:lnTo>
                      <a:pt x="7505" y="1746"/>
                    </a:lnTo>
                    <a:lnTo>
                      <a:pt x="7162" y="1792"/>
                    </a:lnTo>
                    <a:lnTo>
                      <a:pt x="6849" y="1867"/>
                    </a:lnTo>
                    <a:lnTo>
                      <a:pt x="6566" y="1967"/>
                    </a:lnTo>
                    <a:lnTo>
                      <a:pt x="6314" y="2090"/>
                    </a:lnTo>
                    <a:lnTo>
                      <a:pt x="6090" y="2235"/>
                    </a:lnTo>
                    <a:lnTo>
                      <a:pt x="5893" y="2401"/>
                    </a:lnTo>
                    <a:lnTo>
                      <a:pt x="5724" y="2585"/>
                    </a:lnTo>
                    <a:lnTo>
                      <a:pt x="5580" y="2788"/>
                    </a:lnTo>
                    <a:lnTo>
                      <a:pt x="5463" y="3008"/>
                    </a:lnTo>
                    <a:lnTo>
                      <a:pt x="5370" y="3244"/>
                    </a:lnTo>
                    <a:lnTo>
                      <a:pt x="5304" y="3495"/>
                    </a:lnTo>
                    <a:close/>
                    <a:moveTo>
                      <a:pt x="4387" y="4368"/>
                    </a:moveTo>
                    <a:lnTo>
                      <a:pt x="4687" y="4414"/>
                    </a:lnTo>
                    <a:lnTo>
                      <a:pt x="4737" y="4417"/>
                    </a:lnTo>
                    <a:lnTo>
                      <a:pt x="4736" y="4401"/>
                    </a:lnTo>
                    <a:lnTo>
                      <a:pt x="4696" y="4135"/>
                    </a:lnTo>
                    <a:lnTo>
                      <a:pt x="4630" y="3884"/>
                    </a:lnTo>
                    <a:lnTo>
                      <a:pt x="4537" y="3648"/>
                    </a:lnTo>
                    <a:lnTo>
                      <a:pt x="4420" y="3428"/>
                    </a:lnTo>
                    <a:lnTo>
                      <a:pt x="4276" y="3225"/>
                    </a:lnTo>
                    <a:lnTo>
                      <a:pt x="4107" y="3041"/>
                    </a:lnTo>
                    <a:lnTo>
                      <a:pt x="3910" y="2875"/>
                    </a:lnTo>
                    <a:lnTo>
                      <a:pt x="3686" y="2730"/>
                    </a:lnTo>
                    <a:lnTo>
                      <a:pt x="3434" y="2607"/>
                    </a:lnTo>
                    <a:lnTo>
                      <a:pt x="3151" y="2507"/>
                    </a:lnTo>
                    <a:lnTo>
                      <a:pt x="2838" y="2432"/>
                    </a:lnTo>
                    <a:lnTo>
                      <a:pt x="2495" y="2386"/>
                    </a:lnTo>
                    <a:lnTo>
                      <a:pt x="2387" y="2382"/>
                    </a:lnTo>
                    <a:lnTo>
                      <a:pt x="2388" y="2392"/>
                    </a:lnTo>
                    <a:lnTo>
                      <a:pt x="2438" y="2652"/>
                    </a:lnTo>
                    <a:lnTo>
                      <a:pt x="2520" y="2901"/>
                    </a:lnTo>
                    <a:lnTo>
                      <a:pt x="2631" y="3137"/>
                    </a:lnTo>
                    <a:lnTo>
                      <a:pt x="2770" y="3359"/>
                    </a:lnTo>
                    <a:lnTo>
                      <a:pt x="2936" y="3564"/>
                    </a:lnTo>
                    <a:lnTo>
                      <a:pt x="3126" y="3753"/>
                    </a:lnTo>
                    <a:lnTo>
                      <a:pt x="3339" y="3921"/>
                    </a:lnTo>
                    <a:lnTo>
                      <a:pt x="3574" y="4069"/>
                    </a:lnTo>
                    <a:lnTo>
                      <a:pt x="3828" y="4194"/>
                    </a:lnTo>
                    <a:lnTo>
                      <a:pt x="4100" y="4295"/>
                    </a:lnTo>
                    <a:lnTo>
                      <a:pt x="4387" y="436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dirty="0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664091-8808-40C8-B62F-1244FC1120D9}"/>
              </a:ext>
            </a:extLst>
          </p:cNvPr>
          <p:cNvGrpSpPr/>
          <p:nvPr/>
        </p:nvGrpSpPr>
        <p:grpSpPr>
          <a:xfrm>
            <a:off x="5871628" y="2863396"/>
            <a:ext cx="567478" cy="567478"/>
            <a:chOff x="6484311" y="3194793"/>
            <a:chExt cx="674902" cy="67490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B86E734-41B8-4858-8527-AD82949E60F6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37" name="Group 25"/>
            <p:cNvGrpSpPr/>
            <p:nvPr/>
          </p:nvGrpSpPr>
          <p:grpSpPr>
            <a:xfrm>
              <a:off x="6534329" y="3244811"/>
              <a:ext cx="574866" cy="574866"/>
              <a:chOff x="4124395" y="3586227"/>
              <a:chExt cx="589280" cy="589280"/>
            </a:xfrm>
          </p:grpSpPr>
          <p:sp>
            <p:nvSpPr>
              <p:cNvPr id="38" name="Accent"/>
              <p:cNvSpPr/>
              <p:nvPr/>
            </p:nvSpPr>
            <p:spPr>
              <a:xfrm>
                <a:off x="4124395" y="358622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023" y="3848"/>
                    </a:moveTo>
                    <a:lnTo>
                      <a:pt x="7002" y="3873"/>
                    </a:lnTo>
                    <a:lnTo>
                      <a:pt x="5500" y="5375"/>
                    </a:lnTo>
                    <a:lnTo>
                      <a:pt x="5503" y="5386"/>
                    </a:lnTo>
                    <a:lnTo>
                      <a:pt x="5508" y="5405"/>
                    </a:lnTo>
                    <a:lnTo>
                      <a:pt x="5512" y="5424"/>
                    </a:lnTo>
                    <a:lnTo>
                      <a:pt x="5515" y="5443"/>
                    </a:lnTo>
                    <a:lnTo>
                      <a:pt x="5518" y="5463"/>
                    </a:lnTo>
                    <a:lnTo>
                      <a:pt x="5520" y="5482"/>
                    </a:lnTo>
                    <a:lnTo>
                      <a:pt x="5521" y="5502"/>
                    </a:lnTo>
                    <a:lnTo>
                      <a:pt x="5521" y="5521"/>
                    </a:lnTo>
                    <a:lnTo>
                      <a:pt x="5521" y="5541"/>
                    </a:lnTo>
                    <a:lnTo>
                      <a:pt x="5520" y="5560"/>
                    </a:lnTo>
                    <a:lnTo>
                      <a:pt x="5518" y="5580"/>
                    </a:lnTo>
                    <a:lnTo>
                      <a:pt x="5515" y="5599"/>
                    </a:lnTo>
                    <a:lnTo>
                      <a:pt x="5512" y="5618"/>
                    </a:lnTo>
                    <a:lnTo>
                      <a:pt x="5508" y="5637"/>
                    </a:lnTo>
                    <a:lnTo>
                      <a:pt x="5503" y="5656"/>
                    </a:lnTo>
                    <a:lnTo>
                      <a:pt x="5498" y="5675"/>
                    </a:lnTo>
                    <a:lnTo>
                      <a:pt x="5492" y="5694"/>
                    </a:lnTo>
                    <a:lnTo>
                      <a:pt x="5485" y="5712"/>
                    </a:lnTo>
                    <a:lnTo>
                      <a:pt x="5478" y="5730"/>
                    </a:lnTo>
                    <a:lnTo>
                      <a:pt x="5470" y="5747"/>
                    </a:lnTo>
                    <a:lnTo>
                      <a:pt x="5461" y="5765"/>
                    </a:lnTo>
                    <a:lnTo>
                      <a:pt x="5452" y="5782"/>
                    </a:lnTo>
                    <a:lnTo>
                      <a:pt x="5442" y="5799"/>
                    </a:lnTo>
                    <a:lnTo>
                      <a:pt x="5431" y="5815"/>
                    </a:lnTo>
                    <a:lnTo>
                      <a:pt x="5420" y="5831"/>
                    </a:lnTo>
                    <a:lnTo>
                      <a:pt x="5408" y="5846"/>
                    </a:lnTo>
                    <a:lnTo>
                      <a:pt x="5395" y="5861"/>
                    </a:lnTo>
                    <a:lnTo>
                      <a:pt x="5382" y="5876"/>
                    </a:lnTo>
                    <a:lnTo>
                      <a:pt x="5369" y="5890"/>
                    </a:lnTo>
                    <a:lnTo>
                      <a:pt x="5355" y="5903"/>
                    </a:lnTo>
                    <a:lnTo>
                      <a:pt x="5340" y="5916"/>
                    </a:lnTo>
                    <a:lnTo>
                      <a:pt x="5325" y="5929"/>
                    </a:lnTo>
                    <a:lnTo>
                      <a:pt x="5310" y="5941"/>
                    </a:lnTo>
                    <a:lnTo>
                      <a:pt x="5294" y="5952"/>
                    </a:lnTo>
                    <a:lnTo>
                      <a:pt x="5278" y="5963"/>
                    </a:lnTo>
                    <a:lnTo>
                      <a:pt x="5261" y="5973"/>
                    </a:lnTo>
                    <a:lnTo>
                      <a:pt x="5244" y="5983"/>
                    </a:lnTo>
                    <a:lnTo>
                      <a:pt x="5226" y="5991"/>
                    </a:lnTo>
                    <a:lnTo>
                      <a:pt x="5208" y="6000"/>
                    </a:lnTo>
                    <a:lnTo>
                      <a:pt x="5190" y="6007"/>
                    </a:lnTo>
                    <a:lnTo>
                      <a:pt x="5172" y="6014"/>
                    </a:lnTo>
                    <a:lnTo>
                      <a:pt x="5154" y="6020"/>
                    </a:lnTo>
                    <a:lnTo>
                      <a:pt x="5135" y="6025"/>
                    </a:lnTo>
                    <a:lnTo>
                      <a:pt x="5116" y="6030"/>
                    </a:lnTo>
                    <a:lnTo>
                      <a:pt x="5097" y="6034"/>
                    </a:lnTo>
                    <a:lnTo>
                      <a:pt x="5078" y="6037"/>
                    </a:lnTo>
                    <a:lnTo>
                      <a:pt x="5059" y="6040"/>
                    </a:lnTo>
                    <a:lnTo>
                      <a:pt x="5039" y="6042"/>
                    </a:lnTo>
                    <a:lnTo>
                      <a:pt x="5020" y="6043"/>
                    </a:lnTo>
                    <a:lnTo>
                      <a:pt x="5000" y="6043"/>
                    </a:lnTo>
                    <a:lnTo>
                      <a:pt x="4980" y="6043"/>
                    </a:lnTo>
                    <a:lnTo>
                      <a:pt x="4961" y="6042"/>
                    </a:lnTo>
                    <a:lnTo>
                      <a:pt x="4941" y="6040"/>
                    </a:lnTo>
                    <a:lnTo>
                      <a:pt x="4922" y="6037"/>
                    </a:lnTo>
                    <a:lnTo>
                      <a:pt x="4903" y="6034"/>
                    </a:lnTo>
                    <a:lnTo>
                      <a:pt x="4884" y="6030"/>
                    </a:lnTo>
                    <a:lnTo>
                      <a:pt x="4865" y="6025"/>
                    </a:lnTo>
                    <a:lnTo>
                      <a:pt x="4846" y="6020"/>
                    </a:lnTo>
                    <a:lnTo>
                      <a:pt x="4828" y="6014"/>
                    </a:lnTo>
                    <a:lnTo>
                      <a:pt x="4810" y="6007"/>
                    </a:lnTo>
                    <a:lnTo>
                      <a:pt x="4792" y="6000"/>
                    </a:lnTo>
                    <a:lnTo>
                      <a:pt x="4774" y="5991"/>
                    </a:lnTo>
                    <a:lnTo>
                      <a:pt x="4756" y="5983"/>
                    </a:lnTo>
                    <a:lnTo>
                      <a:pt x="4739" y="5973"/>
                    </a:lnTo>
                    <a:lnTo>
                      <a:pt x="4722" y="5963"/>
                    </a:lnTo>
                    <a:lnTo>
                      <a:pt x="4706" y="5952"/>
                    </a:lnTo>
                    <a:lnTo>
                      <a:pt x="4690" y="5941"/>
                    </a:lnTo>
                    <a:lnTo>
                      <a:pt x="4675" y="5929"/>
                    </a:lnTo>
                    <a:lnTo>
                      <a:pt x="4660" y="5916"/>
                    </a:lnTo>
                    <a:lnTo>
                      <a:pt x="4645" y="5903"/>
                    </a:lnTo>
                    <a:lnTo>
                      <a:pt x="4631" y="5890"/>
                    </a:lnTo>
                    <a:lnTo>
                      <a:pt x="4618" y="5876"/>
                    </a:lnTo>
                    <a:lnTo>
                      <a:pt x="4605" y="5861"/>
                    </a:lnTo>
                    <a:lnTo>
                      <a:pt x="4592" y="5846"/>
                    </a:lnTo>
                    <a:lnTo>
                      <a:pt x="4580" y="5831"/>
                    </a:lnTo>
                    <a:lnTo>
                      <a:pt x="4569" y="5815"/>
                    </a:lnTo>
                    <a:lnTo>
                      <a:pt x="4558" y="5799"/>
                    </a:lnTo>
                    <a:lnTo>
                      <a:pt x="4548" y="5782"/>
                    </a:lnTo>
                    <a:lnTo>
                      <a:pt x="4539" y="5765"/>
                    </a:lnTo>
                    <a:lnTo>
                      <a:pt x="4530" y="5747"/>
                    </a:lnTo>
                    <a:lnTo>
                      <a:pt x="4522" y="5730"/>
                    </a:lnTo>
                    <a:lnTo>
                      <a:pt x="4515" y="5712"/>
                    </a:lnTo>
                    <a:lnTo>
                      <a:pt x="4508" y="5694"/>
                    </a:lnTo>
                    <a:lnTo>
                      <a:pt x="4502" y="5675"/>
                    </a:lnTo>
                    <a:lnTo>
                      <a:pt x="4497" y="5656"/>
                    </a:lnTo>
                    <a:lnTo>
                      <a:pt x="4492" y="5637"/>
                    </a:lnTo>
                    <a:lnTo>
                      <a:pt x="4488" y="5618"/>
                    </a:lnTo>
                    <a:lnTo>
                      <a:pt x="4485" y="5599"/>
                    </a:lnTo>
                    <a:lnTo>
                      <a:pt x="4482" y="5580"/>
                    </a:lnTo>
                    <a:lnTo>
                      <a:pt x="4480" y="5560"/>
                    </a:lnTo>
                    <a:lnTo>
                      <a:pt x="4479" y="5541"/>
                    </a:lnTo>
                    <a:lnTo>
                      <a:pt x="4479" y="5521"/>
                    </a:lnTo>
                    <a:lnTo>
                      <a:pt x="4479" y="5502"/>
                    </a:lnTo>
                    <a:lnTo>
                      <a:pt x="4480" y="5482"/>
                    </a:lnTo>
                    <a:lnTo>
                      <a:pt x="4482" y="5463"/>
                    </a:lnTo>
                    <a:lnTo>
                      <a:pt x="4485" y="5443"/>
                    </a:lnTo>
                    <a:lnTo>
                      <a:pt x="4488" y="5424"/>
                    </a:lnTo>
                    <a:lnTo>
                      <a:pt x="4492" y="5405"/>
                    </a:lnTo>
                    <a:lnTo>
                      <a:pt x="4497" y="5386"/>
                    </a:lnTo>
                    <a:lnTo>
                      <a:pt x="4502" y="5368"/>
                    </a:lnTo>
                    <a:lnTo>
                      <a:pt x="4508" y="5349"/>
                    </a:lnTo>
                    <a:lnTo>
                      <a:pt x="4515" y="5331"/>
                    </a:lnTo>
                    <a:lnTo>
                      <a:pt x="4522" y="5313"/>
                    </a:lnTo>
                    <a:lnTo>
                      <a:pt x="4530" y="5296"/>
                    </a:lnTo>
                    <a:lnTo>
                      <a:pt x="4539" y="5278"/>
                    </a:lnTo>
                    <a:lnTo>
                      <a:pt x="4548" y="5261"/>
                    </a:lnTo>
                    <a:lnTo>
                      <a:pt x="4558" y="5244"/>
                    </a:lnTo>
                    <a:lnTo>
                      <a:pt x="4569" y="5228"/>
                    </a:lnTo>
                    <a:lnTo>
                      <a:pt x="4580" y="5212"/>
                    </a:lnTo>
                    <a:lnTo>
                      <a:pt x="4592" y="5196"/>
                    </a:lnTo>
                    <a:lnTo>
                      <a:pt x="4605" y="5181"/>
                    </a:lnTo>
                    <a:lnTo>
                      <a:pt x="4618" y="5167"/>
                    </a:lnTo>
                    <a:lnTo>
                      <a:pt x="4631" y="5153"/>
                    </a:lnTo>
                    <a:lnTo>
                      <a:pt x="4645" y="5139"/>
                    </a:lnTo>
                    <a:lnTo>
                      <a:pt x="4660" y="5126"/>
                    </a:lnTo>
                    <a:lnTo>
                      <a:pt x="4675" y="5114"/>
                    </a:lnTo>
                    <a:lnTo>
                      <a:pt x="4690" y="5102"/>
                    </a:lnTo>
                    <a:lnTo>
                      <a:pt x="4706" y="5091"/>
                    </a:lnTo>
                    <a:lnTo>
                      <a:pt x="4722" y="5080"/>
                    </a:lnTo>
                    <a:lnTo>
                      <a:pt x="4739" y="5070"/>
                    </a:lnTo>
                    <a:lnTo>
                      <a:pt x="4756" y="5060"/>
                    </a:lnTo>
                    <a:lnTo>
                      <a:pt x="4774" y="5052"/>
                    </a:lnTo>
                    <a:lnTo>
                      <a:pt x="4792" y="5043"/>
                    </a:lnTo>
                    <a:lnTo>
                      <a:pt x="4810" y="5036"/>
                    </a:lnTo>
                    <a:lnTo>
                      <a:pt x="4828" y="5029"/>
                    </a:lnTo>
                    <a:lnTo>
                      <a:pt x="4846" y="5023"/>
                    </a:lnTo>
                    <a:lnTo>
                      <a:pt x="4865" y="5018"/>
                    </a:lnTo>
                    <a:lnTo>
                      <a:pt x="4884" y="5013"/>
                    </a:lnTo>
                    <a:lnTo>
                      <a:pt x="4903" y="5009"/>
                    </a:lnTo>
                    <a:lnTo>
                      <a:pt x="4922" y="5006"/>
                    </a:lnTo>
                    <a:lnTo>
                      <a:pt x="4941" y="5003"/>
                    </a:lnTo>
                    <a:lnTo>
                      <a:pt x="4961" y="5001"/>
                    </a:lnTo>
                    <a:lnTo>
                      <a:pt x="4980" y="5000"/>
                    </a:lnTo>
                    <a:lnTo>
                      <a:pt x="5000" y="5000"/>
                    </a:lnTo>
                    <a:lnTo>
                      <a:pt x="5020" y="5000"/>
                    </a:lnTo>
                    <a:lnTo>
                      <a:pt x="5039" y="5001"/>
                    </a:lnTo>
                    <a:lnTo>
                      <a:pt x="5059" y="5003"/>
                    </a:lnTo>
                    <a:lnTo>
                      <a:pt x="5078" y="5006"/>
                    </a:lnTo>
                    <a:lnTo>
                      <a:pt x="5097" y="5009"/>
                    </a:lnTo>
                    <a:lnTo>
                      <a:pt x="5116" y="5013"/>
                    </a:lnTo>
                    <a:lnTo>
                      <a:pt x="5135" y="5018"/>
                    </a:lnTo>
                    <a:lnTo>
                      <a:pt x="5146" y="5021"/>
                    </a:lnTo>
                    <a:lnTo>
                      <a:pt x="6648" y="3519"/>
                    </a:lnTo>
                    <a:lnTo>
                      <a:pt x="6673" y="3498"/>
                    </a:lnTo>
                    <a:lnTo>
                      <a:pt x="6700" y="3479"/>
                    </a:lnTo>
                    <a:lnTo>
                      <a:pt x="6729" y="3465"/>
                    </a:lnTo>
                    <a:lnTo>
                      <a:pt x="6760" y="3455"/>
                    </a:lnTo>
                    <a:lnTo>
                      <a:pt x="6792" y="3448"/>
                    </a:lnTo>
                    <a:lnTo>
                      <a:pt x="6825" y="3446"/>
                    </a:lnTo>
                    <a:lnTo>
                      <a:pt x="6858" y="3448"/>
                    </a:lnTo>
                    <a:lnTo>
                      <a:pt x="6890" y="3455"/>
                    </a:lnTo>
                    <a:lnTo>
                      <a:pt x="6921" y="3465"/>
                    </a:lnTo>
                    <a:lnTo>
                      <a:pt x="6950" y="3479"/>
                    </a:lnTo>
                    <a:lnTo>
                      <a:pt x="6977" y="3498"/>
                    </a:lnTo>
                    <a:lnTo>
                      <a:pt x="7002" y="3519"/>
                    </a:lnTo>
                    <a:lnTo>
                      <a:pt x="7023" y="3544"/>
                    </a:lnTo>
                    <a:lnTo>
                      <a:pt x="7042" y="3571"/>
                    </a:lnTo>
                    <a:lnTo>
                      <a:pt x="7056" y="3600"/>
                    </a:lnTo>
                    <a:lnTo>
                      <a:pt x="7066" y="3631"/>
                    </a:lnTo>
                    <a:lnTo>
                      <a:pt x="7073" y="3663"/>
                    </a:lnTo>
                    <a:lnTo>
                      <a:pt x="7075" y="3696"/>
                    </a:lnTo>
                    <a:lnTo>
                      <a:pt x="7073" y="3729"/>
                    </a:lnTo>
                    <a:lnTo>
                      <a:pt x="7066" y="3761"/>
                    </a:lnTo>
                    <a:lnTo>
                      <a:pt x="7056" y="3792"/>
                    </a:lnTo>
                    <a:lnTo>
                      <a:pt x="7042" y="3821"/>
                    </a:lnTo>
                    <a:lnTo>
                      <a:pt x="7023" y="38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39" name="Outline"/>
              <p:cNvSpPr/>
              <p:nvPr/>
            </p:nvSpPr>
            <p:spPr>
              <a:xfrm>
                <a:off x="4124395" y="358622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46" y="1996"/>
                    </a:moveTo>
                    <a:lnTo>
                      <a:pt x="8327" y="2023"/>
                    </a:lnTo>
                    <a:lnTo>
                      <a:pt x="8306" y="2048"/>
                    </a:lnTo>
                    <a:lnTo>
                      <a:pt x="7523" y="2831"/>
                    </a:lnTo>
                    <a:lnTo>
                      <a:pt x="7498" y="2852"/>
                    </a:lnTo>
                    <a:lnTo>
                      <a:pt x="7471" y="2871"/>
                    </a:lnTo>
                    <a:lnTo>
                      <a:pt x="7442" y="2885"/>
                    </a:lnTo>
                    <a:lnTo>
                      <a:pt x="7411" y="2895"/>
                    </a:lnTo>
                    <a:lnTo>
                      <a:pt x="7379" y="2902"/>
                    </a:lnTo>
                    <a:lnTo>
                      <a:pt x="7346" y="2904"/>
                    </a:lnTo>
                    <a:lnTo>
                      <a:pt x="7313" y="2902"/>
                    </a:lnTo>
                    <a:lnTo>
                      <a:pt x="7281" y="2895"/>
                    </a:lnTo>
                    <a:lnTo>
                      <a:pt x="7250" y="2885"/>
                    </a:lnTo>
                    <a:lnTo>
                      <a:pt x="7221" y="2871"/>
                    </a:lnTo>
                    <a:lnTo>
                      <a:pt x="7194" y="2852"/>
                    </a:lnTo>
                    <a:lnTo>
                      <a:pt x="7169" y="2831"/>
                    </a:lnTo>
                    <a:lnTo>
                      <a:pt x="7148" y="2806"/>
                    </a:lnTo>
                    <a:lnTo>
                      <a:pt x="7129" y="2779"/>
                    </a:lnTo>
                    <a:lnTo>
                      <a:pt x="7115" y="2750"/>
                    </a:lnTo>
                    <a:lnTo>
                      <a:pt x="7105" y="2719"/>
                    </a:lnTo>
                    <a:lnTo>
                      <a:pt x="7098" y="2687"/>
                    </a:lnTo>
                    <a:lnTo>
                      <a:pt x="7096" y="2654"/>
                    </a:lnTo>
                    <a:lnTo>
                      <a:pt x="7098" y="2621"/>
                    </a:lnTo>
                    <a:lnTo>
                      <a:pt x="7105" y="2589"/>
                    </a:lnTo>
                    <a:lnTo>
                      <a:pt x="7115" y="2558"/>
                    </a:lnTo>
                    <a:lnTo>
                      <a:pt x="7129" y="2529"/>
                    </a:lnTo>
                    <a:lnTo>
                      <a:pt x="7148" y="2502"/>
                    </a:lnTo>
                    <a:lnTo>
                      <a:pt x="7169" y="2477"/>
                    </a:lnTo>
                    <a:lnTo>
                      <a:pt x="7952" y="1694"/>
                    </a:lnTo>
                    <a:lnTo>
                      <a:pt x="7977" y="1673"/>
                    </a:lnTo>
                    <a:lnTo>
                      <a:pt x="8004" y="1654"/>
                    </a:lnTo>
                    <a:lnTo>
                      <a:pt x="8033" y="1640"/>
                    </a:lnTo>
                    <a:lnTo>
                      <a:pt x="8064" y="1630"/>
                    </a:lnTo>
                    <a:lnTo>
                      <a:pt x="8096" y="1623"/>
                    </a:lnTo>
                    <a:lnTo>
                      <a:pt x="8129" y="1621"/>
                    </a:lnTo>
                    <a:lnTo>
                      <a:pt x="8162" y="1623"/>
                    </a:lnTo>
                    <a:lnTo>
                      <a:pt x="8194" y="1630"/>
                    </a:lnTo>
                    <a:lnTo>
                      <a:pt x="8225" y="1640"/>
                    </a:lnTo>
                    <a:lnTo>
                      <a:pt x="8254" y="1654"/>
                    </a:lnTo>
                    <a:lnTo>
                      <a:pt x="8281" y="1673"/>
                    </a:lnTo>
                    <a:lnTo>
                      <a:pt x="8306" y="1694"/>
                    </a:lnTo>
                    <a:lnTo>
                      <a:pt x="8327" y="1719"/>
                    </a:lnTo>
                    <a:lnTo>
                      <a:pt x="8346" y="1746"/>
                    </a:lnTo>
                    <a:lnTo>
                      <a:pt x="8360" y="1775"/>
                    </a:lnTo>
                    <a:lnTo>
                      <a:pt x="8370" y="1806"/>
                    </a:lnTo>
                    <a:lnTo>
                      <a:pt x="8377" y="1838"/>
                    </a:lnTo>
                    <a:lnTo>
                      <a:pt x="8379" y="1871"/>
                    </a:lnTo>
                    <a:lnTo>
                      <a:pt x="8377" y="1904"/>
                    </a:lnTo>
                    <a:lnTo>
                      <a:pt x="8370" y="1936"/>
                    </a:lnTo>
                    <a:lnTo>
                      <a:pt x="8360" y="1967"/>
                    </a:lnTo>
                    <a:lnTo>
                      <a:pt x="8346" y="1996"/>
                    </a:lnTo>
                    <a:close/>
                    <a:moveTo>
                      <a:pt x="5847" y="1591"/>
                    </a:moveTo>
                    <a:lnTo>
                      <a:pt x="5815" y="1598"/>
                    </a:lnTo>
                    <a:lnTo>
                      <a:pt x="5782" y="1600"/>
                    </a:lnTo>
                    <a:lnTo>
                      <a:pt x="5250" y="1600"/>
                    </a:lnTo>
                    <a:lnTo>
                      <a:pt x="5250" y="2152"/>
                    </a:lnTo>
                    <a:lnTo>
                      <a:pt x="5258" y="2153"/>
                    </a:lnTo>
                    <a:lnTo>
                      <a:pt x="5374" y="2164"/>
                    </a:lnTo>
                    <a:lnTo>
                      <a:pt x="5384" y="2165"/>
                    </a:lnTo>
                    <a:lnTo>
                      <a:pt x="5500" y="2180"/>
                    </a:lnTo>
                    <a:lnTo>
                      <a:pt x="5509" y="2181"/>
                    </a:lnTo>
                    <a:lnTo>
                      <a:pt x="5624" y="2201"/>
                    </a:lnTo>
                    <a:lnTo>
                      <a:pt x="5633" y="2203"/>
                    </a:lnTo>
                    <a:lnTo>
                      <a:pt x="5747" y="2227"/>
                    </a:lnTo>
                    <a:lnTo>
                      <a:pt x="5757" y="2229"/>
                    </a:lnTo>
                    <a:lnTo>
                      <a:pt x="5870" y="2257"/>
                    </a:lnTo>
                    <a:lnTo>
                      <a:pt x="5879" y="2259"/>
                    </a:lnTo>
                    <a:lnTo>
                      <a:pt x="5991" y="2291"/>
                    </a:lnTo>
                    <a:lnTo>
                      <a:pt x="6000" y="2294"/>
                    </a:lnTo>
                    <a:lnTo>
                      <a:pt x="6111" y="2331"/>
                    </a:lnTo>
                    <a:lnTo>
                      <a:pt x="6120" y="2334"/>
                    </a:lnTo>
                    <a:lnTo>
                      <a:pt x="6229" y="2374"/>
                    </a:lnTo>
                    <a:lnTo>
                      <a:pt x="6238" y="2378"/>
                    </a:lnTo>
                    <a:lnTo>
                      <a:pt x="6346" y="2422"/>
                    </a:lnTo>
                    <a:lnTo>
                      <a:pt x="6355" y="2426"/>
                    </a:lnTo>
                    <a:lnTo>
                      <a:pt x="6461" y="2475"/>
                    </a:lnTo>
                    <a:lnTo>
                      <a:pt x="6469" y="2479"/>
                    </a:lnTo>
                    <a:lnTo>
                      <a:pt x="6574" y="2532"/>
                    </a:lnTo>
                    <a:lnTo>
                      <a:pt x="6582" y="2536"/>
                    </a:lnTo>
                    <a:lnTo>
                      <a:pt x="6685" y="2593"/>
                    </a:lnTo>
                    <a:lnTo>
                      <a:pt x="6693" y="2598"/>
                    </a:lnTo>
                    <a:lnTo>
                      <a:pt x="6794" y="2659"/>
                    </a:lnTo>
                    <a:lnTo>
                      <a:pt x="6802" y="2664"/>
                    </a:lnTo>
                    <a:lnTo>
                      <a:pt x="6900" y="2728"/>
                    </a:lnTo>
                    <a:lnTo>
                      <a:pt x="6908" y="2733"/>
                    </a:lnTo>
                    <a:lnTo>
                      <a:pt x="7003" y="2801"/>
                    </a:lnTo>
                    <a:lnTo>
                      <a:pt x="7011" y="2807"/>
                    </a:lnTo>
                    <a:lnTo>
                      <a:pt x="7103" y="2878"/>
                    </a:lnTo>
                    <a:lnTo>
                      <a:pt x="7111" y="2884"/>
                    </a:lnTo>
                    <a:lnTo>
                      <a:pt x="7201" y="2958"/>
                    </a:lnTo>
                    <a:lnTo>
                      <a:pt x="7208" y="2964"/>
                    </a:lnTo>
                    <a:lnTo>
                      <a:pt x="7295" y="3042"/>
                    </a:lnTo>
                    <a:lnTo>
                      <a:pt x="7302" y="3049"/>
                    </a:lnTo>
                    <a:lnTo>
                      <a:pt x="7386" y="3129"/>
                    </a:lnTo>
                    <a:lnTo>
                      <a:pt x="7392" y="3136"/>
                    </a:lnTo>
                    <a:lnTo>
                      <a:pt x="7473" y="3220"/>
                    </a:lnTo>
                    <a:lnTo>
                      <a:pt x="7480" y="3227"/>
                    </a:lnTo>
                    <a:lnTo>
                      <a:pt x="7557" y="3314"/>
                    </a:lnTo>
                    <a:lnTo>
                      <a:pt x="7563" y="3321"/>
                    </a:lnTo>
                    <a:lnTo>
                      <a:pt x="7638" y="3411"/>
                    </a:lnTo>
                    <a:lnTo>
                      <a:pt x="7644" y="3418"/>
                    </a:lnTo>
                    <a:lnTo>
                      <a:pt x="7715" y="3511"/>
                    </a:lnTo>
                    <a:lnTo>
                      <a:pt x="7720" y="3518"/>
                    </a:lnTo>
                    <a:lnTo>
                      <a:pt x="7788" y="3614"/>
                    </a:lnTo>
                    <a:lnTo>
                      <a:pt x="7793" y="3622"/>
                    </a:lnTo>
                    <a:lnTo>
                      <a:pt x="7858" y="3720"/>
                    </a:lnTo>
                    <a:lnTo>
                      <a:pt x="7863" y="3727"/>
                    </a:lnTo>
                    <a:lnTo>
                      <a:pt x="7923" y="3828"/>
                    </a:lnTo>
                    <a:lnTo>
                      <a:pt x="7928" y="3836"/>
                    </a:lnTo>
                    <a:lnTo>
                      <a:pt x="7985" y="3939"/>
                    </a:lnTo>
                    <a:lnTo>
                      <a:pt x="7989" y="3947"/>
                    </a:lnTo>
                    <a:lnTo>
                      <a:pt x="8042" y="4052"/>
                    </a:lnTo>
                    <a:lnTo>
                      <a:pt x="8046" y="4060"/>
                    </a:lnTo>
                    <a:lnTo>
                      <a:pt x="8095" y="4167"/>
                    </a:lnTo>
                    <a:lnTo>
                      <a:pt x="8099" y="4175"/>
                    </a:lnTo>
                    <a:lnTo>
                      <a:pt x="8143" y="4283"/>
                    </a:lnTo>
                    <a:lnTo>
                      <a:pt x="8147" y="4292"/>
                    </a:lnTo>
                    <a:lnTo>
                      <a:pt x="8188" y="4402"/>
                    </a:lnTo>
                    <a:lnTo>
                      <a:pt x="8191" y="4410"/>
                    </a:lnTo>
                    <a:lnTo>
                      <a:pt x="8227" y="4521"/>
                    </a:lnTo>
                    <a:lnTo>
                      <a:pt x="8230" y="4530"/>
                    </a:lnTo>
                    <a:lnTo>
                      <a:pt x="8262" y="4642"/>
                    </a:lnTo>
                    <a:lnTo>
                      <a:pt x="8265" y="4651"/>
                    </a:lnTo>
                    <a:lnTo>
                      <a:pt x="8293" y="4764"/>
                    </a:lnTo>
                    <a:lnTo>
                      <a:pt x="8295" y="4774"/>
                    </a:lnTo>
                    <a:lnTo>
                      <a:pt x="8319" y="4888"/>
                    </a:lnTo>
                    <a:lnTo>
                      <a:pt x="8321" y="4897"/>
                    </a:lnTo>
                    <a:lnTo>
                      <a:pt x="8340" y="5012"/>
                    </a:lnTo>
                    <a:lnTo>
                      <a:pt x="8342" y="5021"/>
                    </a:lnTo>
                    <a:lnTo>
                      <a:pt x="8357" y="5137"/>
                    </a:lnTo>
                    <a:lnTo>
                      <a:pt x="8358" y="5146"/>
                    </a:lnTo>
                    <a:lnTo>
                      <a:pt x="8369" y="5263"/>
                    </a:lnTo>
                    <a:lnTo>
                      <a:pt x="8370" y="5272"/>
                    </a:lnTo>
                    <a:lnTo>
                      <a:pt x="8376" y="5389"/>
                    </a:lnTo>
                    <a:lnTo>
                      <a:pt x="8377" y="5399"/>
                    </a:lnTo>
                    <a:lnTo>
                      <a:pt x="8379" y="5516"/>
                    </a:lnTo>
                    <a:lnTo>
                      <a:pt x="8379" y="5526"/>
                    </a:lnTo>
                    <a:lnTo>
                      <a:pt x="8377" y="5643"/>
                    </a:lnTo>
                    <a:lnTo>
                      <a:pt x="8376" y="5653"/>
                    </a:lnTo>
                    <a:lnTo>
                      <a:pt x="8370" y="5770"/>
                    </a:lnTo>
                    <a:lnTo>
                      <a:pt x="8369" y="5779"/>
                    </a:lnTo>
                    <a:lnTo>
                      <a:pt x="8358" y="5896"/>
                    </a:lnTo>
                    <a:lnTo>
                      <a:pt x="8357" y="5905"/>
                    </a:lnTo>
                    <a:lnTo>
                      <a:pt x="8342" y="6021"/>
                    </a:lnTo>
                    <a:lnTo>
                      <a:pt x="8340" y="6031"/>
                    </a:lnTo>
                    <a:lnTo>
                      <a:pt x="8321" y="6146"/>
                    </a:lnTo>
                    <a:lnTo>
                      <a:pt x="8319" y="6155"/>
                    </a:lnTo>
                    <a:lnTo>
                      <a:pt x="8295" y="6269"/>
                    </a:lnTo>
                    <a:lnTo>
                      <a:pt x="8293" y="6278"/>
                    </a:lnTo>
                    <a:lnTo>
                      <a:pt x="8265" y="6392"/>
                    </a:lnTo>
                    <a:lnTo>
                      <a:pt x="8262" y="6401"/>
                    </a:lnTo>
                    <a:lnTo>
                      <a:pt x="8230" y="6513"/>
                    </a:lnTo>
                    <a:lnTo>
                      <a:pt x="8227" y="6522"/>
                    </a:lnTo>
                    <a:lnTo>
                      <a:pt x="8191" y="6633"/>
                    </a:lnTo>
                    <a:lnTo>
                      <a:pt x="8188" y="6641"/>
                    </a:lnTo>
                    <a:lnTo>
                      <a:pt x="8147" y="6751"/>
                    </a:lnTo>
                    <a:lnTo>
                      <a:pt x="8143" y="6760"/>
                    </a:lnTo>
                    <a:lnTo>
                      <a:pt x="8099" y="6868"/>
                    </a:lnTo>
                    <a:lnTo>
                      <a:pt x="8095" y="6876"/>
                    </a:lnTo>
                    <a:lnTo>
                      <a:pt x="8046" y="6983"/>
                    </a:lnTo>
                    <a:lnTo>
                      <a:pt x="8042" y="6991"/>
                    </a:lnTo>
                    <a:lnTo>
                      <a:pt x="7989" y="7096"/>
                    </a:lnTo>
                    <a:lnTo>
                      <a:pt x="7985" y="7104"/>
                    </a:lnTo>
                    <a:lnTo>
                      <a:pt x="7928" y="7207"/>
                    </a:lnTo>
                    <a:lnTo>
                      <a:pt x="7923" y="7215"/>
                    </a:lnTo>
                    <a:lnTo>
                      <a:pt x="7863" y="7316"/>
                    </a:lnTo>
                    <a:lnTo>
                      <a:pt x="7858" y="7323"/>
                    </a:lnTo>
                    <a:lnTo>
                      <a:pt x="7793" y="7421"/>
                    </a:lnTo>
                    <a:lnTo>
                      <a:pt x="7788" y="7429"/>
                    </a:lnTo>
                    <a:lnTo>
                      <a:pt x="7720" y="7525"/>
                    </a:lnTo>
                    <a:lnTo>
                      <a:pt x="7715" y="7532"/>
                    </a:lnTo>
                    <a:lnTo>
                      <a:pt x="7644" y="7625"/>
                    </a:lnTo>
                    <a:lnTo>
                      <a:pt x="7638" y="7632"/>
                    </a:lnTo>
                    <a:lnTo>
                      <a:pt x="7563" y="7722"/>
                    </a:lnTo>
                    <a:lnTo>
                      <a:pt x="7557" y="7729"/>
                    </a:lnTo>
                    <a:lnTo>
                      <a:pt x="7480" y="7816"/>
                    </a:lnTo>
                    <a:lnTo>
                      <a:pt x="7473" y="7823"/>
                    </a:lnTo>
                    <a:lnTo>
                      <a:pt x="7392" y="7907"/>
                    </a:lnTo>
                    <a:lnTo>
                      <a:pt x="7386" y="7914"/>
                    </a:lnTo>
                    <a:lnTo>
                      <a:pt x="7302" y="7994"/>
                    </a:lnTo>
                    <a:lnTo>
                      <a:pt x="7295" y="8001"/>
                    </a:lnTo>
                    <a:lnTo>
                      <a:pt x="7208" y="8079"/>
                    </a:lnTo>
                    <a:lnTo>
                      <a:pt x="7201" y="8085"/>
                    </a:lnTo>
                    <a:lnTo>
                      <a:pt x="7111" y="8159"/>
                    </a:lnTo>
                    <a:lnTo>
                      <a:pt x="7103" y="8165"/>
                    </a:lnTo>
                    <a:lnTo>
                      <a:pt x="7011" y="8236"/>
                    </a:lnTo>
                    <a:lnTo>
                      <a:pt x="7003" y="8242"/>
                    </a:lnTo>
                    <a:lnTo>
                      <a:pt x="6908" y="8310"/>
                    </a:lnTo>
                    <a:lnTo>
                      <a:pt x="6900" y="8315"/>
                    </a:lnTo>
                    <a:lnTo>
                      <a:pt x="6802" y="8379"/>
                    </a:lnTo>
                    <a:lnTo>
                      <a:pt x="6794" y="8384"/>
                    </a:lnTo>
                    <a:lnTo>
                      <a:pt x="6693" y="8445"/>
                    </a:lnTo>
                    <a:lnTo>
                      <a:pt x="6685" y="8450"/>
                    </a:lnTo>
                    <a:lnTo>
                      <a:pt x="6582" y="8507"/>
                    </a:lnTo>
                    <a:lnTo>
                      <a:pt x="6574" y="8511"/>
                    </a:lnTo>
                    <a:lnTo>
                      <a:pt x="6469" y="8564"/>
                    </a:lnTo>
                    <a:lnTo>
                      <a:pt x="6461" y="8568"/>
                    </a:lnTo>
                    <a:lnTo>
                      <a:pt x="6354" y="8616"/>
                    </a:lnTo>
                    <a:lnTo>
                      <a:pt x="6346" y="8620"/>
                    </a:lnTo>
                    <a:lnTo>
                      <a:pt x="6238" y="8665"/>
                    </a:lnTo>
                    <a:lnTo>
                      <a:pt x="6229" y="8668"/>
                    </a:lnTo>
                    <a:lnTo>
                      <a:pt x="6120" y="8709"/>
                    </a:lnTo>
                    <a:lnTo>
                      <a:pt x="6111" y="8712"/>
                    </a:lnTo>
                    <a:lnTo>
                      <a:pt x="6000" y="8748"/>
                    </a:lnTo>
                    <a:lnTo>
                      <a:pt x="5991" y="8751"/>
                    </a:lnTo>
                    <a:lnTo>
                      <a:pt x="5879" y="8783"/>
                    </a:lnTo>
                    <a:lnTo>
                      <a:pt x="5870" y="8786"/>
                    </a:lnTo>
                    <a:lnTo>
                      <a:pt x="5757" y="8814"/>
                    </a:lnTo>
                    <a:lnTo>
                      <a:pt x="5748" y="8816"/>
                    </a:lnTo>
                    <a:lnTo>
                      <a:pt x="5633" y="8840"/>
                    </a:lnTo>
                    <a:lnTo>
                      <a:pt x="5624" y="8842"/>
                    </a:lnTo>
                    <a:lnTo>
                      <a:pt x="5509" y="8861"/>
                    </a:lnTo>
                    <a:lnTo>
                      <a:pt x="5500" y="8863"/>
                    </a:lnTo>
                    <a:lnTo>
                      <a:pt x="5384" y="8878"/>
                    </a:lnTo>
                    <a:lnTo>
                      <a:pt x="5375" y="8879"/>
                    </a:lnTo>
                    <a:lnTo>
                      <a:pt x="5258" y="8890"/>
                    </a:lnTo>
                    <a:lnTo>
                      <a:pt x="5249" y="8891"/>
                    </a:lnTo>
                    <a:lnTo>
                      <a:pt x="5132" y="8897"/>
                    </a:lnTo>
                    <a:lnTo>
                      <a:pt x="5122" y="8898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78" y="8898"/>
                    </a:lnTo>
                    <a:lnTo>
                      <a:pt x="4868" y="8897"/>
                    </a:lnTo>
                    <a:lnTo>
                      <a:pt x="4751" y="8891"/>
                    </a:lnTo>
                    <a:lnTo>
                      <a:pt x="4742" y="8890"/>
                    </a:lnTo>
                    <a:lnTo>
                      <a:pt x="4625" y="8879"/>
                    </a:lnTo>
                    <a:lnTo>
                      <a:pt x="4616" y="8878"/>
                    </a:lnTo>
                    <a:lnTo>
                      <a:pt x="4500" y="8863"/>
                    </a:lnTo>
                    <a:lnTo>
                      <a:pt x="4491" y="8861"/>
                    </a:lnTo>
                    <a:lnTo>
                      <a:pt x="4376" y="8842"/>
                    </a:lnTo>
                    <a:lnTo>
                      <a:pt x="4367" y="8840"/>
                    </a:lnTo>
                    <a:lnTo>
                      <a:pt x="4252" y="8816"/>
                    </a:lnTo>
                    <a:lnTo>
                      <a:pt x="4243" y="8814"/>
                    </a:lnTo>
                    <a:lnTo>
                      <a:pt x="4130" y="8786"/>
                    </a:lnTo>
                    <a:lnTo>
                      <a:pt x="4121" y="8783"/>
                    </a:lnTo>
                    <a:lnTo>
                      <a:pt x="4009" y="8751"/>
                    </a:lnTo>
                    <a:lnTo>
                      <a:pt x="4000" y="8748"/>
                    </a:lnTo>
                    <a:lnTo>
                      <a:pt x="3889" y="8712"/>
                    </a:lnTo>
                    <a:lnTo>
                      <a:pt x="3880" y="8709"/>
                    </a:lnTo>
                    <a:lnTo>
                      <a:pt x="3771" y="8668"/>
                    </a:lnTo>
                    <a:lnTo>
                      <a:pt x="3762" y="8665"/>
                    </a:lnTo>
                    <a:lnTo>
                      <a:pt x="3654" y="8620"/>
                    </a:lnTo>
                    <a:lnTo>
                      <a:pt x="3646" y="8616"/>
                    </a:lnTo>
                    <a:lnTo>
                      <a:pt x="3539" y="8568"/>
                    </a:lnTo>
                    <a:lnTo>
                      <a:pt x="3531" y="8564"/>
                    </a:lnTo>
                    <a:lnTo>
                      <a:pt x="3426" y="8511"/>
                    </a:lnTo>
                    <a:lnTo>
                      <a:pt x="3418" y="8507"/>
                    </a:lnTo>
                    <a:lnTo>
                      <a:pt x="3315" y="8450"/>
                    </a:lnTo>
                    <a:lnTo>
                      <a:pt x="3307" y="8445"/>
                    </a:lnTo>
                    <a:lnTo>
                      <a:pt x="3206" y="8384"/>
                    </a:lnTo>
                    <a:lnTo>
                      <a:pt x="3198" y="8379"/>
                    </a:lnTo>
                    <a:lnTo>
                      <a:pt x="3100" y="8315"/>
                    </a:lnTo>
                    <a:lnTo>
                      <a:pt x="3092" y="8310"/>
                    </a:lnTo>
                    <a:lnTo>
                      <a:pt x="2997" y="8242"/>
                    </a:lnTo>
                    <a:lnTo>
                      <a:pt x="2989" y="8236"/>
                    </a:lnTo>
                    <a:lnTo>
                      <a:pt x="2897" y="8165"/>
                    </a:lnTo>
                    <a:lnTo>
                      <a:pt x="2889" y="8159"/>
                    </a:lnTo>
                    <a:lnTo>
                      <a:pt x="2799" y="8085"/>
                    </a:lnTo>
                    <a:lnTo>
                      <a:pt x="2792" y="8079"/>
                    </a:lnTo>
                    <a:lnTo>
                      <a:pt x="2705" y="8001"/>
                    </a:lnTo>
                    <a:lnTo>
                      <a:pt x="2698" y="7994"/>
                    </a:lnTo>
                    <a:lnTo>
                      <a:pt x="2614" y="7914"/>
                    </a:lnTo>
                    <a:lnTo>
                      <a:pt x="2608" y="7907"/>
                    </a:lnTo>
                    <a:lnTo>
                      <a:pt x="2527" y="7823"/>
                    </a:lnTo>
                    <a:lnTo>
                      <a:pt x="2520" y="7816"/>
                    </a:lnTo>
                    <a:lnTo>
                      <a:pt x="2443" y="7729"/>
                    </a:lnTo>
                    <a:lnTo>
                      <a:pt x="2437" y="7722"/>
                    </a:lnTo>
                    <a:lnTo>
                      <a:pt x="2362" y="7632"/>
                    </a:lnTo>
                    <a:lnTo>
                      <a:pt x="2356" y="7625"/>
                    </a:lnTo>
                    <a:lnTo>
                      <a:pt x="2285" y="7532"/>
                    </a:lnTo>
                    <a:lnTo>
                      <a:pt x="2280" y="7525"/>
                    </a:lnTo>
                    <a:lnTo>
                      <a:pt x="2212" y="7429"/>
                    </a:lnTo>
                    <a:lnTo>
                      <a:pt x="2207" y="7421"/>
                    </a:lnTo>
                    <a:lnTo>
                      <a:pt x="2142" y="7323"/>
                    </a:lnTo>
                    <a:lnTo>
                      <a:pt x="2137" y="7316"/>
                    </a:lnTo>
                    <a:lnTo>
                      <a:pt x="2077" y="7215"/>
                    </a:lnTo>
                    <a:lnTo>
                      <a:pt x="2072" y="7207"/>
                    </a:lnTo>
                    <a:lnTo>
                      <a:pt x="2015" y="7104"/>
                    </a:lnTo>
                    <a:lnTo>
                      <a:pt x="2011" y="7096"/>
                    </a:lnTo>
                    <a:lnTo>
                      <a:pt x="1958" y="6991"/>
                    </a:lnTo>
                    <a:lnTo>
                      <a:pt x="1954" y="6983"/>
                    </a:lnTo>
                    <a:lnTo>
                      <a:pt x="1905" y="6876"/>
                    </a:lnTo>
                    <a:lnTo>
                      <a:pt x="1901" y="6868"/>
                    </a:lnTo>
                    <a:lnTo>
                      <a:pt x="1857" y="6760"/>
                    </a:lnTo>
                    <a:lnTo>
                      <a:pt x="1853" y="6751"/>
                    </a:lnTo>
                    <a:lnTo>
                      <a:pt x="1812" y="6641"/>
                    </a:lnTo>
                    <a:lnTo>
                      <a:pt x="1809" y="6633"/>
                    </a:lnTo>
                    <a:lnTo>
                      <a:pt x="1773" y="6522"/>
                    </a:lnTo>
                    <a:lnTo>
                      <a:pt x="1770" y="6513"/>
                    </a:lnTo>
                    <a:lnTo>
                      <a:pt x="1738" y="6401"/>
                    </a:lnTo>
                    <a:lnTo>
                      <a:pt x="1735" y="6392"/>
                    </a:lnTo>
                    <a:lnTo>
                      <a:pt x="1707" y="6278"/>
                    </a:lnTo>
                    <a:lnTo>
                      <a:pt x="1705" y="6269"/>
                    </a:lnTo>
                    <a:lnTo>
                      <a:pt x="1681" y="6155"/>
                    </a:lnTo>
                    <a:lnTo>
                      <a:pt x="1679" y="6146"/>
                    </a:lnTo>
                    <a:lnTo>
                      <a:pt x="1660" y="6031"/>
                    </a:lnTo>
                    <a:lnTo>
                      <a:pt x="1658" y="6021"/>
                    </a:lnTo>
                    <a:lnTo>
                      <a:pt x="1643" y="5905"/>
                    </a:lnTo>
                    <a:lnTo>
                      <a:pt x="1642" y="5896"/>
                    </a:lnTo>
                    <a:lnTo>
                      <a:pt x="1631" y="5779"/>
                    </a:lnTo>
                    <a:lnTo>
                      <a:pt x="1630" y="5770"/>
                    </a:lnTo>
                    <a:lnTo>
                      <a:pt x="1624" y="5653"/>
                    </a:lnTo>
                    <a:lnTo>
                      <a:pt x="1623" y="5643"/>
                    </a:lnTo>
                    <a:lnTo>
                      <a:pt x="1621" y="5526"/>
                    </a:lnTo>
                    <a:lnTo>
                      <a:pt x="1621" y="5516"/>
                    </a:lnTo>
                    <a:lnTo>
                      <a:pt x="1623" y="5399"/>
                    </a:lnTo>
                    <a:lnTo>
                      <a:pt x="1624" y="5389"/>
                    </a:lnTo>
                    <a:lnTo>
                      <a:pt x="1630" y="5272"/>
                    </a:lnTo>
                    <a:lnTo>
                      <a:pt x="1631" y="5263"/>
                    </a:lnTo>
                    <a:lnTo>
                      <a:pt x="1642" y="5146"/>
                    </a:lnTo>
                    <a:lnTo>
                      <a:pt x="1643" y="5137"/>
                    </a:lnTo>
                    <a:lnTo>
                      <a:pt x="1658" y="5021"/>
                    </a:lnTo>
                    <a:lnTo>
                      <a:pt x="1660" y="5012"/>
                    </a:lnTo>
                    <a:lnTo>
                      <a:pt x="1679" y="4897"/>
                    </a:lnTo>
                    <a:lnTo>
                      <a:pt x="1681" y="4888"/>
                    </a:lnTo>
                    <a:lnTo>
                      <a:pt x="1705" y="4774"/>
                    </a:lnTo>
                    <a:lnTo>
                      <a:pt x="1707" y="4764"/>
                    </a:lnTo>
                    <a:lnTo>
                      <a:pt x="1735" y="4651"/>
                    </a:lnTo>
                    <a:lnTo>
                      <a:pt x="1738" y="4642"/>
                    </a:lnTo>
                    <a:lnTo>
                      <a:pt x="1770" y="4530"/>
                    </a:lnTo>
                    <a:lnTo>
                      <a:pt x="1773" y="4521"/>
                    </a:lnTo>
                    <a:lnTo>
                      <a:pt x="1809" y="4410"/>
                    </a:lnTo>
                    <a:lnTo>
                      <a:pt x="1812" y="4402"/>
                    </a:lnTo>
                    <a:lnTo>
                      <a:pt x="1853" y="4292"/>
                    </a:lnTo>
                    <a:lnTo>
                      <a:pt x="1857" y="4283"/>
                    </a:lnTo>
                    <a:lnTo>
                      <a:pt x="1901" y="4175"/>
                    </a:lnTo>
                    <a:lnTo>
                      <a:pt x="1905" y="4167"/>
                    </a:lnTo>
                    <a:lnTo>
                      <a:pt x="1954" y="4060"/>
                    </a:lnTo>
                    <a:lnTo>
                      <a:pt x="1958" y="4052"/>
                    </a:lnTo>
                    <a:lnTo>
                      <a:pt x="2011" y="3947"/>
                    </a:lnTo>
                    <a:lnTo>
                      <a:pt x="2015" y="3939"/>
                    </a:lnTo>
                    <a:lnTo>
                      <a:pt x="2072" y="3836"/>
                    </a:lnTo>
                    <a:lnTo>
                      <a:pt x="2077" y="3828"/>
                    </a:lnTo>
                    <a:lnTo>
                      <a:pt x="2137" y="3727"/>
                    </a:lnTo>
                    <a:lnTo>
                      <a:pt x="2142" y="3720"/>
                    </a:lnTo>
                    <a:lnTo>
                      <a:pt x="2207" y="3622"/>
                    </a:lnTo>
                    <a:lnTo>
                      <a:pt x="2212" y="3614"/>
                    </a:lnTo>
                    <a:lnTo>
                      <a:pt x="2280" y="3518"/>
                    </a:lnTo>
                    <a:lnTo>
                      <a:pt x="2285" y="3511"/>
                    </a:lnTo>
                    <a:lnTo>
                      <a:pt x="2356" y="3418"/>
                    </a:lnTo>
                    <a:lnTo>
                      <a:pt x="2362" y="3411"/>
                    </a:lnTo>
                    <a:lnTo>
                      <a:pt x="2437" y="3321"/>
                    </a:lnTo>
                    <a:lnTo>
                      <a:pt x="2443" y="3314"/>
                    </a:lnTo>
                    <a:lnTo>
                      <a:pt x="2520" y="3227"/>
                    </a:lnTo>
                    <a:lnTo>
                      <a:pt x="2527" y="3220"/>
                    </a:lnTo>
                    <a:lnTo>
                      <a:pt x="2608" y="3136"/>
                    </a:lnTo>
                    <a:lnTo>
                      <a:pt x="2614" y="3129"/>
                    </a:lnTo>
                    <a:lnTo>
                      <a:pt x="2698" y="3049"/>
                    </a:lnTo>
                    <a:lnTo>
                      <a:pt x="2705" y="3042"/>
                    </a:lnTo>
                    <a:lnTo>
                      <a:pt x="2792" y="2964"/>
                    </a:lnTo>
                    <a:lnTo>
                      <a:pt x="2799" y="2958"/>
                    </a:lnTo>
                    <a:lnTo>
                      <a:pt x="2889" y="2884"/>
                    </a:lnTo>
                    <a:lnTo>
                      <a:pt x="2897" y="2878"/>
                    </a:lnTo>
                    <a:lnTo>
                      <a:pt x="2989" y="2807"/>
                    </a:lnTo>
                    <a:lnTo>
                      <a:pt x="2997" y="2801"/>
                    </a:lnTo>
                    <a:lnTo>
                      <a:pt x="3092" y="2733"/>
                    </a:lnTo>
                    <a:lnTo>
                      <a:pt x="3100" y="2728"/>
                    </a:lnTo>
                    <a:lnTo>
                      <a:pt x="3198" y="2664"/>
                    </a:lnTo>
                    <a:lnTo>
                      <a:pt x="3206" y="2659"/>
                    </a:lnTo>
                    <a:lnTo>
                      <a:pt x="3307" y="2598"/>
                    </a:lnTo>
                    <a:lnTo>
                      <a:pt x="3315" y="2593"/>
                    </a:lnTo>
                    <a:lnTo>
                      <a:pt x="3418" y="2536"/>
                    </a:lnTo>
                    <a:lnTo>
                      <a:pt x="3426" y="2532"/>
                    </a:lnTo>
                    <a:lnTo>
                      <a:pt x="3531" y="2479"/>
                    </a:lnTo>
                    <a:lnTo>
                      <a:pt x="3539" y="2475"/>
                    </a:lnTo>
                    <a:lnTo>
                      <a:pt x="3645" y="2426"/>
                    </a:lnTo>
                    <a:lnTo>
                      <a:pt x="3654" y="2422"/>
                    </a:lnTo>
                    <a:lnTo>
                      <a:pt x="3762" y="2378"/>
                    </a:lnTo>
                    <a:lnTo>
                      <a:pt x="3771" y="2374"/>
                    </a:lnTo>
                    <a:lnTo>
                      <a:pt x="3880" y="2334"/>
                    </a:lnTo>
                    <a:lnTo>
                      <a:pt x="3889" y="2331"/>
                    </a:lnTo>
                    <a:lnTo>
                      <a:pt x="4000" y="2294"/>
                    </a:lnTo>
                    <a:lnTo>
                      <a:pt x="4009" y="2291"/>
                    </a:lnTo>
                    <a:lnTo>
                      <a:pt x="4121" y="2259"/>
                    </a:lnTo>
                    <a:lnTo>
                      <a:pt x="4130" y="2257"/>
                    </a:lnTo>
                    <a:lnTo>
                      <a:pt x="4243" y="2229"/>
                    </a:lnTo>
                    <a:lnTo>
                      <a:pt x="4253" y="2227"/>
                    </a:lnTo>
                    <a:lnTo>
                      <a:pt x="4367" y="2203"/>
                    </a:lnTo>
                    <a:lnTo>
                      <a:pt x="4376" y="2201"/>
                    </a:lnTo>
                    <a:lnTo>
                      <a:pt x="4491" y="2181"/>
                    </a:lnTo>
                    <a:lnTo>
                      <a:pt x="4500" y="2180"/>
                    </a:lnTo>
                    <a:lnTo>
                      <a:pt x="4616" y="2165"/>
                    </a:lnTo>
                    <a:lnTo>
                      <a:pt x="4626" y="2164"/>
                    </a:lnTo>
                    <a:lnTo>
                      <a:pt x="4742" y="2153"/>
                    </a:lnTo>
                    <a:lnTo>
                      <a:pt x="4750" y="2152"/>
                    </a:lnTo>
                    <a:lnTo>
                      <a:pt x="4750" y="1600"/>
                    </a:lnTo>
                    <a:lnTo>
                      <a:pt x="4218" y="1600"/>
                    </a:lnTo>
                    <a:lnTo>
                      <a:pt x="4185" y="1598"/>
                    </a:lnTo>
                    <a:lnTo>
                      <a:pt x="4153" y="1591"/>
                    </a:lnTo>
                    <a:lnTo>
                      <a:pt x="4122" y="1581"/>
                    </a:lnTo>
                    <a:lnTo>
                      <a:pt x="4093" y="1567"/>
                    </a:lnTo>
                    <a:lnTo>
                      <a:pt x="4066" y="1548"/>
                    </a:lnTo>
                    <a:lnTo>
                      <a:pt x="4041" y="1527"/>
                    </a:lnTo>
                    <a:lnTo>
                      <a:pt x="4020" y="1502"/>
                    </a:lnTo>
                    <a:lnTo>
                      <a:pt x="4001" y="1475"/>
                    </a:lnTo>
                    <a:lnTo>
                      <a:pt x="3987" y="1446"/>
                    </a:lnTo>
                    <a:lnTo>
                      <a:pt x="3977" y="1415"/>
                    </a:lnTo>
                    <a:lnTo>
                      <a:pt x="3970" y="1383"/>
                    </a:lnTo>
                    <a:lnTo>
                      <a:pt x="3968" y="1350"/>
                    </a:lnTo>
                    <a:lnTo>
                      <a:pt x="3970" y="1317"/>
                    </a:lnTo>
                    <a:lnTo>
                      <a:pt x="3977" y="1285"/>
                    </a:lnTo>
                    <a:lnTo>
                      <a:pt x="3987" y="1254"/>
                    </a:lnTo>
                    <a:lnTo>
                      <a:pt x="4001" y="1225"/>
                    </a:lnTo>
                    <a:lnTo>
                      <a:pt x="4020" y="1198"/>
                    </a:lnTo>
                    <a:lnTo>
                      <a:pt x="4041" y="1173"/>
                    </a:lnTo>
                    <a:lnTo>
                      <a:pt x="4066" y="1152"/>
                    </a:lnTo>
                    <a:lnTo>
                      <a:pt x="4093" y="1133"/>
                    </a:lnTo>
                    <a:lnTo>
                      <a:pt x="4122" y="1119"/>
                    </a:lnTo>
                    <a:lnTo>
                      <a:pt x="4153" y="1109"/>
                    </a:lnTo>
                    <a:lnTo>
                      <a:pt x="4185" y="1102"/>
                    </a:lnTo>
                    <a:lnTo>
                      <a:pt x="4218" y="1100"/>
                    </a:lnTo>
                    <a:lnTo>
                      <a:pt x="5000" y="1100"/>
                    </a:lnTo>
                    <a:lnTo>
                      <a:pt x="5782" y="1100"/>
                    </a:lnTo>
                    <a:lnTo>
                      <a:pt x="5815" y="1102"/>
                    </a:lnTo>
                    <a:lnTo>
                      <a:pt x="5847" y="1109"/>
                    </a:lnTo>
                    <a:lnTo>
                      <a:pt x="5878" y="1119"/>
                    </a:lnTo>
                    <a:lnTo>
                      <a:pt x="5907" y="1133"/>
                    </a:lnTo>
                    <a:lnTo>
                      <a:pt x="5934" y="1152"/>
                    </a:lnTo>
                    <a:lnTo>
                      <a:pt x="5959" y="1173"/>
                    </a:lnTo>
                    <a:lnTo>
                      <a:pt x="5980" y="1198"/>
                    </a:lnTo>
                    <a:lnTo>
                      <a:pt x="5999" y="1225"/>
                    </a:lnTo>
                    <a:lnTo>
                      <a:pt x="6013" y="1254"/>
                    </a:lnTo>
                    <a:lnTo>
                      <a:pt x="6023" y="1285"/>
                    </a:lnTo>
                    <a:lnTo>
                      <a:pt x="6030" y="1317"/>
                    </a:lnTo>
                    <a:lnTo>
                      <a:pt x="6032" y="1350"/>
                    </a:lnTo>
                    <a:lnTo>
                      <a:pt x="6030" y="1383"/>
                    </a:lnTo>
                    <a:lnTo>
                      <a:pt x="6023" y="1415"/>
                    </a:lnTo>
                    <a:lnTo>
                      <a:pt x="6013" y="1446"/>
                    </a:lnTo>
                    <a:lnTo>
                      <a:pt x="5999" y="1475"/>
                    </a:lnTo>
                    <a:lnTo>
                      <a:pt x="5980" y="1502"/>
                    </a:lnTo>
                    <a:lnTo>
                      <a:pt x="5959" y="1527"/>
                    </a:lnTo>
                    <a:lnTo>
                      <a:pt x="5934" y="1548"/>
                    </a:lnTo>
                    <a:lnTo>
                      <a:pt x="5907" y="1567"/>
                    </a:lnTo>
                    <a:lnTo>
                      <a:pt x="5878" y="1581"/>
                    </a:lnTo>
                    <a:lnTo>
                      <a:pt x="5847" y="1591"/>
                    </a:lnTo>
                    <a:close/>
                    <a:moveTo>
                      <a:pt x="7871" y="5737"/>
                    </a:moveTo>
                    <a:lnTo>
                      <a:pt x="7877" y="5629"/>
                    </a:lnTo>
                    <a:lnTo>
                      <a:pt x="7879" y="5521"/>
                    </a:lnTo>
                    <a:lnTo>
                      <a:pt x="7877" y="5413"/>
                    </a:lnTo>
                    <a:lnTo>
                      <a:pt x="7871" y="5305"/>
                    </a:lnTo>
                    <a:lnTo>
                      <a:pt x="7861" y="5198"/>
                    </a:lnTo>
                    <a:lnTo>
                      <a:pt x="7847" y="5092"/>
                    </a:lnTo>
                    <a:lnTo>
                      <a:pt x="7829" y="4986"/>
                    </a:lnTo>
                    <a:lnTo>
                      <a:pt x="7807" y="4881"/>
                    </a:lnTo>
                    <a:lnTo>
                      <a:pt x="7781" y="4777"/>
                    </a:lnTo>
                    <a:lnTo>
                      <a:pt x="7751" y="4673"/>
                    </a:lnTo>
                    <a:lnTo>
                      <a:pt x="7717" y="4571"/>
                    </a:lnTo>
                    <a:lnTo>
                      <a:pt x="7680" y="4471"/>
                    </a:lnTo>
                    <a:lnTo>
                      <a:pt x="7639" y="4371"/>
                    </a:lnTo>
                    <a:lnTo>
                      <a:pt x="7594" y="4273"/>
                    </a:lnTo>
                    <a:lnTo>
                      <a:pt x="7545" y="4177"/>
                    </a:lnTo>
                    <a:lnTo>
                      <a:pt x="7492" y="4082"/>
                    </a:lnTo>
                    <a:lnTo>
                      <a:pt x="7437" y="3989"/>
                    </a:lnTo>
                    <a:lnTo>
                      <a:pt x="7378" y="3899"/>
                    </a:lnTo>
                    <a:lnTo>
                      <a:pt x="7315" y="3812"/>
                    </a:lnTo>
                    <a:lnTo>
                      <a:pt x="7250" y="3726"/>
                    </a:lnTo>
                    <a:lnTo>
                      <a:pt x="7181" y="3644"/>
                    </a:lnTo>
                    <a:lnTo>
                      <a:pt x="7110" y="3564"/>
                    </a:lnTo>
                    <a:lnTo>
                      <a:pt x="7035" y="3486"/>
                    </a:lnTo>
                    <a:lnTo>
                      <a:pt x="6958" y="3412"/>
                    </a:lnTo>
                    <a:lnTo>
                      <a:pt x="6878" y="3340"/>
                    </a:lnTo>
                    <a:lnTo>
                      <a:pt x="6795" y="3272"/>
                    </a:lnTo>
                    <a:lnTo>
                      <a:pt x="6710" y="3206"/>
                    </a:lnTo>
                    <a:lnTo>
                      <a:pt x="6622" y="3144"/>
                    </a:lnTo>
                    <a:lnTo>
                      <a:pt x="6532" y="3084"/>
                    </a:lnTo>
                    <a:lnTo>
                      <a:pt x="6439" y="3028"/>
                    </a:lnTo>
                    <a:lnTo>
                      <a:pt x="6344" y="2976"/>
                    </a:lnTo>
                    <a:lnTo>
                      <a:pt x="6248" y="2927"/>
                    </a:lnTo>
                    <a:lnTo>
                      <a:pt x="6150" y="2883"/>
                    </a:lnTo>
                    <a:lnTo>
                      <a:pt x="6051" y="2841"/>
                    </a:lnTo>
                    <a:lnTo>
                      <a:pt x="5950" y="2804"/>
                    </a:lnTo>
                    <a:lnTo>
                      <a:pt x="5848" y="2771"/>
                    </a:lnTo>
                    <a:lnTo>
                      <a:pt x="5745" y="2741"/>
                    </a:lnTo>
                    <a:lnTo>
                      <a:pt x="5641" y="2715"/>
                    </a:lnTo>
                    <a:lnTo>
                      <a:pt x="5536" y="2693"/>
                    </a:lnTo>
                    <a:lnTo>
                      <a:pt x="5430" y="2675"/>
                    </a:lnTo>
                    <a:lnTo>
                      <a:pt x="5323" y="2661"/>
                    </a:lnTo>
                    <a:lnTo>
                      <a:pt x="5216" y="2651"/>
                    </a:lnTo>
                    <a:lnTo>
                      <a:pt x="5108" y="2645"/>
                    </a:lnTo>
                    <a:lnTo>
                      <a:pt x="5000" y="2643"/>
                    </a:lnTo>
                    <a:lnTo>
                      <a:pt x="4892" y="2645"/>
                    </a:lnTo>
                    <a:lnTo>
                      <a:pt x="4784" y="2651"/>
                    </a:lnTo>
                    <a:lnTo>
                      <a:pt x="4677" y="2661"/>
                    </a:lnTo>
                    <a:lnTo>
                      <a:pt x="4570" y="2675"/>
                    </a:lnTo>
                    <a:lnTo>
                      <a:pt x="4464" y="2693"/>
                    </a:lnTo>
                    <a:lnTo>
                      <a:pt x="4359" y="2715"/>
                    </a:lnTo>
                    <a:lnTo>
                      <a:pt x="4255" y="2741"/>
                    </a:lnTo>
                    <a:lnTo>
                      <a:pt x="4152" y="2771"/>
                    </a:lnTo>
                    <a:lnTo>
                      <a:pt x="4050" y="2804"/>
                    </a:lnTo>
                    <a:lnTo>
                      <a:pt x="3949" y="2841"/>
                    </a:lnTo>
                    <a:lnTo>
                      <a:pt x="3850" y="2883"/>
                    </a:lnTo>
                    <a:lnTo>
                      <a:pt x="3752" y="2927"/>
                    </a:lnTo>
                    <a:lnTo>
                      <a:pt x="3656" y="2976"/>
                    </a:lnTo>
                    <a:lnTo>
                      <a:pt x="3561" y="3028"/>
                    </a:lnTo>
                    <a:lnTo>
                      <a:pt x="3468" y="3084"/>
                    </a:lnTo>
                    <a:lnTo>
                      <a:pt x="3378" y="3144"/>
                    </a:lnTo>
                    <a:lnTo>
                      <a:pt x="3290" y="3206"/>
                    </a:lnTo>
                    <a:lnTo>
                      <a:pt x="3205" y="3272"/>
                    </a:lnTo>
                    <a:lnTo>
                      <a:pt x="3122" y="3340"/>
                    </a:lnTo>
                    <a:lnTo>
                      <a:pt x="3042" y="3412"/>
                    </a:lnTo>
                    <a:lnTo>
                      <a:pt x="2965" y="3486"/>
                    </a:lnTo>
                    <a:lnTo>
                      <a:pt x="2890" y="3564"/>
                    </a:lnTo>
                    <a:lnTo>
                      <a:pt x="2819" y="3644"/>
                    </a:lnTo>
                    <a:lnTo>
                      <a:pt x="2750" y="3726"/>
                    </a:lnTo>
                    <a:lnTo>
                      <a:pt x="2685" y="3812"/>
                    </a:lnTo>
                    <a:lnTo>
                      <a:pt x="2622" y="3899"/>
                    </a:lnTo>
                    <a:lnTo>
                      <a:pt x="2563" y="3989"/>
                    </a:lnTo>
                    <a:lnTo>
                      <a:pt x="2508" y="4082"/>
                    </a:lnTo>
                    <a:lnTo>
                      <a:pt x="2455" y="4177"/>
                    </a:lnTo>
                    <a:lnTo>
                      <a:pt x="2406" y="4273"/>
                    </a:lnTo>
                    <a:lnTo>
                      <a:pt x="2361" y="4371"/>
                    </a:lnTo>
                    <a:lnTo>
                      <a:pt x="2320" y="4471"/>
                    </a:lnTo>
                    <a:lnTo>
                      <a:pt x="2283" y="4571"/>
                    </a:lnTo>
                    <a:lnTo>
                      <a:pt x="2249" y="4673"/>
                    </a:lnTo>
                    <a:lnTo>
                      <a:pt x="2219" y="4777"/>
                    </a:lnTo>
                    <a:lnTo>
                      <a:pt x="2193" y="4881"/>
                    </a:lnTo>
                    <a:lnTo>
                      <a:pt x="2171" y="4986"/>
                    </a:lnTo>
                    <a:lnTo>
                      <a:pt x="2153" y="5092"/>
                    </a:lnTo>
                    <a:lnTo>
                      <a:pt x="2139" y="5198"/>
                    </a:lnTo>
                    <a:lnTo>
                      <a:pt x="2129" y="5305"/>
                    </a:lnTo>
                    <a:lnTo>
                      <a:pt x="2123" y="5413"/>
                    </a:lnTo>
                    <a:lnTo>
                      <a:pt x="2121" y="5521"/>
                    </a:lnTo>
                    <a:lnTo>
                      <a:pt x="2123" y="5629"/>
                    </a:lnTo>
                    <a:lnTo>
                      <a:pt x="2129" y="5737"/>
                    </a:lnTo>
                    <a:lnTo>
                      <a:pt x="2139" y="5844"/>
                    </a:lnTo>
                    <a:lnTo>
                      <a:pt x="2153" y="5951"/>
                    </a:lnTo>
                    <a:lnTo>
                      <a:pt x="2171" y="6057"/>
                    </a:lnTo>
                    <a:lnTo>
                      <a:pt x="2193" y="6162"/>
                    </a:lnTo>
                    <a:lnTo>
                      <a:pt x="2219" y="6266"/>
                    </a:lnTo>
                    <a:lnTo>
                      <a:pt x="2249" y="6370"/>
                    </a:lnTo>
                    <a:lnTo>
                      <a:pt x="2283" y="6472"/>
                    </a:lnTo>
                    <a:lnTo>
                      <a:pt x="2320" y="6572"/>
                    </a:lnTo>
                    <a:lnTo>
                      <a:pt x="2361" y="6672"/>
                    </a:lnTo>
                    <a:lnTo>
                      <a:pt x="2406" y="6770"/>
                    </a:lnTo>
                    <a:lnTo>
                      <a:pt x="2455" y="6866"/>
                    </a:lnTo>
                    <a:lnTo>
                      <a:pt x="2508" y="6961"/>
                    </a:lnTo>
                    <a:lnTo>
                      <a:pt x="2563" y="7054"/>
                    </a:lnTo>
                    <a:lnTo>
                      <a:pt x="2622" y="7144"/>
                    </a:lnTo>
                    <a:lnTo>
                      <a:pt x="2685" y="7231"/>
                    </a:lnTo>
                    <a:lnTo>
                      <a:pt x="2750" y="7317"/>
                    </a:lnTo>
                    <a:lnTo>
                      <a:pt x="2819" y="7399"/>
                    </a:lnTo>
                    <a:lnTo>
                      <a:pt x="2890" y="7479"/>
                    </a:lnTo>
                    <a:lnTo>
                      <a:pt x="2965" y="7557"/>
                    </a:lnTo>
                    <a:lnTo>
                      <a:pt x="3042" y="7631"/>
                    </a:lnTo>
                    <a:lnTo>
                      <a:pt x="3122" y="7703"/>
                    </a:lnTo>
                    <a:lnTo>
                      <a:pt x="3205" y="7771"/>
                    </a:lnTo>
                    <a:lnTo>
                      <a:pt x="3290" y="7837"/>
                    </a:lnTo>
                    <a:lnTo>
                      <a:pt x="3378" y="7899"/>
                    </a:lnTo>
                    <a:lnTo>
                      <a:pt x="3468" y="7959"/>
                    </a:lnTo>
                    <a:lnTo>
                      <a:pt x="3561" y="8014"/>
                    </a:lnTo>
                    <a:lnTo>
                      <a:pt x="3655" y="8067"/>
                    </a:lnTo>
                    <a:lnTo>
                      <a:pt x="3752" y="8115"/>
                    </a:lnTo>
                    <a:lnTo>
                      <a:pt x="3850" y="8160"/>
                    </a:lnTo>
                    <a:lnTo>
                      <a:pt x="3949" y="8201"/>
                    </a:lnTo>
                    <a:lnTo>
                      <a:pt x="4050" y="8238"/>
                    </a:lnTo>
                    <a:lnTo>
                      <a:pt x="4152" y="8272"/>
                    </a:lnTo>
                    <a:lnTo>
                      <a:pt x="4255" y="8302"/>
                    </a:lnTo>
                    <a:lnTo>
                      <a:pt x="4359" y="8328"/>
                    </a:lnTo>
                    <a:lnTo>
                      <a:pt x="4464" y="8350"/>
                    </a:lnTo>
                    <a:lnTo>
                      <a:pt x="4570" y="8368"/>
                    </a:lnTo>
                    <a:lnTo>
                      <a:pt x="4677" y="8382"/>
                    </a:lnTo>
                    <a:lnTo>
                      <a:pt x="4784" y="8392"/>
                    </a:lnTo>
                    <a:lnTo>
                      <a:pt x="4892" y="8398"/>
                    </a:lnTo>
                    <a:lnTo>
                      <a:pt x="5000" y="8400"/>
                    </a:lnTo>
                    <a:lnTo>
                      <a:pt x="5108" y="8398"/>
                    </a:lnTo>
                    <a:lnTo>
                      <a:pt x="5216" y="8392"/>
                    </a:lnTo>
                    <a:lnTo>
                      <a:pt x="5323" y="8382"/>
                    </a:lnTo>
                    <a:lnTo>
                      <a:pt x="5430" y="8368"/>
                    </a:lnTo>
                    <a:lnTo>
                      <a:pt x="5536" y="8350"/>
                    </a:lnTo>
                    <a:lnTo>
                      <a:pt x="5641" y="8328"/>
                    </a:lnTo>
                    <a:lnTo>
                      <a:pt x="5745" y="8302"/>
                    </a:lnTo>
                    <a:lnTo>
                      <a:pt x="5848" y="8272"/>
                    </a:lnTo>
                    <a:lnTo>
                      <a:pt x="5950" y="8238"/>
                    </a:lnTo>
                    <a:lnTo>
                      <a:pt x="6051" y="8201"/>
                    </a:lnTo>
                    <a:lnTo>
                      <a:pt x="6150" y="8160"/>
                    </a:lnTo>
                    <a:lnTo>
                      <a:pt x="6248" y="8115"/>
                    </a:lnTo>
                    <a:lnTo>
                      <a:pt x="6345" y="8067"/>
                    </a:lnTo>
                    <a:lnTo>
                      <a:pt x="6439" y="8014"/>
                    </a:lnTo>
                    <a:lnTo>
                      <a:pt x="6532" y="7959"/>
                    </a:lnTo>
                    <a:lnTo>
                      <a:pt x="6622" y="7899"/>
                    </a:lnTo>
                    <a:lnTo>
                      <a:pt x="6710" y="7837"/>
                    </a:lnTo>
                    <a:lnTo>
                      <a:pt x="6795" y="7771"/>
                    </a:lnTo>
                    <a:lnTo>
                      <a:pt x="6878" y="7703"/>
                    </a:lnTo>
                    <a:lnTo>
                      <a:pt x="6958" y="7631"/>
                    </a:lnTo>
                    <a:lnTo>
                      <a:pt x="7035" y="7557"/>
                    </a:lnTo>
                    <a:lnTo>
                      <a:pt x="7110" y="7479"/>
                    </a:lnTo>
                    <a:lnTo>
                      <a:pt x="7181" y="7399"/>
                    </a:lnTo>
                    <a:lnTo>
                      <a:pt x="7250" y="7317"/>
                    </a:lnTo>
                    <a:lnTo>
                      <a:pt x="7315" y="7231"/>
                    </a:lnTo>
                    <a:lnTo>
                      <a:pt x="7378" y="7144"/>
                    </a:lnTo>
                    <a:lnTo>
                      <a:pt x="7437" y="7054"/>
                    </a:lnTo>
                    <a:lnTo>
                      <a:pt x="7492" y="6961"/>
                    </a:lnTo>
                    <a:lnTo>
                      <a:pt x="7545" y="6866"/>
                    </a:lnTo>
                    <a:lnTo>
                      <a:pt x="7594" y="6770"/>
                    </a:lnTo>
                    <a:lnTo>
                      <a:pt x="7639" y="6672"/>
                    </a:lnTo>
                    <a:lnTo>
                      <a:pt x="7680" y="6572"/>
                    </a:lnTo>
                    <a:lnTo>
                      <a:pt x="7717" y="6472"/>
                    </a:lnTo>
                    <a:lnTo>
                      <a:pt x="7751" y="6370"/>
                    </a:lnTo>
                    <a:lnTo>
                      <a:pt x="7781" y="6266"/>
                    </a:lnTo>
                    <a:lnTo>
                      <a:pt x="7807" y="6162"/>
                    </a:lnTo>
                    <a:lnTo>
                      <a:pt x="7829" y="6057"/>
                    </a:lnTo>
                    <a:lnTo>
                      <a:pt x="7847" y="5951"/>
                    </a:lnTo>
                    <a:lnTo>
                      <a:pt x="7861" y="5844"/>
                    </a:lnTo>
                    <a:lnTo>
                      <a:pt x="7871" y="573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40DFC7-BA36-4117-B207-5C302A901347}"/>
              </a:ext>
            </a:extLst>
          </p:cNvPr>
          <p:cNvGrpSpPr/>
          <p:nvPr/>
        </p:nvGrpSpPr>
        <p:grpSpPr>
          <a:xfrm>
            <a:off x="9208719" y="2863396"/>
            <a:ext cx="567478" cy="567478"/>
            <a:chOff x="6484311" y="3194793"/>
            <a:chExt cx="674902" cy="67490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FA761A8-B6AA-4F4D-AF6C-0EF57425C7B6}"/>
                </a:ext>
              </a:extLst>
            </p:cNvPr>
            <p:cNvSpPr/>
            <p:nvPr/>
          </p:nvSpPr>
          <p:spPr>
            <a:xfrm>
              <a:off x="6484311" y="3194793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0" name="Group 30"/>
            <p:cNvGrpSpPr/>
            <p:nvPr/>
          </p:nvGrpSpPr>
          <p:grpSpPr>
            <a:xfrm>
              <a:off x="6534329" y="3244811"/>
              <a:ext cx="574866" cy="574866"/>
              <a:chOff x="6379157" y="5358687"/>
              <a:chExt cx="589280" cy="589280"/>
            </a:xfrm>
          </p:grpSpPr>
          <p:sp>
            <p:nvSpPr>
              <p:cNvPr id="41" name="Accent"/>
              <p:cNvSpPr/>
              <p:nvPr/>
            </p:nvSpPr>
            <p:spPr>
              <a:xfrm>
                <a:off x="6379157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42" y="2292"/>
                    </a:moveTo>
                    <a:lnTo>
                      <a:pt x="5941" y="2327"/>
                    </a:lnTo>
                    <a:lnTo>
                      <a:pt x="5939" y="2363"/>
                    </a:lnTo>
                    <a:lnTo>
                      <a:pt x="5936" y="2398"/>
                    </a:lnTo>
                    <a:lnTo>
                      <a:pt x="5931" y="2433"/>
                    </a:lnTo>
                    <a:lnTo>
                      <a:pt x="5925" y="2467"/>
                    </a:lnTo>
                    <a:lnTo>
                      <a:pt x="5918" y="2502"/>
                    </a:lnTo>
                    <a:lnTo>
                      <a:pt x="5910" y="2536"/>
                    </a:lnTo>
                    <a:lnTo>
                      <a:pt x="5900" y="2570"/>
                    </a:lnTo>
                    <a:lnTo>
                      <a:pt x="5889" y="2603"/>
                    </a:lnTo>
                    <a:lnTo>
                      <a:pt x="5877" y="2636"/>
                    </a:lnTo>
                    <a:lnTo>
                      <a:pt x="5863" y="2668"/>
                    </a:lnTo>
                    <a:lnTo>
                      <a:pt x="5849" y="2701"/>
                    </a:lnTo>
                    <a:lnTo>
                      <a:pt x="5833" y="2732"/>
                    </a:lnTo>
                    <a:lnTo>
                      <a:pt x="5816" y="2763"/>
                    </a:lnTo>
                    <a:lnTo>
                      <a:pt x="5798" y="2793"/>
                    </a:lnTo>
                    <a:lnTo>
                      <a:pt x="5778" y="2823"/>
                    </a:lnTo>
                    <a:lnTo>
                      <a:pt x="5758" y="2852"/>
                    </a:lnTo>
                    <a:lnTo>
                      <a:pt x="5736" y="2879"/>
                    </a:lnTo>
                    <a:lnTo>
                      <a:pt x="5714" y="2906"/>
                    </a:lnTo>
                    <a:lnTo>
                      <a:pt x="5690" y="2933"/>
                    </a:lnTo>
                    <a:lnTo>
                      <a:pt x="5666" y="2958"/>
                    </a:lnTo>
                    <a:lnTo>
                      <a:pt x="5641" y="2982"/>
                    </a:lnTo>
                    <a:lnTo>
                      <a:pt x="5614" y="3006"/>
                    </a:lnTo>
                    <a:lnTo>
                      <a:pt x="5587" y="3028"/>
                    </a:lnTo>
                    <a:lnTo>
                      <a:pt x="5560" y="3050"/>
                    </a:lnTo>
                    <a:lnTo>
                      <a:pt x="5531" y="3070"/>
                    </a:lnTo>
                    <a:lnTo>
                      <a:pt x="5501" y="3090"/>
                    </a:lnTo>
                    <a:lnTo>
                      <a:pt x="5471" y="3108"/>
                    </a:lnTo>
                    <a:lnTo>
                      <a:pt x="5440" y="3125"/>
                    </a:lnTo>
                    <a:lnTo>
                      <a:pt x="5409" y="3141"/>
                    </a:lnTo>
                    <a:lnTo>
                      <a:pt x="5376" y="3155"/>
                    </a:lnTo>
                    <a:lnTo>
                      <a:pt x="5344" y="3169"/>
                    </a:lnTo>
                    <a:lnTo>
                      <a:pt x="5311" y="3181"/>
                    </a:lnTo>
                    <a:lnTo>
                      <a:pt x="5278" y="3192"/>
                    </a:lnTo>
                    <a:lnTo>
                      <a:pt x="5244" y="3202"/>
                    </a:lnTo>
                    <a:lnTo>
                      <a:pt x="5210" y="3210"/>
                    </a:lnTo>
                    <a:lnTo>
                      <a:pt x="5175" y="3217"/>
                    </a:lnTo>
                    <a:lnTo>
                      <a:pt x="5141" y="3223"/>
                    </a:lnTo>
                    <a:lnTo>
                      <a:pt x="5106" y="3228"/>
                    </a:lnTo>
                    <a:lnTo>
                      <a:pt x="5071" y="3231"/>
                    </a:lnTo>
                    <a:lnTo>
                      <a:pt x="5035" y="3233"/>
                    </a:lnTo>
                    <a:lnTo>
                      <a:pt x="5000" y="3234"/>
                    </a:lnTo>
                    <a:lnTo>
                      <a:pt x="4965" y="3233"/>
                    </a:lnTo>
                    <a:lnTo>
                      <a:pt x="4929" y="3231"/>
                    </a:lnTo>
                    <a:lnTo>
                      <a:pt x="4894" y="3228"/>
                    </a:lnTo>
                    <a:lnTo>
                      <a:pt x="4859" y="3223"/>
                    </a:lnTo>
                    <a:lnTo>
                      <a:pt x="4825" y="3217"/>
                    </a:lnTo>
                    <a:lnTo>
                      <a:pt x="4790" y="3210"/>
                    </a:lnTo>
                    <a:lnTo>
                      <a:pt x="4756" y="3202"/>
                    </a:lnTo>
                    <a:lnTo>
                      <a:pt x="4722" y="3192"/>
                    </a:lnTo>
                    <a:lnTo>
                      <a:pt x="4689" y="3181"/>
                    </a:lnTo>
                    <a:lnTo>
                      <a:pt x="4656" y="3169"/>
                    </a:lnTo>
                    <a:lnTo>
                      <a:pt x="4624" y="3155"/>
                    </a:lnTo>
                    <a:lnTo>
                      <a:pt x="4591" y="3141"/>
                    </a:lnTo>
                    <a:lnTo>
                      <a:pt x="4560" y="3125"/>
                    </a:lnTo>
                    <a:lnTo>
                      <a:pt x="4529" y="3108"/>
                    </a:lnTo>
                    <a:lnTo>
                      <a:pt x="4499" y="3090"/>
                    </a:lnTo>
                    <a:lnTo>
                      <a:pt x="4469" y="3070"/>
                    </a:lnTo>
                    <a:lnTo>
                      <a:pt x="4440" y="3050"/>
                    </a:lnTo>
                    <a:lnTo>
                      <a:pt x="4413" y="3028"/>
                    </a:lnTo>
                    <a:lnTo>
                      <a:pt x="4386" y="3006"/>
                    </a:lnTo>
                    <a:lnTo>
                      <a:pt x="4359" y="2982"/>
                    </a:lnTo>
                    <a:lnTo>
                      <a:pt x="4334" y="2958"/>
                    </a:lnTo>
                    <a:lnTo>
                      <a:pt x="4310" y="2933"/>
                    </a:lnTo>
                    <a:lnTo>
                      <a:pt x="4286" y="2906"/>
                    </a:lnTo>
                    <a:lnTo>
                      <a:pt x="4264" y="2879"/>
                    </a:lnTo>
                    <a:lnTo>
                      <a:pt x="4242" y="2852"/>
                    </a:lnTo>
                    <a:lnTo>
                      <a:pt x="4222" y="2823"/>
                    </a:lnTo>
                    <a:lnTo>
                      <a:pt x="4202" y="2793"/>
                    </a:lnTo>
                    <a:lnTo>
                      <a:pt x="4184" y="2763"/>
                    </a:lnTo>
                    <a:lnTo>
                      <a:pt x="4167" y="2732"/>
                    </a:lnTo>
                    <a:lnTo>
                      <a:pt x="4151" y="2701"/>
                    </a:lnTo>
                    <a:lnTo>
                      <a:pt x="4137" y="2668"/>
                    </a:lnTo>
                    <a:lnTo>
                      <a:pt x="4123" y="2636"/>
                    </a:lnTo>
                    <a:lnTo>
                      <a:pt x="4111" y="2603"/>
                    </a:lnTo>
                    <a:lnTo>
                      <a:pt x="4100" y="2570"/>
                    </a:lnTo>
                    <a:lnTo>
                      <a:pt x="4090" y="2536"/>
                    </a:lnTo>
                    <a:lnTo>
                      <a:pt x="4082" y="2502"/>
                    </a:lnTo>
                    <a:lnTo>
                      <a:pt x="4075" y="2467"/>
                    </a:lnTo>
                    <a:lnTo>
                      <a:pt x="4069" y="2433"/>
                    </a:lnTo>
                    <a:lnTo>
                      <a:pt x="4064" y="2398"/>
                    </a:lnTo>
                    <a:lnTo>
                      <a:pt x="4061" y="2363"/>
                    </a:lnTo>
                    <a:lnTo>
                      <a:pt x="4059" y="2327"/>
                    </a:lnTo>
                    <a:lnTo>
                      <a:pt x="4058" y="2292"/>
                    </a:lnTo>
                    <a:lnTo>
                      <a:pt x="4059" y="2257"/>
                    </a:lnTo>
                    <a:lnTo>
                      <a:pt x="4061" y="2221"/>
                    </a:lnTo>
                    <a:lnTo>
                      <a:pt x="4064" y="2186"/>
                    </a:lnTo>
                    <a:lnTo>
                      <a:pt x="4069" y="2151"/>
                    </a:lnTo>
                    <a:lnTo>
                      <a:pt x="4075" y="2117"/>
                    </a:lnTo>
                    <a:lnTo>
                      <a:pt x="4082" y="2082"/>
                    </a:lnTo>
                    <a:lnTo>
                      <a:pt x="4090" y="2048"/>
                    </a:lnTo>
                    <a:lnTo>
                      <a:pt x="4100" y="2014"/>
                    </a:lnTo>
                    <a:lnTo>
                      <a:pt x="4111" y="1981"/>
                    </a:lnTo>
                    <a:lnTo>
                      <a:pt x="4123" y="1948"/>
                    </a:lnTo>
                    <a:lnTo>
                      <a:pt x="4137" y="1916"/>
                    </a:lnTo>
                    <a:lnTo>
                      <a:pt x="4151" y="1883"/>
                    </a:lnTo>
                    <a:lnTo>
                      <a:pt x="4167" y="1852"/>
                    </a:lnTo>
                    <a:lnTo>
                      <a:pt x="4184" y="1821"/>
                    </a:lnTo>
                    <a:lnTo>
                      <a:pt x="4202" y="1791"/>
                    </a:lnTo>
                    <a:lnTo>
                      <a:pt x="4222" y="1761"/>
                    </a:lnTo>
                    <a:lnTo>
                      <a:pt x="4242" y="1732"/>
                    </a:lnTo>
                    <a:lnTo>
                      <a:pt x="4264" y="1705"/>
                    </a:lnTo>
                    <a:lnTo>
                      <a:pt x="4286" y="1678"/>
                    </a:lnTo>
                    <a:lnTo>
                      <a:pt x="4310" y="1651"/>
                    </a:lnTo>
                    <a:lnTo>
                      <a:pt x="4334" y="1626"/>
                    </a:lnTo>
                    <a:lnTo>
                      <a:pt x="4359" y="1602"/>
                    </a:lnTo>
                    <a:lnTo>
                      <a:pt x="4386" y="1578"/>
                    </a:lnTo>
                    <a:lnTo>
                      <a:pt x="4413" y="1556"/>
                    </a:lnTo>
                    <a:lnTo>
                      <a:pt x="4440" y="1534"/>
                    </a:lnTo>
                    <a:lnTo>
                      <a:pt x="4469" y="1514"/>
                    </a:lnTo>
                    <a:lnTo>
                      <a:pt x="4499" y="1494"/>
                    </a:lnTo>
                    <a:lnTo>
                      <a:pt x="4529" y="1476"/>
                    </a:lnTo>
                    <a:lnTo>
                      <a:pt x="4560" y="1459"/>
                    </a:lnTo>
                    <a:lnTo>
                      <a:pt x="4591" y="1443"/>
                    </a:lnTo>
                    <a:lnTo>
                      <a:pt x="4624" y="1429"/>
                    </a:lnTo>
                    <a:lnTo>
                      <a:pt x="4656" y="1415"/>
                    </a:lnTo>
                    <a:lnTo>
                      <a:pt x="4689" y="1403"/>
                    </a:lnTo>
                    <a:lnTo>
                      <a:pt x="4722" y="1392"/>
                    </a:lnTo>
                    <a:lnTo>
                      <a:pt x="4756" y="1382"/>
                    </a:lnTo>
                    <a:lnTo>
                      <a:pt x="4790" y="1374"/>
                    </a:lnTo>
                    <a:lnTo>
                      <a:pt x="4825" y="1367"/>
                    </a:lnTo>
                    <a:lnTo>
                      <a:pt x="4859" y="1361"/>
                    </a:lnTo>
                    <a:lnTo>
                      <a:pt x="4894" y="1356"/>
                    </a:lnTo>
                    <a:lnTo>
                      <a:pt x="4929" y="1353"/>
                    </a:lnTo>
                    <a:lnTo>
                      <a:pt x="4965" y="1351"/>
                    </a:lnTo>
                    <a:lnTo>
                      <a:pt x="5000" y="1350"/>
                    </a:lnTo>
                    <a:lnTo>
                      <a:pt x="5035" y="1351"/>
                    </a:lnTo>
                    <a:lnTo>
                      <a:pt x="5071" y="1353"/>
                    </a:lnTo>
                    <a:lnTo>
                      <a:pt x="5106" y="1356"/>
                    </a:lnTo>
                    <a:lnTo>
                      <a:pt x="5141" y="1361"/>
                    </a:lnTo>
                    <a:lnTo>
                      <a:pt x="5175" y="1367"/>
                    </a:lnTo>
                    <a:lnTo>
                      <a:pt x="5210" y="1374"/>
                    </a:lnTo>
                    <a:lnTo>
                      <a:pt x="5244" y="1382"/>
                    </a:lnTo>
                    <a:lnTo>
                      <a:pt x="5278" y="1392"/>
                    </a:lnTo>
                    <a:lnTo>
                      <a:pt x="5311" y="1403"/>
                    </a:lnTo>
                    <a:lnTo>
                      <a:pt x="5344" y="1415"/>
                    </a:lnTo>
                    <a:lnTo>
                      <a:pt x="5376" y="1429"/>
                    </a:lnTo>
                    <a:lnTo>
                      <a:pt x="5409" y="1443"/>
                    </a:lnTo>
                    <a:lnTo>
                      <a:pt x="5440" y="1459"/>
                    </a:lnTo>
                    <a:lnTo>
                      <a:pt x="5471" y="1476"/>
                    </a:lnTo>
                    <a:lnTo>
                      <a:pt x="5501" y="1494"/>
                    </a:lnTo>
                    <a:lnTo>
                      <a:pt x="5531" y="1514"/>
                    </a:lnTo>
                    <a:lnTo>
                      <a:pt x="5560" y="1534"/>
                    </a:lnTo>
                    <a:lnTo>
                      <a:pt x="5587" y="1556"/>
                    </a:lnTo>
                    <a:lnTo>
                      <a:pt x="5614" y="1578"/>
                    </a:lnTo>
                    <a:lnTo>
                      <a:pt x="5641" y="1602"/>
                    </a:lnTo>
                    <a:lnTo>
                      <a:pt x="5666" y="1626"/>
                    </a:lnTo>
                    <a:lnTo>
                      <a:pt x="5690" y="1651"/>
                    </a:lnTo>
                    <a:lnTo>
                      <a:pt x="5714" y="1678"/>
                    </a:lnTo>
                    <a:lnTo>
                      <a:pt x="5736" y="1705"/>
                    </a:lnTo>
                    <a:lnTo>
                      <a:pt x="5758" y="1732"/>
                    </a:lnTo>
                    <a:lnTo>
                      <a:pt x="5778" y="1761"/>
                    </a:lnTo>
                    <a:lnTo>
                      <a:pt x="5798" y="1791"/>
                    </a:lnTo>
                    <a:lnTo>
                      <a:pt x="5816" y="1821"/>
                    </a:lnTo>
                    <a:lnTo>
                      <a:pt x="5833" y="1852"/>
                    </a:lnTo>
                    <a:lnTo>
                      <a:pt x="5849" y="1883"/>
                    </a:lnTo>
                    <a:lnTo>
                      <a:pt x="5863" y="1916"/>
                    </a:lnTo>
                    <a:lnTo>
                      <a:pt x="5877" y="1948"/>
                    </a:lnTo>
                    <a:lnTo>
                      <a:pt x="5889" y="1981"/>
                    </a:lnTo>
                    <a:lnTo>
                      <a:pt x="5900" y="2014"/>
                    </a:lnTo>
                    <a:lnTo>
                      <a:pt x="5910" y="2048"/>
                    </a:lnTo>
                    <a:lnTo>
                      <a:pt x="5918" y="2082"/>
                    </a:lnTo>
                    <a:lnTo>
                      <a:pt x="5925" y="2117"/>
                    </a:lnTo>
                    <a:lnTo>
                      <a:pt x="5931" y="2151"/>
                    </a:lnTo>
                    <a:lnTo>
                      <a:pt x="5936" y="2186"/>
                    </a:lnTo>
                    <a:lnTo>
                      <a:pt x="5939" y="2221"/>
                    </a:lnTo>
                    <a:lnTo>
                      <a:pt x="5941" y="2257"/>
                    </a:lnTo>
                    <a:lnTo>
                      <a:pt x="5942" y="22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42" name="Outline"/>
              <p:cNvSpPr/>
              <p:nvPr/>
            </p:nvSpPr>
            <p:spPr>
              <a:xfrm>
                <a:off x="6379157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066" y="2250"/>
                    </a:moveTo>
                    <a:lnTo>
                      <a:pt x="6066" y="2254"/>
                    </a:lnTo>
                    <a:lnTo>
                      <a:pt x="6067" y="2290"/>
                    </a:lnTo>
                    <a:lnTo>
                      <a:pt x="6067" y="2294"/>
                    </a:lnTo>
                    <a:lnTo>
                      <a:pt x="6066" y="2330"/>
                    </a:lnTo>
                    <a:lnTo>
                      <a:pt x="6066" y="2334"/>
                    </a:lnTo>
                    <a:lnTo>
                      <a:pt x="6064" y="2370"/>
                    </a:lnTo>
                    <a:lnTo>
                      <a:pt x="6064" y="2374"/>
                    </a:lnTo>
                    <a:lnTo>
                      <a:pt x="6060" y="2409"/>
                    </a:lnTo>
                    <a:lnTo>
                      <a:pt x="6060" y="2414"/>
                    </a:lnTo>
                    <a:lnTo>
                      <a:pt x="6055" y="2449"/>
                    </a:lnTo>
                    <a:lnTo>
                      <a:pt x="6055" y="2454"/>
                    </a:lnTo>
                    <a:lnTo>
                      <a:pt x="6049" y="2488"/>
                    </a:lnTo>
                    <a:lnTo>
                      <a:pt x="6048" y="2493"/>
                    </a:lnTo>
                    <a:lnTo>
                      <a:pt x="6041" y="2527"/>
                    </a:lnTo>
                    <a:lnTo>
                      <a:pt x="6040" y="2532"/>
                    </a:lnTo>
                    <a:lnTo>
                      <a:pt x="6031" y="2566"/>
                    </a:lnTo>
                    <a:lnTo>
                      <a:pt x="6030" y="2570"/>
                    </a:lnTo>
                    <a:lnTo>
                      <a:pt x="6020" y="2604"/>
                    </a:lnTo>
                    <a:lnTo>
                      <a:pt x="6019" y="2609"/>
                    </a:lnTo>
                    <a:lnTo>
                      <a:pt x="6008" y="2642"/>
                    </a:lnTo>
                    <a:lnTo>
                      <a:pt x="6006" y="2646"/>
                    </a:lnTo>
                    <a:lnTo>
                      <a:pt x="5994" y="2679"/>
                    </a:lnTo>
                    <a:lnTo>
                      <a:pt x="5992" y="2684"/>
                    </a:lnTo>
                    <a:lnTo>
                      <a:pt x="5979" y="2716"/>
                    </a:lnTo>
                    <a:lnTo>
                      <a:pt x="5977" y="2720"/>
                    </a:lnTo>
                    <a:lnTo>
                      <a:pt x="5965" y="2748"/>
                    </a:lnTo>
                    <a:lnTo>
                      <a:pt x="7590" y="2748"/>
                    </a:lnTo>
                    <a:lnTo>
                      <a:pt x="7623" y="2750"/>
                    </a:lnTo>
                    <a:lnTo>
                      <a:pt x="7655" y="2757"/>
                    </a:lnTo>
                    <a:lnTo>
                      <a:pt x="7686" y="2767"/>
                    </a:lnTo>
                    <a:lnTo>
                      <a:pt x="7715" y="2781"/>
                    </a:lnTo>
                    <a:lnTo>
                      <a:pt x="7742" y="2800"/>
                    </a:lnTo>
                    <a:lnTo>
                      <a:pt x="7767" y="2821"/>
                    </a:lnTo>
                    <a:lnTo>
                      <a:pt x="7788" y="2846"/>
                    </a:lnTo>
                    <a:lnTo>
                      <a:pt x="7807" y="2873"/>
                    </a:lnTo>
                    <a:lnTo>
                      <a:pt x="7821" y="2902"/>
                    </a:lnTo>
                    <a:lnTo>
                      <a:pt x="7831" y="2933"/>
                    </a:lnTo>
                    <a:lnTo>
                      <a:pt x="7838" y="2965"/>
                    </a:lnTo>
                    <a:lnTo>
                      <a:pt x="7840" y="2998"/>
                    </a:lnTo>
                    <a:lnTo>
                      <a:pt x="7838" y="3031"/>
                    </a:lnTo>
                    <a:lnTo>
                      <a:pt x="7831" y="3063"/>
                    </a:lnTo>
                    <a:lnTo>
                      <a:pt x="7821" y="3094"/>
                    </a:lnTo>
                    <a:lnTo>
                      <a:pt x="7813" y="3109"/>
                    </a:lnTo>
                    <a:lnTo>
                      <a:pt x="8666" y="4815"/>
                    </a:lnTo>
                    <a:lnTo>
                      <a:pt x="8674" y="4833"/>
                    </a:lnTo>
                    <a:lnTo>
                      <a:pt x="8679" y="4852"/>
                    </a:lnTo>
                    <a:lnTo>
                      <a:pt x="8682" y="4872"/>
                    </a:lnTo>
                    <a:lnTo>
                      <a:pt x="8682" y="4892"/>
                    </a:lnTo>
                    <a:lnTo>
                      <a:pt x="8679" y="4912"/>
                    </a:lnTo>
                    <a:lnTo>
                      <a:pt x="8674" y="4931"/>
                    </a:lnTo>
                    <a:lnTo>
                      <a:pt x="8666" y="4949"/>
                    </a:lnTo>
                    <a:lnTo>
                      <a:pt x="8656" y="4966"/>
                    </a:lnTo>
                    <a:lnTo>
                      <a:pt x="8644" y="4982"/>
                    </a:lnTo>
                    <a:lnTo>
                      <a:pt x="8629" y="4996"/>
                    </a:lnTo>
                    <a:lnTo>
                      <a:pt x="8613" y="5008"/>
                    </a:lnTo>
                    <a:lnTo>
                      <a:pt x="8590" y="5023"/>
                    </a:lnTo>
                    <a:lnTo>
                      <a:pt x="8586" y="5026"/>
                    </a:lnTo>
                    <a:lnTo>
                      <a:pt x="8561" y="5041"/>
                    </a:lnTo>
                    <a:lnTo>
                      <a:pt x="8557" y="5043"/>
                    </a:lnTo>
                    <a:lnTo>
                      <a:pt x="8531" y="5058"/>
                    </a:lnTo>
                    <a:lnTo>
                      <a:pt x="8527" y="5060"/>
                    </a:lnTo>
                    <a:lnTo>
                      <a:pt x="8501" y="5074"/>
                    </a:lnTo>
                    <a:lnTo>
                      <a:pt x="8497" y="5076"/>
                    </a:lnTo>
                    <a:lnTo>
                      <a:pt x="8469" y="5089"/>
                    </a:lnTo>
                    <a:lnTo>
                      <a:pt x="8466" y="5091"/>
                    </a:lnTo>
                    <a:lnTo>
                      <a:pt x="8437" y="5104"/>
                    </a:lnTo>
                    <a:lnTo>
                      <a:pt x="8434" y="5106"/>
                    </a:lnTo>
                    <a:lnTo>
                      <a:pt x="8404" y="5119"/>
                    </a:lnTo>
                    <a:lnTo>
                      <a:pt x="8401" y="5120"/>
                    </a:lnTo>
                    <a:lnTo>
                      <a:pt x="8371" y="5132"/>
                    </a:lnTo>
                    <a:lnTo>
                      <a:pt x="8368" y="5134"/>
                    </a:lnTo>
                    <a:lnTo>
                      <a:pt x="8337" y="5145"/>
                    </a:lnTo>
                    <a:lnTo>
                      <a:pt x="8333" y="5146"/>
                    </a:lnTo>
                    <a:lnTo>
                      <a:pt x="8302" y="5158"/>
                    </a:lnTo>
                    <a:lnTo>
                      <a:pt x="8298" y="5159"/>
                    </a:lnTo>
                    <a:lnTo>
                      <a:pt x="8266" y="5170"/>
                    </a:lnTo>
                    <a:lnTo>
                      <a:pt x="8263" y="5171"/>
                    </a:lnTo>
                    <a:lnTo>
                      <a:pt x="8230" y="5181"/>
                    </a:lnTo>
                    <a:lnTo>
                      <a:pt x="8227" y="5182"/>
                    </a:lnTo>
                    <a:lnTo>
                      <a:pt x="8193" y="5191"/>
                    </a:lnTo>
                    <a:lnTo>
                      <a:pt x="8190" y="5192"/>
                    </a:lnTo>
                    <a:lnTo>
                      <a:pt x="8155" y="5201"/>
                    </a:lnTo>
                    <a:lnTo>
                      <a:pt x="8151" y="5202"/>
                    </a:lnTo>
                    <a:lnTo>
                      <a:pt x="8116" y="5210"/>
                    </a:lnTo>
                    <a:lnTo>
                      <a:pt x="8113" y="5211"/>
                    </a:lnTo>
                    <a:lnTo>
                      <a:pt x="8077" y="5219"/>
                    </a:lnTo>
                    <a:lnTo>
                      <a:pt x="8075" y="5219"/>
                    </a:lnTo>
                    <a:lnTo>
                      <a:pt x="8039" y="5226"/>
                    </a:lnTo>
                    <a:lnTo>
                      <a:pt x="8036" y="5227"/>
                    </a:lnTo>
                    <a:lnTo>
                      <a:pt x="7999" y="5233"/>
                    </a:lnTo>
                    <a:lnTo>
                      <a:pt x="7997" y="5234"/>
                    </a:lnTo>
                    <a:lnTo>
                      <a:pt x="7960" y="5240"/>
                    </a:lnTo>
                    <a:lnTo>
                      <a:pt x="7957" y="5240"/>
                    </a:lnTo>
                    <a:lnTo>
                      <a:pt x="7920" y="5246"/>
                    </a:lnTo>
                    <a:lnTo>
                      <a:pt x="7917" y="5246"/>
                    </a:lnTo>
                    <a:lnTo>
                      <a:pt x="7880" y="5251"/>
                    </a:lnTo>
                    <a:lnTo>
                      <a:pt x="7877" y="5251"/>
                    </a:lnTo>
                    <a:lnTo>
                      <a:pt x="7839" y="5255"/>
                    </a:lnTo>
                    <a:lnTo>
                      <a:pt x="7837" y="5256"/>
                    </a:lnTo>
                    <a:lnTo>
                      <a:pt x="7798" y="5259"/>
                    </a:lnTo>
                    <a:lnTo>
                      <a:pt x="7796" y="5259"/>
                    </a:lnTo>
                    <a:lnTo>
                      <a:pt x="7757" y="5262"/>
                    </a:lnTo>
                    <a:lnTo>
                      <a:pt x="7755" y="5262"/>
                    </a:lnTo>
                    <a:lnTo>
                      <a:pt x="7716" y="5265"/>
                    </a:lnTo>
                    <a:lnTo>
                      <a:pt x="7713" y="5265"/>
                    </a:lnTo>
                    <a:lnTo>
                      <a:pt x="7675" y="5267"/>
                    </a:lnTo>
                    <a:lnTo>
                      <a:pt x="7672" y="5267"/>
                    </a:lnTo>
                    <a:lnTo>
                      <a:pt x="7633" y="5268"/>
                    </a:lnTo>
                    <a:lnTo>
                      <a:pt x="7630" y="5268"/>
                    </a:lnTo>
                    <a:lnTo>
                      <a:pt x="7591" y="5268"/>
                    </a:lnTo>
                    <a:lnTo>
                      <a:pt x="7589" y="5268"/>
                    </a:lnTo>
                    <a:lnTo>
                      <a:pt x="7550" y="5268"/>
                    </a:lnTo>
                    <a:lnTo>
                      <a:pt x="7547" y="5268"/>
                    </a:lnTo>
                    <a:lnTo>
                      <a:pt x="7508" y="5267"/>
                    </a:lnTo>
                    <a:lnTo>
                      <a:pt x="7506" y="5267"/>
                    </a:lnTo>
                    <a:lnTo>
                      <a:pt x="7467" y="5265"/>
                    </a:lnTo>
                    <a:lnTo>
                      <a:pt x="7464" y="5265"/>
                    </a:lnTo>
                    <a:lnTo>
                      <a:pt x="7426" y="5262"/>
                    </a:lnTo>
                    <a:lnTo>
                      <a:pt x="7423" y="5262"/>
                    </a:lnTo>
                    <a:lnTo>
                      <a:pt x="7385" y="5259"/>
                    </a:lnTo>
                    <a:lnTo>
                      <a:pt x="7382" y="5259"/>
                    </a:lnTo>
                    <a:lnTo>
                      <a:pt x="7344" y="5256"/>
                    </a:lnTo>
                    <a:lnTo>
                      <a:pt x="7341" y="5255"/>
                    </a:lnTo>
                    <a:lnTo>
                      <a:pt x="7303" y="5251"/>
                    </a:lnTo>
                    <a:lnTo>
                      <a:pt x="7301" y="5251"/>
                    </a:lnTo>
                    <a:lnTo>
                      <a:pt x="7263" y="5246"/>
                    </a:lnTo>
                    <a:lnTo>
                      <a:pt x="7261" y="5246"/>
                    </a:lnTo>
                    <a:lnTo>
                      <a:pt x="7223" y="5240"/>
                    </a:lnTo>
                    <a:lnTo>
                      <a:pt x="7221" y="5240"/>
                    </a:lnTo>
                    <a:lnTo>
                      <a:pt x="7184" y="5234"/>
                    </a:lnTo>
                    <a:lnTo>
                      <a:pt x="7181" y="5233"/>
                    </a:lnTo>
                    <a:lnTo>
                      <a:pt x="7145" y="5227"/>
                    </a:lnTo>
                    <a:lnTo>
                      <a:pt x="7142" y="5226"/>
                    </a:lnTo>
                    <a:lnTo>
                      <a:pt x="7106" y="5219"/>
                    </a:lnTo>
                    <a:lnTo>
                      <a:pt x="7103" y="5219"/>
                    </a:lnTo>
                    <a:lnTo>
                      <a:pt x="7067" y="5211"/>
                    </a:lnTo>
                    <a:lnTo>
                      <a:pt x="7065" y="5210"/>
                    </a:lnTo>
                    <a:lnTo>
                      <a:pt x="7030" y="5202"/>
                    </a:lnTo>
                    <a:lnTo>
                      <a:pt x="7026" y="5201"/>
                    </a:lnTo>
                    <a:lnTo>
                      <a:pt x="6991" y="5192"/>
                    </a:lnTo>
                    <a:lnTo>
                      <a:pt x="6988" y="5191"/>
                    </a:lnTo>
                    <a:lnTo>
                      <a:pt x="6954" y="5182"/>
                    </a:lnTo>
                    <a:lnTo>
                      <a:pt x="6951" y="5181"/>
                    </a:lnTo>
                    <a:lnTo>
                      <a:pt x="6918" y="5171"/>
                    </a:lnTo>
                    <a:lnTo>
                      <a:pt x="6915" y="5170"/>
                    </a:lnTo>
                    <a:lnTo>
                      <a:pt x="6882" y="5159"/>
                    </a:lnTo>
                    <a:lnTo>
                      <a:pt x="6879" y="5158"/>
                    </a:lnTo>
                    <a:lnTo>
                      <a:pt x="6847" y="5147"/>
                    </a:lnTo>
                    <a:lnTo>
                      <a:pt x="6844" y="5145"/>
                    </a:lnTo>
                    <a:lnTo>
                      <a:pt x="6813" y="5134"/>
                    </a:lnTo>
                    <a:lnTo>
                      <a:pt x="6810" y="5132"/>
                    </a:lnTo>
                    <a:lnTo>
                      <a:pt x="6779" y="5120"/>
                    </a:lnTo>
                    <a:lnTo>
                      <a:pt x="6776" y="5119"/>
                    </a:lnTo>
                    <a:lnTo>
                      <a:pt x="6747" y="5106"/>
                    </a:lnTo>
                    <a:lnTo>
                      <a:pt x="6743" y="5104"/>
                    </a:lnTo>
                    <a:lnTo>
                      <a:pt x="6715" y="5091"/>
                    </a:lnTo>
                    <a:lnTo>
                      <a:pt x="6711" y="5089"/>
                    </a:lnTo>
                    <a:lnTo>
                      <a:pt x="6683" y="5076"/>
                    </a:lnTo>
                    <a:lnTo>
                      <a:pt x="6680" y="5074"/>
                    </a:lnTo>
                    <a:lnTo>
                      <a:pt x="6653" y="5060"/>
                    </a:lnTo>
                    <a:lnTo>
                      <a:pt x="6649" y="5058"/>
                    </a:lnTo>
                    <a:lnTo>
                      <a:pt x="6623" y="5043"/>
                    </a:lnTo>
                    <a:lnTo>
                      <a:pt x="6620" y="5041"/>
                    </a:lnTo>
                    <a:lnTo>
                      <a:pt x="6595" y="5026"/>
                    </a:lnTo>
                    <a:lnTo>
                      <a:pt x="6591" y="5024"/>
                    </a:lnTo>
                    <a:lnTo>
                      <a:pt x="6567" y="5008"/>
                    </a:lnTo>
                    <a:lnTo>
                      <a:pt x="6551" y="4996"/>
                    </a:lnTo>
                    <a:lnTo>
                      <a:pt x="6537" y="4982"/>
                    </a:lnTo>
                    <a:lnTo>
                      <a:pt x="6524" y="4967"/>
                    </a:lnTo>
                    <a:lnTo>
                      <a:pt x="6514" y="4950"/>
                    </a:lnTo>
                    <a:lnTo>
                      <a:pt x="6506" y="4931"/>
                    </a:lnTo>
                    <a:lnTo>
                      <a:pt x="6501" y="4912"/>
                    </a:lnTo>
                    <a:lnTo>
                      <a:pt x="6498" y="4892"/>
                    </a:lnTo>
                    <a:lnTo>
                      <a:pt x="6498" y="4872"/>
                    </a:lnTo>
                    <a:lnTo>
                      <a:pt x="6501" y="4853"/>
                    </a:lnTo>
                    <a:lnTo>
                      <a:pt x="6506" y="4833"/>
                    </a:lnTo>
                    <a:lnTo>
                      <a:pt x="6514" y="4815"/>
                    </a:lnTo>
                    <a:lnTo>
                      <a:pt x="7297" y="3248"/>
                    </a:lnTo>
                    <a:lnTo>
                      <a:pt x="5474" y="3248"/>
                    </a:lnTo>
                    <a:lnTo>
                      <a:pt x="5465" y="3253"/>
                    </a:lnTo>
                    <a:lnTo>
                      <a:pt x="5460" y="3255"/>
                    </a:lnTo>
                    <a:lnTo>
                      <a:pt x="5428" y="3269"/>
                    </a:lnTo>
                    <a:lnTo>
                      <a:pt x="5424" y="3271"/>
                    </a:lnTo>
                    <a:lnTo>
                      <a:pt x="5392" y="3284"/>
                    </a:lnTo>
                    <a:lnTo>
                      <a:pt x="5387" y="3286"/>
                    </a:lnTo>
                    <a:lnTo>
                      <a:pt x="5354" y="3298"/>
                    </a:lnTo>
                    <a:lnTo>
                      <a:pt x="5350" y="3300"/>
                    </a:lnTo>
                    <a:lnTo>
                      <a:pt x="5317" y="3311"/>
                    </a:lnTo>
                    <a:lnTo>
                      <a:pt x="5312" y="3312"/>
                    </a:lnTo>
                    <a:lnTo>
                      <a:pt x="5278" y="3322"/>
                    </a:lnTo>
                    <a:lnTo>
                      <a:pt x="5274" y="3323"/>
                    </a:lnTo>
                    <a:lnTo>
                      <a:pt x="5250" y="3329"/>
                    </a:lnTo>
                    <a:lnTo>
                      <a:pt x="5250" y="7944"/>
                    </a:lnTo>
                    <a:lnTo>
                      <a:pt x="5248" y="7977"/>
                    </a:lnTo>
                    <a:lnTo>
                      <a:pt x="5241" y="8009"/>
                    </a:lnTo>
                    <a:lnTo>
                      <a:pt x="5231" y="8040"/>
                    </a:lnTo>
                    <a:lnTo>
                      <a:pt x="5217" y="8069"/>
                    </a:lnTo>
                    <a:lnTo>
                      <a:pt x="5198" y="8096"/>
                    </a:lnTo>
                    <a:lnTo>
                      <a:pt x="5177" y="8121"/>
                    </a:lnTo>
                    <a:lnTo>
                      <a:pt x="5152" y="8142"/>
                    </a:lnTo>
                    <a:lnTo>
                      <a:pt x="5125" y="8161"/>
                    </a:lnTo>
                    <a:lnTo>
                      <a:pt x="5096" y="8175"/>
                    </a:lnTo>
                    <a:lnTo>
                      <a:pt x="5065" y="8185"/>
                    </a:lnTo>
                    <a:lnTo>
                      <a:pt x="5033" y="8192"/>
                    </a:lnTo>
                    <a:lnTo>
                      <a:pt x="5000" y="8194"/>
                    </a:lnTo>
                    <a:lnTo>
                      <a:pt x="4967" y="8192"/>
                    </a:lnTo>
                    <a:lnTo>
                      <a:pt x="4935" y="8185"/>
                    </a:lnTo>
                    <a:lnTo>
                      <a:pt x="4904" y="8175"/>
                    </a:lnTo>
                    <a:lnTo>
                      <a:pt x="4875" y="8161"/>
                    </a:lnTo>
                    <a:lnTo>
                      <a:pt x="4848" y="8142"/>
                    </a:lnTo>
                    <a:lnTo>
                      <a:pt x="4823" y="8121"/>
                    </a:lnTo>
                    <a:lnTo>
                      <a:pt x="4802" y="8096"/>
                    </a:lnTo>
                    <a:lnTo>
                      <a:pt x="4783" y="8069"/>
                    </a:lnTo>
                    <a:lnTo>
                      <a:pt x="4769" y="8040"/>
                    </a:lnTo>
                    <a:lnTo>
                      <a:pt x="4759" y="8009"/>
                    </a:lnTo>
                    <a:lnTo>
                      <a:pt x="4752" y="7977"/>
                    </a:lnTo>
                    <a:lnTo>
                      <a:pt x="4750" y="7944"/>
                    </a:lnTo>
                    <a:lnTo>
                      <a:pt x="4750" y="3329"/>
                    </a:lnTo>
                    <a:lnTo>
                      <a:pt x="4726" y="3323"/>
                    </a:lnTo>
                    <a:lnTo>
                      <a:pt x="4722" y="3322"/>
                    </a:lnTo>
                    <a:lnTo>
                      <a:pt x="4688" y="3312"/>
                    </a:lnTo>
                    <a:lnTo>
                      <a:pt x="4683" y="3311"/>
                    </a:lnTo>
                    <a:lnTo>
                      <a:pt x="4650" y="3300"/>
                    </a:lnTo>
                    <a:lnTo>
                      <a:pt x="4646" y="3298"/>
                    </a:lnTo>
                    <a:lnTo>
                      <a:pt x="4613" y="3286"/>
                    </a:lnTo>
                    <a:lnTo>
                      <a:pt x="4608" y="3284"/>
                    </a:lnTo>
                    <a:lnTo>
                      <a:pt x="4576" y="3271"/>
                    </a:lnTo>
                    <a:lnTo>
                      <a:pt x="4572" y="3269"/>
                    </a:lnTo>
                    <a:lnTo>
                      <a:pt x="4540" y="3255"/>
                    </a:lnTo>
                    <a:lnTo>
                      <a:pt x="4535" y="3253"/>
                    </a:lnTo>
                    <a:lnTo>
                      <a:pt x="4526" y="3248"/>
                    </a:lnTo>
                    <a:lnTo>
                      <a:pt x="2703" y="3248"/>
                    </a:lnTo>
                    <a:lnTo>
                      <a:pt x="3486" y="4815"/>
                    </a:lnTo>
                    <a:lnTo>
                      <a:pt x="3494" y="4833"/>
                    </a:lnTo>
                    <a:lnTo>
                      <a:pt x="3499" y="4853"/>
                    </a:lnTo>
                    <a:lnTo>
                      <a:pt x="3502" y="4872"/>
                    </a:lnTo>
                    <a:lnTo>
                      <a:pt x="3502" y="4892"/>
                    </a:lnTo>
                    <a:lnTo>
                      <a:pt x="3499" y="4912"/>
                    </a:lnTo>
                    <a:lnTo>
                      <a:pt x="3494" y="4931"/>
                    </a:lnTo>
                    <a:lnTo>
                      <a:pt x="3486" y="4950"/>
                    </a:lnTo>
                    <a:lnTo>
                      <a:pt x="3476" y="4967"/>
                    </a:lnTo>
                    <a:lnTo>
                      <a:pt x="3463" y="4982"/>
                    </a:lnTo>
                    <a:lnTo>
                      <a:pt x="3449" y="4996"/>
                    </a:lnTo>
                    <a:lnTo>
                      <a:pt x="3433" y="5008"/>
                    </a:lnTo>
                    <a:lnTo>
                      <a:pt x="3409" y="5024"/>
                    </a:lnTo>
                    <a:lnTo>
                      <a:pt x="3405" y="5026"/>
                    </a:lnTo>
                    <a:lnTo>
                      <a:pt x="3380" y="5041"/>
                    </a:lnTo>
                    <a:lnTo>
                      <a:pt x="3377" y="5043"/>
                    </a:lnTo>
                    <a:lnTo>
                      <a:pt x="3351" y="5058"/>
                    </a:lnTo>
                    <a:lnTo>
                      <a:pt x="3347" y="5060"/>
                    </a:lnTo>
                    <a:lnTo>
                      <a:pt x="3320" y="5074"/>
                    </a:lnTo>
                    <a:lnTo>
                      <a:pt x="3317" y="5076"/>
                    </a:lnTo>
                    <a:lnTo>
                      <a:pt x="3289" y="5089"/>
                    </a:lnTo>
                    <a:lnTo>
                      <a:pt x="3285" y="5091"/>
                    </a:lnTo>
                    <a:lnTo>
                      <a:pt x="3257" y="5104"/>
                    </a:lnTo>
                    <a:lnTo>
                      <a:pt x="3253" y="5106"/>
                    </a:lnTo>
                    <a:lnTo>
                      <a:pt x="3224" y="5119"/>
                    </a:lnTo>
                    <a:lnTo>
                      <a:pt x="3221" y="5120"/>
                    </a:lnTo>
                    <a:lnTo>
                      <a:pt x="3190" y="5132"/>
                    </a:lnTo>
                    <a:lnTo>
                      <a:pt x="3187" y="5134"/>
                    </a:lnTo>
                    <a:lnTo>
                      <a:pt x="3156" y="5145"/>
                    </a:lnTo>
                    <a:lnTo>
                      <a:pt x="3153" y="5147"/>
                    </a:lnTo>
                    <a:lnTo>
                      <a:pt x="3121" y="5158"/>
                    </a:lnTo>
                    <a:lnTo>
                      <a:pt x="3118" y="5159"/>
                    </a:lnTo>
                    <a:lnTo>
                      <a:pt x="3085" y="5170"/>
                    </a:lnTo>
                    <a:lnTo>
                      <a:pt x="3082" y="5171"/>
                    </a:lnTo>
                    <a:lnTo>
                      <a:pt x="3049" y="5181"/>
                    </a:lnTo>
                    <a:lnTo>
                      <a:pt x="3046" y="5182"/>
                    </a:lnTo>
                    <a:lnTo>
                      <a:pt x="3012" y="5191"/>
                    </a:lnTo>
                    <a:lnTo>
                      <a:pt x="3009" y="5192"/>
                    </a:lnTo>
                    <a:lnTo>
                      <a:pt x="2974" y="5201"/>
                    </a:lnTo>
                    <a:lnTo>
                      <a:pt x="2970" y="5202"/>
                    </a:lnTo>
                    <a:lnTo>
                      <a:pt x="2935" y="5210"/>
                    </a:lnTo>
                    <a:lnTo>
                      <a:pt x="2933" y="5211"/>
                    </a:lnTo>
                    <a:lnTo>
                      <a:pt x="2897" y="5219"/>
                    </a:lnTo>
                    <a:lnTo>
                      <a:pt x="2894" y="5219"/>
                    </a:lnTo>
                    <a:lnTo>
                      <a:pt x="2858" y="5226"/>
                    </a:lnTo>
                    <a:lnTo>
                      <a:pt x="2855" y="5227"/>
                    </a:lnTo>
                    <a:lnTo>
                      <a:pt x="2819" y="5233"/>
                    </a:lnTo>
                    <a:lnTo>
                      <a:pt x="2816" y="5234"/>
                    </a:lnTo>
                    <a:lnTo>
                      <a:pt x="2779" y="5240"/>
                    </a:lnTo>
                    <a:lnTo>
                      <a:pt x="2777" y="5240"/>
                    </a:lnTo>
                    <a:lnTo>
                      <a:pt x="2739" y="5246"/>
                    </a:lnTo>
                    <a:lnTo>
                      <a:pt x="2737" y="5246"/>
                    </a:lnTo>
                    <a:lnTo>
                      <a:pt x="2699" y="5251"/>
                    </a:lnTo>
                    <a:lnTo>
                      <a:pt x="2697" y="5251"/>
                    </a:lnTo>
                    <a:lnTo>
                      <a:pt x="2659" y="5255"/>
                    </a:lnTo>
                    <a:lnTo>
                      <a:pt x="2656" y="5256"/>
                    </a:lnTo>
                    <a:lnTo>
                      <a:pt x="2618" y="5259"/>
                    </a:lnTo>
                    <a:lnTo>
                      <a:pt x="2615" y="5259"/>
                    </a:lnTo>
                    <a:lnTo>
                      <a:pt x="2577" y="5262"/>
                    </a:lnTo>
                    <a:lnTo>
                      <a:pt x="2574" y="5262"/>
                    </a:lnTo>
                    <a:lnTo>
                      <a:pt x="2536" y="5265"/>
                    </a:lnTo>
                    <a:lnTo>
                      <a:pt x="2533" y="5265"/>
                    </a:lnTo>
                    <a:lnTo>
                      <a:pt x="2494" y="5267"/>
                    </a:lnTo>
                    <a:lnTo>
                      <a:pt x="2492" y="5267"/>
                    </a:lnTo>
                    <a:lnTo>
                      <a:pt x="2453" y="5268"/>
                    </a:lnTo>
                    <a:lnTo>
                      <a:pt x="2450" y="5268"/>
                    </a:lnTo>
                    <a:lnTo>
                      <a:pt x="2411" y="5268"/>
                    </a:lnTo>
                    <a:lnTo>
                      <a:pt x="2409" y="5268"/>
                    </a:lnTo>
                    <a:lnTo>
                      <a:pt x="2370" y="5268"/>
                    </a:lnTo>
                    <a:lnTo>
                      <a:pt x="2367" y="5268"/>
                    </a:lnTo>
                    <a:lnTo>
                      <a:pt x="2328" y="5267"/>
                    </a:lnTo>
                    <a:lnTo>
                      <a:pt x="2325" y="5267"/>
                    </a:lnTo>
                    <a:lnTo>
                      <a:pt x="2287" y="5265"/>
                    </a:lnTo>
                    <a:lnTo>
                      <a:pt x="2284" y="5265"/>
                    </a:lnTo>
                    <a:lnTo>
                      <a:pt x="2245" y="5262"/>
                    </a:lnTo>
                    <a:lnTo>
                      <a:pt x="2243" y="5262"/>
                    </a:lnTo>
                    <a:lnTo>
                      <a:pt x="2204" y="5259"/>
                    </a:lnTo>
                    <a:lnTo>
                      <a:pt x="2202" y="5259"/>
                    </a:lnTo>
                    <a:lnTo>
                      <a:pt x="2163" y="5256"/>
                    </a:lnTo>
                    <a:lnTo>
                      <a:pt x="2161" y="5255"/>
                    </a:lnTo>
                    <a:lnTo>
                      <a:pt x="2123" y="5251"/>
                    </a:lnTo>
                    <a:lnTo>
                      <a:pt x="2120" y="5251"/>
                    </a:lnTo>
                    <a:lnTo>
                      <a:pt x="2083" y="5246"/>
                    </a:lnTo>
                    <a:lnTo>
                      <a:pt x="2080" y="5246"/>
                    </a:lnTo>
                    <a:lnTo>
                      <a:pt x="2043" y="5240"/>
                    </a:lnTo>
                    <a:lnTo>
                      <a:pt x="2040" y="5240"/>
                    </a:lnTo>
                    <a:lnTo>
                      <a:pt x="2003" y="5234"/>
                    </a:lnTo>
                    <a:lnTo>
                      <a:pt x="2001" y="5233"/>
                    </a:lnTo>
                    <a:lnTo>
                      <a:pt x="1964" y="5227"/>
                    </a:lnTo>
                    <a:lnTo>
                      <a:pt x="1961" y="5226"/>
                    </a:lnTo>
                    <a:lnTo>
                      <a:pt x="1925" y="5219"/>
                    </a:lnTo>
                    <a:lnTo>
                      <a:pt x="1923" y="5219"/>
                    </a:lnTo>
                    <a:lnTo>
                      <a:pt x="1887" y="5211"/>
                    </a:lnTo>
                    <a:lnTo>
                      <a:pt x="1884" y="5210"/>
                    </a:lnTo>
                    <a:lnTo>
                      <a:pt x="1849" y="5202"/>
                    </a:lnTo>
                    <a:lnTo>
                      <a:pt x="1845" y="5201"/>
                    </a:lnTo>
                    <a:lnTo>
                      <a:pt x="1810" y="5192"/>
                    </a:lnTo>
                    <a:lnTo>
                      <a:pt x="1807" y="5191"/>
                    </a:lnTo>
                    <a:lnTo>
                      <a:pt x="1773" y="5182"/>
                    </a:lnTo>
                    <a:lnTo>
                      <a:pt x="1770" y="5181"/>
                    </a:lnTo>
                    <a:lnTo>
                      <a:pt x="1737" y="5171"/>
                    </a:lnTo>
                    <a:lnTo>
                      <a:pt x="1734" y="5170"/>
                    </a:lnTo>
                    <a:lnTo>
                      <a:pt x="1702" y="5159"/>
                    </a:lnTo>
                    <a:lnTo>
                      <a:pt x="1698" y="5158"/>
                    </a:lnTo>
                    <a:lnTo>
                      <a:pt x="1667" y="5146"/>
                    </a:lnTo>
                    <a:lnTo>
                      <a:pt x="1663" y="5145"/>
                    </a:lnTo>
                    <a:lnTo>
                      <a:pt x="1632" y="5134"/>
                    </a:lnTo>
                    <a:lnTo>
                      <a:pt x="1629" y="5132"/>
                    </a:lnTo>
                    <a:lnTo>
                      <a:pt x="1599" y="5120"/>
                    </a:lnTo>
                    <a:lnTo>
                      <a:pt x="1596" y="5119"/>
                    </a:lnTo>
                    <a:lnTo>
                      <a:pt x="1566" y="5106"/>
                    </a:lnTo>
                    <a:lnTo>
                      <a:pt x="1563" y="5104"/>
                    </a:lnTo>
                    <a:lnTo>
                      <a:pt x="1534" y="5091"/>
                    </a:lnTo>
                    <a:lnTo>
                      <a:pt x="1531" y="5089"/>
                    </a:lnTo>
                    <a:lnTo>
                      <a:pt x="1503" y="5076"/>
                    </a:lnTo>
                    <a:lnTo>
                      <a:pt x="1499" y="5074"/>
                    </a:lnTo>
                    <a:lnTo>
                      <a:pt x="1473" y="5060"/>
                    </a:lnTo>
                    <a:lnTo>
                      <a:pt x="1469" y="5058"/>
                    </a:lnTo>
                    <a:lnTo>
                      <a:pt x="1443" y="5043"/>
                    </a:lnTo>
                    <a:lnTo>
                      <a:pt x="1439" y="5041"/>
                    </a:lnTo>
                    <a:lnTo>
                      <a:pt x="1414" y="5026"/>
                    </a:lnTo>
                    <a:lnTo>
                      <a:pt x="1410" y="5023"/>
                    </a:lnTo>
                    <a:lnTo>
                      <a:pt x="1387" y="5008"/>
                    </a:lnTo>
                    <a:lnTo>
                      <a:pt x="1371" y="4996"/>
                    </a:lnTo>
                    <a:lnTo>
                      <a:pt x="1356" y="4982"/>
                    </a:lnTo>
                    <a:lnTo>
                      <a:pt x="1344" y="4966"/>
                    </a:lnTo>
                    <a:lnTo>
                      <a:pt x="1334" y="4949"/>
                    </a:lnTo>
                    <a:lnTo>
                      <a:pt x="1326" y="4931"/>
                    </a:lnTo>
                    <a:lnTo>
                      <a:pt x="1321" y="4912"/>
                    </a:lnTo>
                    <a:lnTo>
                      <a:pt x="1318" y="4892"/>
                    </a:lnTo>
                    <a:lnTo>
                      <a:pt x="1318" y="4872"/>
                    </a:lnTo>
                    <a:lnTo>
                      <a:pt x="1321" y="4852"/>
                    </a:lnTo>
                    <a:lnTo>
                      <a:pt x="1326" y="4833"/>
                    </a:lnTo>
                    <a:lnTo>
                      <a:pt x="1334" y="4815"/>
                    </a:lnTo>
                    <a:lnTo>
                      <a:pt x="2187" y="3109"/>
                    </a:lnTo>
                    <a:lnTo>
                      <a:pt x="2179" y="3094"/>
                    </a:lnTo>
                    <a:lnTo>
                      <a:pt x="2169" y="3063"/>
                    </a:lnTo>
                    <a:lnTo>
                      <a:pt x="2162" y="3031"/>
                    </a:lnTo>
                    <a:lnTo>
                      <a:pt x="2160" y="2998"/>
                    </a:lnTo>
                    <a:lnTo>
                      <a:pt x="2162" y="2965"/>
                    </a:lnTo>
                    <a:lnTo>
                      <a:pt x="2169" y="2933"/>
                    </a:lnTo>
                    <a:lnTo>
                      <a:pt x="2179" y="2902"/>
                    </a:lnTo>
                    <a:lnTo>
                      <a:pt x="2193" y="2873"/>
                    </a:lnTo>
                    <a:lnTo>
                      <a:pt x="2212" y="2846"/>
                    </a:lnTo>
                    <a:lnTo>
                      <a:pt x="2233" y="2821"/>
                    </a:lnTo>
                    <a:lnTo>
                      <a:pt x="2258" y="2800"/>
                    </a:lnTo>
                    <a:lnTo>
                      <a:pt x="2285" y="2781"/>
                    </a:lnTo>
                    <a:lnTo>
                      <a:pt x="2314" y="2767"/>
                    </a:lnTo>
                    <a:lnTo>
                      <a:pt x="2345" y="2757"/>
                    </a:lnTo>
                    <a:lnTo>
                      <a:pt x="2377" y="2750"/>
                    </a:lnTo>
                    <a:lnTo>
                      <a:pt x="2410" y="2748"/>
                    </a:lnTo>
                    <a:lnTo>
                      <a:pt x="4035" y="2748"/>
                    </a:lnTo>
                    <a:lnTo>
                      <a:pt x="4023" y="2720"/>
                    </a:lnTo>
                    <a:lnTo>
                      <a:pt x="4021" y="2716"/>
                    </a:lnTo>
                    <a:lnTo>
                      <a:pt x="4008" y="2684"/>
                    </a:lnTo>
                    <a:lnTo>
                      <a:pt x="4006" y="2679"/>
                    </a:lnTo>
                    <a:lnTo>
                      <a:pt x="3994" y="2646"/>
                    </a:lnTo>
                    <a:lnTo>
                      <a:pt x="3992" y="2642"/>
                    </a:lnTo>
                    <a:lnTo>
                      <a:pt x="3981" y="2609"/>
                    </a:lnTo>
                    <a:lnTo>
                      <a:pt x="3980" y="2604"/>
                    </a:lnTo>
                    <a:lnTo>
                      <a:pt x="3970" y="2570"/>
                    </a:lnTo>
                    <a:lnTo>
                      <a:pt x="3969" y="2566"/>
                    </a:lnTo>
                    <a:lnTo>
                      <a:pt x="3960" y="2532"/>
                    </a:lnTo>
                    <a:lnTo>
                      <a:pt x="3959" y="2527"/>
                    </a:lnTo>
                    <a:lnTo>
                      <a:pt x="3952" y="2493"/>
                    </a:lnTo>
                    <a:lnTo>
                      <a:pt x="3951" y="2488"/>
                    </a:lnTo>
                    <a:lnTo>
                      <a:pt x="3945" y="2454"/>
                    </a:lnTo>
                    <a:lnTo>
                      <a:pt x="3945" y="2449"/>
                    </a:lnTo>
                    <a:lnTo>
                      <a:pt x="3940" y="2414"/>
                    </a:lnTo>
                    <a:lnTo>
                      <a:pt x="3940" y="2409"/>
                    </a:lnTo>
                    <a:lnTo>
                      <a:pt x="3936" y="2374"/>
                    </a:lnTo>
                    <a:lnTo>
                      <a:pt x="3936" y="2370"/>
                    </a:lnTo>
                    <a:lnTo>
                      <a:pt x="3934" y="2334"/>
                    </a:lnTo>
                    <a:lnTo>
                      <a:pt x="3934" y="2330"/>
                    </a:lnTo>
                    <a:lnTo>
                      <a:pt x="3933" y="2294"/>
                    </a:lnTo>
                    <a:lnTo>
                      <a:pt x="3933" y="2290"/>
                    </a:lnTo>
                    <a:lnTo>
                      <a:pt x="3934" y="2254"/>
                    </a:lnTo>
                    <a:lnTo>
                      <a:pt x="3934" y="2250"/>
                    </a:lnTo>
                    <a:lnTo>
                      <a:pt x="3936" y="2214"/>
                    </a:lnTo>
                    <a:lnTo>
                      <a:pt x="3936" y="2210"/>
                    </a:lnTo>
                    <a:lnTo>
                      <a:pt x="3940" y="2175"/>
                    </a:lnTo>
                    <a:lnTo>
                      <a:pt x="3940" y="2170"/>
                    </a:lnTo>
                    <a:lnTo>
                      <a:pt x="3945" y="2135"/>
                    </a:lnTo>
                    <a:lnTo>
                      <a:pt x="3945" y="2130"/>
                    </a:lnTo>
                    <a:lnTo>
                      <a:pt x="3951" y="2096"/>
                    </a:lnTo>
                    <a:lnTo>
                      <a:pt x="3952" y="2091"/>
                    </a:lnTo>
                    <a:lnTo>
                      <a:pt x="3959" y="2057"/>
                    </a:lnTo>
                    <a:lnTo>
                      <a:pt x="3960" y="2052"/>
                    </a:lnTo>
                    <a:lnTo>
                      <a:pt x="3969" y="2018"/>
                    </a:lnTo>
                    <a:lnTo>
                      <a:pt x="3970" y="2014"/>
                    </a:lnTo>
                    <a:lnTo>
                      <a:pt x="3980" y="1980"/>
                    </a:lnTo>
                    <a:lnTo>
                      <a:pt x="3981" y="1975"/>
                    </a:lnTo>
                    <a:lnTo>
                      <a:pt x="3992" y="1942"/>
                    </a:lnTo>
                    <a:lnTo>
                      <a:pt x="3994" y="1938"/>
                    </a:lnTo>
                    <a:lnTo>
                      <a:pt x="4006" y="1905"/>
                    </a:lnTo>
                    <a:lnTo>
                      <a:pt x="4008" y="1900"/>
                    </a:lnTo>
                    <a:lnTo>
                      <a:pt x="4021" y="1868"/>
                    </a:lnTo>
                    <a:lnTo>
                      <a:pt x="4023" y="1864"/>
                    </a:lnTo>
                    <a:lnTo>
                      <a:pt x="4037" y="1832"/>
                    </a:lnTo>
                    <a:lnTo>
                      <a:pt x="4039" y="1827"/>
                    </a:lnTo>
                    <a:lnTo>
                      <a:pt x="4055" y="1796"/>
                    </a:lnTo>
                    <a:lnTo>
                      <a:pt x="4057" y="1792"/>
                    </a:lnTo>
                    <a:lnTo>
                      <a:pt x="4074" y="1761"/>
                    </a:lnTo>
                    <a:lnTo>
                      <a:pt x="4077" y="1756"/>
                    </a:lnTo>
                    <a:lnTo>
                      <a:pt x="4095" y="1726"/>
                    </a:lnTo>
                    <a:lnTo>
                      <a:pt x="4098" y="1722"/>
                    </a:lnTo>
                    <a:lnTo>
                      <a:pt x="4117" y="1693"/>
                    </a:lnTo>
                    <a:lnTo>
                      <a:pt x="4120" y="1689"/>
                    </a:lnTo>
                    <a:lnTo>
                      <a:pt x="4140" y="1660"/>
                    </a:lnTo>
                    <a:lnTo>
                      <a:pt x="4143" y="1656"/>
                    </a:lnTo>
                    <a:lnTo>
                      <a:pt x="4165" y="1628"/>
                    </a:lnTo>
                    <a:lnTo>
                      <a:pt x="4168" y="1625"/>
                    </a:lnTo>
                    <a:lnTo>
                      <a:pt x="4190" y="1598"/>
                    </a:lnTo>
                    <a:lnTo>
                      <a:pt x="4193" y="1594"/>
                    </a:lnTo>
                    <a:lnTo>
                      <a:pt x="4216" y="1568"/>
                    </a:lnTo>
                    <a:lnTo>
                      <a:pt x="4220" y="1565"/>
                    </a:lnTo>
                    <a:lnTo>
                      <a:pt x="4244" y="1539"/>
                    </a:lnTo>
                    <a:lnTo>
                      <a:pt x="4247" y="1536"/>
                    </a:lnTo>
                    <a:lnTo>
                      <a:pt x="4273" y="1512"/>
                    </a:lnTo>
                    <a:lnTo>
                      <a:pt x="4276" y="1508"/>
                    </a:lnTo>
                    <a:lnTo>
                      <a:pt x="4302" y="1485"/>
                    </a:lnTo>
                    <a:lnTo>
                      <a:pt x="4306" y="1482"/>
                    </a:lnTo>
                    <a:lnTo>
                      <a:pt x="4333" y="1460"/>
                    </a:lnTo>
                    <a:lnTo>
                      <a:pt x="4336" y="1457"/>
                    </a:lnTo>
                    <a:lnTo>
                      <a:pt x="4364" y="1435"/>
                    </a:lnTo>
                    <a:lnTo>
                      <a:pt x="4368" y="1432"/>
                    </a:lnTo>
                    <a:lnTo>
                      <a:pt x="4397" y="1412"/>
                    </a:lnTo>
                    <a:lnTo>
                      <a:pt x="4401" y="1409"/>
                    </a:lnTo>
                    <a:lnTo>
                      <a:pt x="4430" y="1390"/>
                    </a:lnTo>
                    <a:lnTo>
                      <a:pt x="4434" y="1387"/>
                    </a:lnTo>
                    <a:lnTo>
                      <a:pt x="4464" y="1369"/>
                    </a:lnTo>
                    <a:lnTo>
                      <a:pt x="4469" y="1366"/>
                    </a:lnTo>
                    <a:lnTo>
                      <a:pt x="4500" y="1349"/>
                    </a:lnTo>
                    <a:lnTo>
                      <a:pt x="4504" y="1347"/>
                    </a:lnTo>
                    <a:lnTo>
                      <a:pt x="4535" y="1331"/>
                    </a:lnTo>
                    <a:lnTo>
                      <a:pt x="4540" y="1329"/>
                    </a:lnTo>
                    <a:lnTo>
                      <a:pt x="4572" y="1315"/>
                    </a:lnTo>
                    <a:lnTo>
                      <a:pt x="4576" y="1313"/>
                    </a:lnTo>
                    <a:lnTo>
                      <a:pt x="4608" y="1300"/>
                    </a:lnTo>
                    <a:lnTo>
                      <a:pt x="4613" y="1298"/>
                    </a:lnTo>
                    <a:lnTo>
                      <a:pt x="4646" y="1286"/>
                    </a:lnTo>
                    <a:lnTo>
                      <a:pt x="4650" y="1284"/>
                    </a:lnTo>
                    <a:lnTo>
                      <a:pt x="4683" y="1273"/>
                    </a:lnTo>
                    <a:lnTo>
                      <a:pt x="4688" y="1272"/>
                    </a:lnTo>
                    <a:lnTo>
                      <a:pt x="4722" y="1262"/>
                    </a:lnTo>
                    <a:lnTo>
                      <a:pt x="4726" y="1261"/>
                    </a:lnTo>
                    <a:lnTo>
                      <a:pt x="4760" y="1252"/>
                    </a:lnTo>
                    <a:lnTo>
                      <a:pt x="4765" y="1251"/>
                    </a:lnTo>
                    <a:lnTo>
                      <a:pt x="4799" y="1244"/>
                    </a:lnTo>
                    <a:lnTo>
                      <a:pt x="4804" y="1243"/>
                    </a:lnTo>
                    <a:lnTo>
                      <a:pt x="4838" y="1237"/>
                    </a:lnTo>
                    <a:lnTo>
                      <a:pt x="4843" y="1237"/>
                    </a:lnTo>
                    <a:lnTo>
                      <a:pt x="4878" y="1232"/>
                    </a:lnTo>
                    <a:lnTo>
                      <a:pt x="4883" y="1232"/>
                    </a:lnTo>
                    <a:lnTo>
                      <a:pt x="4918" y="1228"/>
                    </a:lnTo>
                    <a:lnTo>
                      <a:pt x="4922" y="1228"/>
                    </a:lnTo>
                    <a:lnTo>
                      <a:pt x="4958" y="1226"/>
                    </a:lnTo>
                    <a:lnTo>
                      <a:pt x="4962" y="1226"/>
                    </a:lnTo>
                    <a:lnTo>
                      <a:pt x="4998" y="1225"/>
                    </a:lnTo>
                    <a:lnTo>
                      <a:pt x="5002" y="1225"/>
                    </a:lnTo>
                    <a:lnTo>
                      <a:pt x="5038" y="1226"/>
                    </a:lnTo>
                    <a:lnTo>
                      <a:pt x="5042" y="1226"/>
                    </a:lnTo>
                    <a:lnTo>
                      <a:pt x="5078" y="1228"/>
                    </a:lnTo>
                    <a:lnTo>
                      <a:pt x="5082" y="1228"/>
                    </a:lnTo>
                    <a:lnTo>
                      <a:pt x="5117" y="1232"/>
                    </a:lnTo>
                    <a:lnTo>
                      <a:pt x="5122" y="1232"/>
                    </a:lnTo>
                    <a:lnTo>
                      <a:pt x="5157" y="1237"/>
                    </a:lnTo>
                    <a:lnTo>
                      <a:pt x="5162" y="1237"/>
                    </a:lnTo>
                    <a:lnTo>
                      <a:pt x="5196" y="1243"/>
                    </a:lnTo>
                    <a:lnTo>
                      <a:pt x="5201" y="1244"/>
                    </a:lnTo>
                    <a:lnTo>
                      <a:pt x="5235" y="1251"/>
                    </a:lnTo>
                    <a:lnTo>
                      <a:pt x="5240" y="1252"/>
                    </a:lnTo>
                    <a:lnTo>
                      <a:pt x="5274" y="1261"/>
                    </a:lnTo>
                    <a:lnTo>
                      <a:pt x="5278" y="1262"/>
                    </a:lnTo>
                    <a:lnTo>
                      <a:pt x="5312" y="1272"/>
                    </a:lnTo>
                    <a:lnTo>
                      <a:pt x="5317" y="1273"/>
                    </a:lnTo>
                    <a:lnTo>
                      <a:pt x="5350" y="1284"/>
                    </a:lnTo>
                    <a:lnTo>
                      <a:pt x="5354" y="1286"/>
                    </a:lnTo>
                    <a:lnTo>
                      <a:pt x="5387" y="1298"/>
                    </a:lnTo>
                    <a:lnTo>
                      <a:pt x="5392" y="1300"/>
                    </a:lnTo>
                    <a:lnTo>
                      <a:pt x="5424" y="1313"/>
                    </a:lnTo>
                    <a:lnTo>
                      <a:pt x="5428" y="1315"/>
                    </a:lnTo>
                    <a:lnTo>
                      <a:pt x="5460" y="1329"/>
                    </a:lnTo>
                    <a:lnTo>
                      <a:pt x="5465" y="1331"/>
                    </a:lnTo>
                    <a:lnTo>
                      <a:pt x="5496" y="1347"/>
                    </a:lnTo>
                    <a:lnTo>
                      <a:pt x="5500" y="1349"/>
                    </a:lnTo>
                    <a:lnTo>
                      <a:pt x="5531" y="1366"/>
                    </a:lnTo>
                    <a:lnTo>
                      <a:pt x="5536" y="1369"/>
                    </a:lnTo>
                    <a:lnTo>
                      <a:pt x="5566" y="1387"/>
                    </a:lnTo>
                    <a:lnTo>
                      <a:pt x="5570" y="1390"/>
                    </a:lnTo>
                    <a:lnTo>
                      <a:pt x="5599" y="1409"/>
                    </a:lnTo>
                    <a:lnTo>
                      <a:pt x="5603" y="1412"/>
                    </a:lnTo>
                    <a:lnTo>
                      <a:pt x="5632" y="1432"/>
                    </a:lnTo>
                    <a:lnTo>
                      <a:pt x="5636" y="1435"/>
                    </a:lnTo>
                    <a:lnTo>
                      <a:pt x="5664" y="1457"/>
                    </a:lnTo>
                    <a:lnTo>
                      <a:pt x="5667" y="1460"/>
                    </a:lnTo>
                    <a:lnTo>
                      <a:pt x="5694" y="1482"/>
                    </a:lnTo>
                    <a:lnTo>
                      <a:pt x="5698" y="1485"/>
                    </a:lnTo>
                    <a:lnTo>
                      <a:pt x="5724" y="1508"/>
                    </a:lnTo>
                    <a:lnTo>
                      <a:pt x="5727" y="1512"/>
                    </a:lnTo>
                    <a:lnTo>
                      <a:pt x="5753" y="1536"/>
                    </a:lnTo>
                    <a:lnTo>
                      <a:pt x="5756" y="1539"/>
                    </a:lnTo>
                    <a:lnTo>
                      <a:pt x="5780" y="1565"/>
                    </a:lnTo>
                    <a:lnTo>
                      <a:pt x="5784" y="1568"/>
                    </a:lnTo>
                    <a:lnTo>
                      <a:pt x="5807" y="1594"/>
                    </a:lnTo>
                    <a:lnTo>
                      <a:pt x="5810" y="1598"/>
                    </a:lnTo>
                    <a:lnTo>
                      <a:pt x="5832" y="1625"/>
                    </a:lnTo>
                    <a:lnTo>
                      <a:pt x="5835" y="1628"/>
                    </a:lnTo>
                    <a:lnTo>
                      <a:pt x="5857" y="1656"/>
                    </a:lnTo>
                    <a:lnTo>
                      <a:pt x="5860" y="1660"/>
                    </a:lnTo>
                    <a:lnTo>
                      <a:pt x="5880" y="1689"/>
                    </a:lnTo>
                    <a:lnTo>
                      <a:pt x="5883" y="1693"/>
                    </a:lnTo>
                    <a:lnTo>
                      <a:pt x="5902" y="1722"/>
                    </a:lnTo>
                    <a:lnTo>
                      <a:pt x="5905" y="1726"/>
                    </a:lnTo>
                    <a:lnTo>
                      <a:pt x="5923" y="1756"/>
                    </a:lnTo>
                    <a:lnTo>
                      <a:pt x="5926" y="1761"/>
                    </a:lnTo>
                    <a:lnTo>
                      <a:pt x="5943" y="1792"/>
                    </a:lnTo>
                    <a:lnTo>
                      <a:pt x="5945" y="1796"/>
                    </a:lnTo>
                    <a:lnTo>
                      <a:pt x="5961" y="1827"/>
                    </a:lnTo>
                    <a:lnTo>
                      <a:pt x="5963" y="1832"/>
                    </a:lnTo>
                    <a:lnTo>
                      <a:pt x="5977" y="1864"/>
                    </a:lnTo>
                    <a:lnTo>
                      <a:pt x="5979" y="1868"/>
                    </a:lnTo>
                    <a:lnTo>
                      <a:pt x="5992" y="1900"/>
                    </a:lnTo>
                    <a:lnTo>
                      <a:pt x="5994" y="1905"/>
                    </a:lnTo>
                    <a:lnTo>
                      <a:pt x="6006" y="1938"/>
                    </a:lnTo>
                    <a:lnTo>
                      <a:pt x="6008" y="1942"/>
                    </a:lnTo>
                    <a:lnTo>
                      <a:pt x="6019" y="1975"/>
                    </a:lnTo>
                    <a:lnTo>
                      <a:pt x="6020" y="1980"/>
                    </a:lnTo>
                    <a:lnTo>
                      <a:pt x="6030" y="2014"/>
                    </a:lnTo>
                    <a:lnTo>
                      <a:pt x="6031" y="2018"/>
                    </a:lnTo>
                    <a:lnTo>
                      <a:pt x="6040" y="2052"/>
                    </a:lnTo>
                    <a:lnTo>
                      <a:pt x="6041" y="2057"/>
                    </a:lnTo>
                    <a:lnTo>
                      <a:pt x="6048" y="2091"/>
                    </a:lnTo>
                    <a:lnTo>
                      <a:pt x="6049" y="2096"/>
                    </a:lnTo>
                    <a:lnTo>
                      <a:pt x="6055" y="2130"/>
                    </a:lnTo>
                    <a:lnTo>
                      <a:pt x="6055" y="2135"/>
                    </a:lnTo>
                    <a:lnTo>
                      <a:pt x="6060" y="2170"/>
                    </a:lnTo>
                    <a:lnTo>
                      <a:pt x="6060" y="2175"/>
                    </a:lnTo>
                    <a:lnTo>
                      <a:pt x="6064" y="2210"/>
                    </a:lnTo>
                    <a:lnTo>
                      <a:pt x="6064" y="2214"/>
                    </a:lnTo>
                    <a:lnTo>
                      <a:pt x="6066" y="2250"/>
                    </a:lnTo>
                    <a:close/>
                    <a:moveTo>
                      <a:pt x="8334" y="4822"/>
                    </a:moveTo>
                    <a:lnTo>
                      <a:pt x="7590" y="3333"/>
                    </a:lnTo>
                    <a:lnTo>
                      <a:pt x="6846" y="4821"/>
                    </a:lnTo>
                    <a:lnTo>
                      <a:pt x="6868" y="4831"/>
                    </a:lnTo>
                    <a:lnTo>
                      <a:pt x="6894" y="4843"/>
                    </a:lnTo>
                    <a:lnTo>
                      <a:pt x="6921" y="4854"/>
                    </a:lnTo>
                    <a:lnTo>
                      <a:pt x="6949" y="4864"/>
                    </a:lnTo>
                    <a:lnTo>
                      <a:pt x="6977" y="4874"/>
                    </a:lnTo>
                    <a:lnTo>
                      <a:pt x="7007" y="4884"/>
                    </a:lnTo>
                    <a:lnTo>
                      <a:pt x="7037" y="4893"/>
                    </a:lnTo>
                    <a:lnTo>
                      <a:pt x="7069" y="4902"/>
                    </a:lnTo>
                    <a:lnTo>
                      <a:pt x="7100" y="4910"/>
                    </a:lnTo>
                    <a:lnTo>
                      <a:pt x="7132" y="4918"/>
                    </a:lnTo>
                    <a:lnTo>
                      <a:pt x="7165" y="4925"/>
                    </a:lnTo>
                    <a:lnTo>
                      <a:pt x="7199" y="4932"/>
                    </a:lnTo>
                    <a:lnTo>
                      <a:pt x="7233" y="4938"/>
                    </a:lnTo>
                    <a:lnTo>
                      <a:pt x="7267" y="4944"/>
                    </a:lnTo>
                    <a:lnTo>
                      <a:pt x="7302" y="4949"/>
                    </a:lnTo>
                    <a:lnTo>
                      <a:pt x="7338" y="4953"/>
                    </a:lnTo>
                    <a:lnTo>
                      <a:pt x="7373" y="4957"/>
                    </a:lnTo>
                    <a:lnTo>
                      <a:pt x="7409" y="4960"/>
                    </a:lnTo>
                    <a:lnTo>
                      <a:pt x="7445" y="4963"/>
                    </a:lnTo>
                    <a:lnTo>
                      <a:pt x="7481" y="4965"/>
                    </a:lnTo>
                    <a:lnTo>
                      <a:pt x="7517" y="4967"/>
                    </a:lnTo>
                    <a:lnTo>
                      <a:pt x="7554" y="4968"/>
                    </a:lnTo>
                    <a:lnTo>
                      <a:pt x="7590" y="4968"/>
                    </a:lnTo>
                    <a:lnTo>
                      <a:pt x="7627" y="4968"/>
                    </a:lnTo>
                    <a:lnTo>
                      <a:pt x="7663" y="4967"/>
                    </a:lnTo>
                    <a:lnTo>
                      <a:pt x="7699" y="4965"/>
                    </a:lnTo>
                    <a:lnTo>
                      <a:pt x="7736" y="4963"/>
                    </a:lnTo>
                    <a:lnTo>
                      <a:pt x="7772" y="4960"/>
                    </a:lnTo>
                    <a:lnTo>
                      <a:pt x="7807" y="4957"/>
                    </a:lnTo>
                    <a:lnTo>
                      <a:pt x="7843" y="4953"/>
                    </a:lnTo>
                    <a:lnTo>
                      <a:pt x="7878" y="4949"/>
                    </a:lnTo>
                    <a:lnTo>
                      <a:pt x="7913" y="4944"/>
                    </a:lnTo>
                    <a:lnTo>
                      <a:pt x="7948" y="4938"/>
                    </a:lnTo>
                    <a:lnTo>
                      <a:pt x="7982" y="4932"/>
                    </a:lnTo>
                    <a:lnTo>
                      <a:pt x="8015" y="4925"/>
                    </a:lnTo>
                    <a:lnTo>
                      <a:pt x="8049" y="4918"/>
                    </a:lnTo>
                    <a:lnTo>
                      <a:pt x="8081" y="4910"/>
                    </a:lnTo>
                    <a:lnTo>
                      <a:pt x="8112" y="4902"/>
                    </a:lnTo>
                    <a:lnTo>
                      <a:pt x="8143" y="4893"/>
                    </a:lnTo>
                    <a:lnTo>
                      <a:pt x="8173" y="4884"/>
                    </a:lnTo>
                    <a:lnTo>
                      <a:pt x="8203" y="4874"/>
                    </a:lnTo>
                    <a:lnTo>
                      <a:pt x="8232" y="4864"/>
                    </a:lnTo>
                    <a:lnTo>
                      <a:pt x="8260" y="4854"/>
                    </a:lnTo>
                    <a:lnTo>
                      <a:pt x="8287" y="4843"/>
                    </a:lnTo>
                    <a:lnTo>
                      <a:pt x="8313" y="4831"/>
                    </a:lnTo>
                    <a:lnTo>
                      <a:pt x="8334" y="4822"/>
                    </a:lnTo>
                    <a:close/>
                    <a:moveTo>
                      <a:pt x="5815" y="2353"/>
                    </a:moveTo>
                    <a:lnTo>
                      <a:pt x="5816" y="2323"/>
                    </a:lnTo>
                    <a:lnTo>
                      <a:pt x="5817" y="2292"/>
                    </a:lnTo>
                    <a:lnTo>
                      <a:pt x="5816" y="2261"/>
                    </a:lnTo>
                    <a:lnTo>
                      <a:pt x="5815" y="2231"/>
                    </a:lnTo>
                    <a:lnTo>
                      <a:pt x="5812" y="2201"/>
                    </a:lnTo>
                    <a:lnTo>
                      <a:pt x="5808" y="2170"/>
                    </a:lnTo>
                    <a:lnTo>
                      <a:pt x="5803" y="2140"/>
                    </a:lnTo>
                    <a:lnTo>
                      <a:pt x="5796" y="2110"/>
                    </a:lnTo>
                    <a:lnTo>
                      <a:pt x="5789" y="2081"/>
                    </a:lnTo>
                    <a:lnTo>
                      <a:pt x="5781" y="2051"/>
                    </a:lnTo>
                    <a:lnTo>
                      <a:pt x="5771" y="2022"/>
                    </a:lnTo>
                    <a:lnTo>
                      <a:pt x="5760" y="1994"/>
                    </a:lnTo>
                    <a:lnTo>
                      <a:pt x="5749" y="1965"/>
                    </a:lnTo>
                    <a:lnTo>
                      <a:pt x="5736" y="1937"/>
                    </a:lnTo>
                    <a:lnTo>
                      <a:pt x="5722" y="1910"/>
                    </a:lnTo>
                    <a:lnTo>
                      <a:pt x="5708" y="1883"/>
                    </a:lnTo>
                    <a:lnTo>
                      <a:pt x="5692" y="1857"/>
                    </a:lnTo>
                    <a:lnTo>
                      <a:pt x="5675" y="1832"/>
                    </a:lnTo>
                    <a:lnTo>
                      <a:pt x="5657" y="1807"/>
                    </a:lnTo>
                    <a:lnTo>
                      <a:pt x="5639" y="1783"/>
                    </a:lnTo>
                    <a:lnTo>
                      <a:pt x="5619" y="1759"/>
                    </a:lnTo>
                    <a:lnTo>
                      <a:pt x="5599" y="1736"/>
                    </a:lnTo>
                    <a:lnTo>
                      <a:pt x="5578" y="1714"/>
                    </a:lnTo>
                    <a:lnTo>
                      <a:pt x="5556" y="1693"/>
                    </a:lnTo>
                    <a:lnTo>
                      <a:pt x="5533" y="1673"/>
                    </a:lnTo>
                    <a:lnTo>
                      <a:pt x="5509" y="1653"/>
                    </a:lnTo>
                    <a:lnTo>
                      <a:pt x="5485" y="1635"/>
                    </a:lnTo>
                    <a:lnTo>
                      <a:pt x="5460" y="1617"/>
                    </a:lnTo>
                    <a:lnTo>
                      <a:pt x="5435" y="1600"/>
                    </a:lnTo>
                    <a:lnTo>
                      <a:pt x="5409" y="1584"/>
                    </a:lnTo>
                    <a:lnTo>
                      <a:pt x="5382" y="1570"/>
                    </a:lnTo>
                    <a:lnTo>
                      <a:pt x="5355" y="1556"/>
                    </a:lnTo>
                    <a:lnTo>
                      <a:pt x="5327" y="1543"/>
                    </a:lnTo>
                    <a:lnTo>
                      <a:pt x="5298" y="1532"/>
                    </a:lnTo>
                    <a:lnTo>
                      <a:pt x="5270" y="1521"/>
                    </a:lnTo>
                    <a:lnTo>
                      <a:pt x="5241" y="1511"/>
                    </a:lnTo>
                    <a:lnTo>
                      <a:pt x="5211" y="1503"/>
                    </a:lnTo>
                    <a:lnTo>
                      <a:pt x="5182" y="1496"/>
                    </a:lnTo>
                    <a:lnTo>
                      <a:pt x="5152" y="1489"/>
                    </a:lnTo>
                    <a:lnTo>
                      <a:pt x="5122" y="1484"/>
                    </a:lnTo>
                    <a:lnTo>
                      <a:pt x="5091" y="1480"/>
                    </a:lnTo>
                    <a:lnTo>
                      <a:pt x="5061" y="1477"/>
                    </a:lnTo>
                    <a:lnTo>
                      <a:pt x="5031" y="1476"/>
                    </a:lnTo>
                    <a:lnTo>
                      <a:pt x="5000" y="1475"/>
                    </a:lnTo>
                    <a:lnTo>
                      <a:pt x="4969" y="1476"/>
                    </a:lnTo>
                    <a:lnTo>
                      <a:pt x="4939" y="1477"/>
                    </a:lnTo>
                    <a:lnTo>
                      <a:pt x="4909" y="1480"/>
                    </a:lnTo>
                    <a:lnTo>
                      <a:pt x="4878" y="1484"/>
                    </a:lnTo>
                    <a:lnTo>
                      <a:pt x="4848" y="1489"/>
                    </a:lnTo>
                    <a:lnTo>
                      <a:pt x="4818" y="1496"/>
                    </a:lnTo>
                    <a:lnTo>
                      <a:pt x="4789" y="1503"/>
                    </a:lnTo>
                    <a:lnTo>
                      <a:pt x="4759" y="1511"/>
                    </a:lnTo>
                    <a:lnTo>
                      <a:pt x="4730" y="1521"/>
                    </a:lnTo>
                    <a:lnTo>
                      <a:pt x="4702" y="1532"/>
                    </a:lnTo>
                    <a:lnTo>
                      <a:pt x="4673" y="1543"/>
                    </a:lnTo>
                    <a:lnTo>
                      <a:pt x="4645" y="1556"/>
                    </a:lnTo>
                    <a:lnTo>
                      <a:pt x="4618" y="1570"/>
                    </a:lnTo>
                    <a:lnTo>
                      <a:pt x="4591" y="1584"/>
                    </a:lnTo>
                    <a:lnTo>
                      <a:pt x="4565" y="1600"/>
                    </a:lnTo>
                    <a:lnTo>
                      <a:pt x="4540" y="1617"/>
                    </a:lnTo>
                    <a:lnTo>
                      <a:pt x="4515" y="1635"/>
                    </a:lnTo>
                    <a:lnTo>
                      <a:pt x="4491" y="1653"/>
                    </a:lnTo>
                    <a:lnTo>
                      <a:pt x="4467" y="1673"/>
                    </a:lnTo>
                    <a:lnTo>
                      <a:pt x="4444" y="1693"/>
                    </a:lnTo>
                    <a:lnTo>
                      <a:pt x="4422" y="1714"/>
                    </a:lnTo>
                    <a:lnTo>
                      <a:pt x="4401" y="1736"/>
                    </a:lnTo>
                    <a:lnTo>
                      <a:pt x="4381" y="1759"/>
                    </a:lnTo>
                    <a:lnTo>
                      <a:pt x="4361" y="1783"/>
                    </a:lnTo>
                    <a:lnTo>
                      <a:pt x="4343" y="1807"/>
                    </a:lnTo>
                    <a:lnTo>
                      <a:pt x="4325" y="1832"/>
                    </a:lnTo>
                    <a:lnTo>
                      <a:pt x="4308" y="1857"/>
                    </a:lnTo>
                    <a:lnTo>
                      <a:pt x="4292" y="1883"/>
                    </a:lnTo>
                    <a:lnTo>
                      <a:pt x="4278" y="1910"/>
                    </a:lnTo>
                    <a:lnTo>
                      <a:pt x="4264" y="1937"/>
                    </a:lnTo>
                    <a:lnTo>
                      <a:pt x="4251" y="1965"/>
                    </a:lnTo>
                    <a:lnTo>
                      <a:pt x="4240" y="1994"/>
                    </a:lnTo>
                    <a:lnTo>
                      <a:pt x="4229" y="2022"/>
                    </a:lnTo>
                    <a:lnTo>
                      <a:pt x="4219" y="2051"/>
                    </a:lnTo>
                    <a:lnTo>
                      <a:pt x="4211" y="2081"/>
                    </a:lnTo>
                    <a:lnTo>
                      <a:pt x="4204" y="2110"/>
                    </a:lnTo>
                    <a:lnTo>
                      <a:pt x="4197" y="2140"/>
                    </a:lnTo>
                    <a:lnTo>
                      <a:pt x="4192" y="2170"/>
                    </a:lnTo>
                    <a:lnTo>
                      <a:pt x="4188" y="2201"/>
                    </a:lnTo>
                    <a:lnTo>
                      <a:pt x="4185" y="2231"/>
                    </a:lnTo>
                    <a:lnTo>
                      <a:pt x="4184" y="2261"/>
                    </a:lnTo>
                    <a:lnTo>
                      <a:pt x="4183" y="2292"/>
                    </a:lnTo>
                    <a:lnTo>
                      <a:pt x="4184" y="2323"/>
                    </a:lnTo>
                    <a:lnTo>
                      <a:pt x="4185" y="2353"/>
                    </a:lnTo>
                    <a:lnTo>
                      <a:pt x="4188" y="2383"/>
                    </a:lnTo>
                    <a:lnTo>
                      <a:pt x="4192" y="2414"/>
                    </a:lnTo>
                    <a:lnTo>
                      <a:pt x="4197" y="2444"/>
                    </a:lnTo>
                    <a:lnTo>
                      <a:pt x="4204" y="2474"/>
                    </a:lnTo>
                    <a:lnTo>
                      <a:pt x="4211" y="2503"/>
                    </a:lnTo>
                    <a:lnTo>
                      <a:pt x="4219" y="2533"/>
                    </a:lnTo>
                    <a:lnTo>
                      <a:pt x="4229" y="2562"/>
                    </a:lnTo>
                    <a:lnTo>
                      <a:pt x="4240" y="2590"/>
                    </a:lnTo>
                    <a:lnTo>
                      <a:pt x="4251" y="2619"/>
                    </a:lnTo>
                    <a:lnTo>
                      <a:pt x="4264" y="2647"/>
                    </a:lnTo>
                    <a:lnTo>
                      <a:pt x="4278" y="2674"/>
                    </a:lnTo>
                    <a:lnTo>
                      <a:pt x="4292" y="2701"/>
                    </a:lnTo>
                    <a:lnTo>
                      <a:pt x="4308" y="2727"/>
                    </a:lnTo>
                    <a:lnTo>
                      <a:pt x="4322" y="2748"/>
                    </a:lnTo>
                    <a:lnTo>
                      <a:pt x="4750" y="2748"/>
                    </a:lnTo>
                    <a:lnTo>
                      <a:pt x="4750" y="2292"/>
                    </a:lnTo>
                    <a:lnTo>
                      <a:pt x="4752" y="2259"/>
                    </a:lnTo>
                    <a:lnTo>
                      <a:pt x="4759" y="2227"/>
                    </a:lnTo>
                    <a:lnTo>
                      <a:pt x="4769" y="2196"/>
                    </a:lnTo>
                    <a:lnTo>
                      <a:pt x="4783" y="2167"/>
                    </a:lnTo>
                    <a:lnTo>
                      <a:pt x="4802" y="2140"/>
                    </a:lnTo>
                    <a:lnTo>
                      <a:pt x="4823" y="2115"/>
                    </a:lnTo>
                    <a:lnTo>
                      <a:pt x="4848" y="2094"/>
                    </a:lnTo>
                    <a:lnTo>
                      <a:pt x="4875" y="2075"/>
                    </a:lnTo>
                    <a:lnTo>
                      <a:pt x="4904" y="2061"/>
                    </a:lnTo>
                    <a:lnTo>
                      <a:pt x="4935" y="2051"/>
                    </a:lnTo>
                    <a:lnTo>
                      <a:pt x="4967" y="2044"/>
                    </a:lnTo>
                    <a:lnTo>
                      <a:pt x="5000" y="2042"/>
                    </a:lnTo>
                    <a:lnTo>
                      <a:pt x="5033" y="2044"/>
                    </a:lnTo>
                    <a:lnTo>
                      <a:pt x="5065" y="2051"/>
                    </a:lnTo>
                    <a:lnTo>
                      <a:pt x="5096" y="2061"/>
                    </a:lnTo>
                    <a:lnTo>
                      <a:pt x="5125" y="2075"/>
                    </a:lnTo>
                    <a:lnTo>
                      <a:pt x="5152" y="2094"/>
                    </a:lnTo>
                    <a:lnTo>
                      <a:pt x="5177" y="2115"/>
                    </a:lnTo>
                    <a:lnTo>
                      <a:pt x="5198" y="2140"/>
                    </a:lnTo>
                    <a:lnTo>
                      <a:pt x="5217" y="2167"/>
                    </a:lnTo>
                    <a:lnTo>
                      <a:pt x="5231" y="2196"/>
                    </a:lnTo>
                    <a:lnTo>
                      <a:pt x="5241" y="2227"/>
                    </a:lnTo>
                    <a:lnTo>
                      <a:pt x="5248" y="2259"/>
                    </a:lnTo>
                    <a:lnTo>
                      <a:pt x="5250" y="2292"/>
                    </a:lnTo>
                    <a:lnTo>
                      <a:pt x="5250" y="2748"/>
                    </a:lnTo>
                    <a:lnTo>
                      <a:pt x="5678" y="2748"/>
                    </a:lnTo>
                    <a:lnTo>
                      <a:pt x="5692" y="2727"/>
                    </a:lnTo>
                    <a:lnTo>
                      <a:pt x="5708" y="2701"/>
                    </a:lnTo>
                    <a:lnTo>
                      <a:pt x="5722" y="2674"/>
                    </a:lnTo>
                    <a:lnTo>
                      <a:pt x="5736" y="2647"/>
                    </a:lnTo>
                    <a:lnTo>
                      <a:pt x="5749" y="2619"/>
                    </a:lnTo>
                    <a:lnTo>
                      <a:pt x="5760" y="2590"/>
                    </a:lnTo>
                    <a:lnTo>
                      <a:pt x="5771" y="2562"/>
                    </a:lnTo>
                    <a:lnTo>
                      <a:pt x="5781" y="2533"/>
                    </a:lnTo>
                    <a:lnTo>
                      <a:pt x="5789" y="2503"/>
                    </a:lnTo>
                    <a:lnTo>
                      <a:pt x="5796" y="2474"/>
                    </a:lnTo>
                    <a:lnTo>
                      <a:pt x="5803" y="2444"/>
                    </a:lnTo>
                    <a:lnTo>
                      <a:pt x="5808" y="2414"/>
                    </a:lnTo>
                    <a:lnTo>
                      <a:pt x="5812" y="2383"/>
                    </a:lnTo>
                    <a:lnTo>
                      <a:pt x="5815" y="2353"/>
                    </a:lnTo>
                    <a:close/>
                    <a:moveTo>
                      <a:pt x="3132" y="4831"/>
                    </a:moveTo>
                    <a:lnTo>
                      <a:pt x="3154" y="4821"/>
                    </a:lnTo>
                    <a:lnTo>
                      <a:pt x="2410" y="3333"/>
                    </a:lnTo>
                    <a:lnTo>
                      <a:pt x="1666" y="4822"/>
                    </a:lnTo>
                    <a:lnTo>
                      <a:pt x="1687" y="4831"/>
                    </a:lnTo>
                    <a:lnTo>
                      <a:pt x="1713" y="4843"/>
                    </a:lnTo>
                    <a:lnTo>
                      <a:pt x="1740" y="4854"/>
                    </a:lnTo>
                    <a:lnTo>
                      <a:pt x="1768" y="4864"/>
                    </a:lnTo>
                    <a:lnTo>
                      <a:pt x="1797" y="4874"/>
                    </a:lnTo>
                    <a:lnTo>
                      <a:pt x="1827" y="4884"/>
                    </a:lnTo>
                    <a:lnTo>
                      <a:pt x="1857" y="4893"/>
                    </a:lnTo>
                    <a:lnTo>
                      <a:pt x="1888" y="4902"/>
                    </a:lnTo>
                    <a:lnTo>
                      <a:pt x="1919" y="4910"/>
                    </a:lnTo>
                    <a:lnTo>
                      <a:pt x="1951" y="4918"/>
                    </a:lnTo>
                    <a:lnTo>
                      <a:pt x="1985" y="4925"/>
                    </a:lnTo>
                    <a:lnTo>
                      <a:pt x="2018" y="4932"/>
                    </a:lnTo>
                    <a:lnTo>
                      <a:pt x="2052" y="4938"/>
                    </a:lnTo>
                    <a:lnTo>
                      <a:pt x="2087" y="4944"/>
                    </a:lnTo>
                    <a:lnTo>
                      <a:pt x="2122" y="4949"/>
                    </a:lnTo>
                    <a:lnTo>
                      <a:pt x="2157" y="4953"/>
                    </a:lnTo>
                    <a:lnTo>
                      <a:pt x="2193" y="4957"/>
                    </a:lnTo>
                    <a:lnTo>
                      <a:pt x="2228" y="4960"/>
                    </a:lnTo>
                    <a:lnTo>
                      <a:pt x="2264" y="4963"/>
                    </a:lnTo>
                    <a:lnTo>
                      <a:pt x="2301" y="4965"/>
                    </a:lnTo>
                    <a:lnTo>
                      <a:pt x="2337" y="4967"/>
                    </a:lnTo>
                    <a:lnTo>
                      <a:pt x="2373" y="4968"/>
                    </a:lnTo>
                    <a:lnTo>
                      <a:pt x="2410" y="4968"/>
                    </a:lnTo>
                    <a:lnTo>
                      <a:pt x="2446" y="4968"/>
                    </a:lnTo>
                    <a:lnTo>
                      <a:pt x="2483" y="4967"/>
                    </a:lnTo>
                    <a:lnTo>
                      <a:pt x="2519" y="4965"/>
                    </a:lnTo>
                    <a:lnTo>
                      <a:pt x="2555" y="4963"/>
                    </a:lnTo>
                    <a:lnTo>
                      <a:pt x="2591" y="4960"/>
                    </a:lnTo>
                    <a:lnTo>
                      <a:pt x="2627" y="4957"/>
                    </a:lnTo>
                    <a:lnTo>
                      <a:pt x="2662" y="4953"/>
                    </a:lnTo>
                    <a:lnTo>
                      <a:pt x="2698" y="4949"/>
                    </a:lnTo>
                    <a:lnTo>
                      <a:pt x="2733" y="4944"/>
                    </a:lnTo>
                    <a:lnTo>
                      <a:pt x="2767" y="4938"/>
                    </a:lnTo>
                    <a:lnTo>
                      <a:pt x="2801" y="4932"/>
                    </a:lnTo>
                    <a:lnTo>
                      <a:pt x="2835" y="4925"/>
                    </a:lnTo>
                    <a:lnTo>
                      <a:pt x="2868" y="4918"/>
                    </a:lnTo>
                    <a:lnTo>
                      <a:pt x="2900" y="4910"/>
                    </a:lnTo>
                    <a:lnTo>
                      <a:pt x="2931" y="4902"/>
                    </a:lnTo>
                    <a:lnTo>
                      <a:pt x="2963" y="4893"/>
                    </a:lnTo>
                    <a:lnTo>
                      <a:pt x="2993" y="4884"/>
                    </a:lnTo>
                    <a:lnTo>
                      <a:pt x="3023" y="4874"/>
                    </a:lnTo>
                    <a:lnTo>
                      <a:pt x="3051" y="4864"/>
                    </a:lnTo>
                    <a:lnTo>
                      <a:pt x="3079" y="4854"/>
                    </a:lnTo>
                    <a:lnTo>
                      <a:pt x="3106" y="4843"/>
                    </a:lnTo>
                    <a:lnTo>
                      <a:pt x="3132" y="4831"/>
                    </a:lnTo>
                    <a:close/>
                    <a:moveTo>
                      <a:pt x="7009" y="8867"/>
                    </a:moveTo>
                    <a:lnTo>
                      <a:pt x="6980" y="8881"/>
                    </a:lnTo>
                    <a:lnTo>
                      <a:pt x="6949" y="8891"/>
                    </a:lnTo>
                    <a:lnTo>
                      <a:pt x="6917" y="8898"/>
                    </a:lnTo>
                    <a:lnTo>
                      <a:pt x="6884" y="8900"/>
                    </a:lnTo>
                    <a:lnTo>
                      <a:pt x="3116" y="8900"/>
                    </a:lnTo>
                    <a:lnTo>
                      <a:pt x="3083" y="8898"/>
                    </a:lnTo>
                    <a:lnTo>
                      <a:pt x="3051" y="8891"/>
                    </a:lnTo>
                    <a:lnTo>
                      <a:pt x="3020" y="8881"/>
                    </a:lnTo>
                    <a:lnTo>
                      <a:pt x="2991" y="8867"/>
                    </a:lnTo>
                    <a:lnTo>
                      <a:pt x="2964" y="8848"/>
                    </a:lnTo>
                    <a:lnTo>
                      <a:pt x="2939" y="8827"/>
                    </a:lnTo>
                    <a:lnTo>
                      <a:pt x="2918" y="8802"/>
                    </a:lnTo>
                    <a:lnTo>
                      <a:pt x="2899" y="8775"/>
                    </a:lnTo>
                    <a:lnTo>
                      <a:pt x="2885" y="8746"/>
                    </a:lnTo>
                    <a:lnTo>
                      <a:pt x="2875" y="8715"/>
                    </a:lnTo>
                    <a:lnTo>
                      <a:pt x="2868" y="8683"/>
                    </a:lnTo>
                    <a:lnTo>
                      <a:pt x="2866" y="8650"/>
                    </a:lnTo>
                    <a:lnTo>
                      <a:pt x="2868" y="8617"/>
                    </a:lnTo>
                    <a:lnTo>
                      <a:pt x="2875" y="8585"/>
                    </a:lnTo>
                    <a:lnTo>
                      <a:pt x="2885" y="8554"/>
                    </a:lnTo>
                    <a:lnTo>
                      <a:pt x="2899" y="8525"/>
                    </a:lnTo>
                    <a:lnTo>
                      <a:pt x="2918" y="8498"/>
                    </a:lnTo>
                    <a:lnTo>
                      <a:pt x="2939" y="8473"/>
                    </a:lnTo>
                    <a:lnTo>
                      <a:pt x="2964" y="8452"/>
                    </a:lnTo>
                    <a:lnTo>
                      <a:pt x="2991" y="8433"/>
                    </a:lnTo>
                    <a:lnTo>
                      <a:pt x="3020" y="8419"/>
                    </a:lnTo>
                    <a:lnTo>
                      <a:pt x="3051" y="8409"/>
                    </a:lnTo>
                    <a:lnTo>
                      <a:pt x="3083" y="8402"/>
                    </a:lnTo>
                    <a:lnTo>
                      <a:pt x="3116" y="8400"/>
                    </a:lnTo>
                    <a:lnTo>
                      <a:pt x="6884" y="8400"/>
                    </a:lnTo>
                    <a:lnTo>
                      <a:pt x="6917" y="8402"/>
                    </a:lnTo>
                    <a:lnTo>
                      <a:pt x="6949" y="8409"/>
                    </a:lnTo>
                    <a:lnTo>
                      <a:pt x="6980" y="8419"/>
                    </a:lnTo>
                    <a:lnTo>
                      <a:pt x="7009" y="8433"/>
                    </a:lnTo>
                    <a:lnTo>
                      <a:pt x="7036" y="8452"/>
                    </a:lnTo>
                    <a:lnTo>
                      <a:pt x="7061" y="8473"/>
                    </a:lnTo>
                    <a:lnTo>
                      <a:pt x="7082" y="8498"/>
                    </a:lnTo>
                    <a:lnTo>
                      <a:pt x="7101" y="8525"/>
                    </a:lnTo>
                    <a:lnTo>
                      <a:pt x="7115" y="8554"/>
                    </a:lnTo>
                    <a:lnTo>
                      <a:pt x="7125" y="8585"/>
                    </a:lnTo>
                    <a:lnTo>
                      <a:pt x="7132" y="8617"/>
                    </a:lnTo>
                    <a:lnTo>
                      <a:pt x="7134" y="8650"/>
                    </a:lnTo>
                    <a:lnTo>
                      <a:pt x="7132" y="8683"/>
                    </a:lnTo>
                    <a:lnTo>
                      <a:pt x="7125" y="8715"/>
                    </a:lnTo>
                    <a:lnTo>
                      <a:pt x="7115" y="8746"/>
                    </a:lnTo>
                    <a:lnTo>
                      <a:pt x="7101" y="8775"/>
                    </a:lnTo>
                    <a:lnTo>
                      <a:pt x="7082" y="8802"/>
                    </a:lnTo>
                    <a:lnTo>
                      <a:pt x="7061" y="8827"/>
                    </a:lnTo>
                    <a:lnTo>
                      <a:pt x="7036" y="8848"/>
                    </a:lnTo>
                    <a:lnTo>
                      <a:pt x="7009" y="88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865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92B71E9-ACA2-4772-A099-567BC1F4D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6944" y="2438401"/>
            <a:ext cx="3413761" cy="154035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Agenda </a:t>
            </a:r>
            <a:r>
              <a:rPr lang="en-US" sz="2400" dirty="0"/>
              <a:t>Investor Briefing</a:t>
            </a:r>
            <a:endParaRPr lang="en-PH" sz="24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3232CDF-8E3D-497B-86B6-EEC98A132640}"/>
              </a:ext>
            </a:extLst>
          </p:cNvPr>
          <p:cNvGrpSpPr/>
          <p:nvPr/>
        </p:nvGrpSpPr>
        <p:grpSpPr>
          <a:xfrm>
            <a:off x="5213650" y="1437252"/>
            <a:ext cx="364190" cy="369436"/>
            <a:chOff x="4973284" y="620228"/>
            <a:chExt cx="1122714" cy="1138885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88CDDFC-555D-4C5B-89F7-8A49DB2E07B4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5E21284-F8AB-48B0-8B8E-7A397F09599C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1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54C35E0-7B05-4408-B851-7E9E498DF0DE}"/>
              </a:ext>
            </a:extLst>
          </p:cNvPr>
          <p:cNvGrpSpPr/>
          <p:nvPr/>
        </p:nvGrpSpPr>
        <p:grpSpPr>
          <a:xfrm>
            <a:off x="5213650" y="2150705"/>
            <a:ext cx="364190" cy="369436"/>
            <a:chOff x="4973284" y="620228"/>
            <a:chExt cx="1122714" cy="113888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5436DA5-69BA-47B7-9BBB-05A0E9B90BC5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A59A53A-F85F-44D3-A90A-ABFE469EE796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2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E564D47-8450-409E-8BB5-58EF31FA43CF}"/>
              </a:ext>
            </a:extLst>
          </p:cNvPr>
          <p:cNvGrpSpPr/>
          <p:nvPr/>
        </p:nvGrpSpPr>
        <p:grpSpPr>
          <a:xfrm>
            <a:off x="5213650" y="2864158"/>
            <a:ext cx="364190" cy="369436"/>
            <a:chOff x="4973284" y="620228"/>
            <a:chExt cx="1122714" cy="1138885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7A4A5FE-7FF3-498F-8618-E85198A8C970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B9046BA-2AF0-4ECA-978A-51A8AFEC9A3E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3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FA78853-2CBE-4CB9-9A53-5C7CADAB1E97}"/>
              </a:ext>
            </a:extLst>
          </p:cNvPr>
          <p:cNvGrpSpPr/>
          <p:nvPr/>
        </p:nvGrpSpPr>
        <p:grpSpPr>
          <a:xfrm>
            <a:off x="5213650" y="3577611"/>
            <a:ext cx="364190" cy="369436"/>
            <a:chOff x="4973284" y="620228"/>
            <a:chExt cx="1122714" cy="1138885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9138C79-5CF7-4CC6-A725-CA8C69F37382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B9D44AAA-05E1-4AB5-B6AE-5D327AAAE7AD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4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9A77876-F645-4627-9F6C-B6B64D8645F6}"/>
              </a:ext>
            </a:extLst>
          </p:cNvPr>
          <p:cNvGrpSpPr/>
          <p:nvPr/>
        </p:nvGrpSpPr>
        <p:grpSpPr>
          <a:xfrm>
            <a:off x="5213650" y="4291064"/>
            <a:ext cx="364190" cy="369436"/>
            <a:chOff x="4973284" y="620228"/>
            <a:chExt cx="1122714" cy="1138885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0B507A9-CD61-400F-88CD-C33E06C06B11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940EE6D-DF93-421A-BDFB-C6E9B4CE30CF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5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3CC9A62-9D98-4A5C-B8B1-3D7E607028A8}"/>
              </a:ext>
            </a:extLst>
          </p:cNvPr>
          <p:cNvGrpSpPr/>
          <p:nvPr/>
        </p:nvGrpSpPr>
        <p:grpSpPr>
          <a:xfrm>
            <a:off x="2078122" y="1500219"/>
            <a:ext cx="1091404" cy="1091404"/>
            <a:chOff x="6968299" y="3235960"/>
            <a:chExt cx="914400" cy="914400"/>
          </a:xfrm>
          <a:solidFill>
            <a:schemeClr val="bg1"/>
          </a:solidFill>
        </p:grpSpPr>
        <p:sp>
          <p:nvSpPr>
            <p:cNvPr id="29" name="Accent">
              <a:extLst>
                <a:ext uri="{FF2B5EF4-FFF2-40B4-BE49-F238E27FC236}">
                  <a16:creationId xmlns:a16="http://schemas.microsoft.com/office/drawing/2014/main" id="{B7357282-278E-4D30-B745-B8DB34267EAB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30" name="Outline">
              <a:extLst>
                <a:ext uri="{FF2B5EF4-FFF2-40B4-BE49-F238E27FC236}">
                  <a16:creationId xmlns:a16="http://schemas.microsoft.com/office/drawing/2014/main" id="{5AEC35B4-C711-489E-B48D-F08DC53AF989}"/>
                </a:ext>
              </a:extLst>
            </p:cNvPr>
            <p:cNvSpPr/>
            <p:nvPr/>
          </p:nvSpPr>
          <p:spPr>
            <a:xfrm>
              <a:off x="6968299" y="3235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dirty="0">
                <a:latin typeface="Arial" panose="020B0604020202020204" pitchFamily="34" charset="0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24A76B-D552-4013-81B9-82E0C646B263}"/>
              </a:ext>
            </a:extLst>
          </p:cNvPr>
          <p:cNvSpPr txBox="1"/>
          <p:nvPr/>
        </p:nvSpPr>
        <p:spPr>
          <a:xfrm>
            <a:off x="5201388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Section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DB73CFF-C5DF-4FB5-97E0-0C2EB93E2041}"/>
              </a:ext>
            </a:extLst>
          </p:cNvPr>
          <p:cNvSpPr txBox="1"/>
          <p:nvPr/>
        </p:nvSpPr>
        <p:spPr>
          <a:xfrm>
            <a:off x="9001246" y="821617"/>
            <a:ext cx="2457691" cy="26804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92500" lnSpcReduction="10000"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Slides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4AF6042-A754-474B-BE8E-80B630BE0CC2}"/>
              </a:ext>
            </a:extLst>
          </p:cNvPr>
          <p:cNvGrpSpPr/>
          <p:nvPr/>
        </p:nvGrpSpPr>
        <p:grpSpPr>
          <a:xfrm>
            <a:off x="5818206" y="1354235"/>
            <a:ext cx="3291070" cy="535471"/>
            <a:chOff x="5818206" y="1643605"/>
            <a:chExt cx="2457693" cy="67774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CAA26DA-E5E7-436F-A590-1BD658B1B538}"/>
                </a:ext>
              </a:extLst>
            </p:cNvPr>
            <p:cNvSpPr txBox="1"/>
            <p:nvPr/>
          </p:nvSpPr>
          <p:spPr>
            <a:xfrm>
              <a:off x="5818206" y="164360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Overview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6F7E51E-0540-4EC8-8FFE-CAA51B6D5DDD}"/>
                </a:ext>
              </a:extLst>
            </p:cNvPr>
            <p:cNvSpPr txBox="1"/>
            <p:nvPr/>
          </p:nvSpPr>
          <p:spPr>
            <a:xfrm>
              <a:off x="5818208" y="197225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The brand, traction and the market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opportunity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7FA93C7-5B64-48C3-A7F9-AF692A4745F4}"/>
              </a:ext>
            </a:extLst>
          </p:cNvPr>
          <p:cNvGrpSpPr/>
          <p:nvPr/>
        </p:nvGrpSpPr>
        <p:grpSpPr>
          <a:xfrm>
            <a:off x="5818206" y="2067688"/>
            <a:ext cx="3291070" cy="535471"/>
            <a:chOff x="5818206" y="2536303"/>
            <a:chExt cx="2457693" cy="67774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011F2A-EDA6-4F68-8853-D1E1054CF2E8}"/>
                </a:ext>
              </a:extLst>
            </p:cNvPr>
            <p:cNvSpPr txBox="1"/>
            <p:nvPr/>
          </p:nvSpPr>
          <p:spPr>
            <a:xfrm>
              <a:off x="5818206" y="2536303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Model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934CAD-D815-4581-A157-241B26401104}"/>
                </a:ext>
              </a:extLst>
            </p:cNvPr>
            <p:cNvSpPr txBox="1"/>
            <p:nvPr/>
          </p:nvSpPr>
          <p:spPr>
            <a:xfrm>
              <a:off x="5818208" y="2864955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How the franchise system makes money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for everyone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7DB7F57-7D32-407D-A401-D661FFD05868}"/>
              </a:ext>
            </a:extLst>
          </p:cNvPr>
          <p:cNvGrpSpPr/>
          <p:nvPr/>
        </p:nvGrpSpPr>
        <p:grpSpPr>
          <a:xfrm>
            <a:off x="5818206" y="2781141"/>
            <a:ext cx="3291070" cy="535471"/>
            <a:chOff x="5818206" y="3429001"/>
            <a:chExt cx="2457693" cy="67774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B278278-9B9D-40B6-9CF2-23A54247A0AA}"/>
                </a:ext>
              </a:extLst>
            </p:cNvPr>
            <p:cNvSpPr txBox="1"/>
            <p:nvPr/>
          </p:nvSpPr>
          <p:spPr>
            <a:xfrm>
              <a:off x="5818206" y="3429001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Growth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892E4C9-3594-4452-9108-A5B7E64C09E4}"/>
                </a:ext>
              </a:extLst>
            </p:cNvPr>
            <p:cNvSpPr txBox="1"/>
            <p:nvPr/>
          </p:nvSpPr>
          <p:spPr>
            <a:xfrm>
              <a:off x="5818208" y="3757653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Expansion roadmap, pipeline and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rollout plan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230ECCB-CFCF-429B-B5AD-D314D5E4B343}"/>
              </a:ext>
            </a:extLst>
          </p:cNvPr>
          <p:cNvGrpSpPr/>
          <p:nvPr/>
        </p:nvGrpSpPr>
        <p:grpSpPr>
          <a:xfrm>
            <a:off x="5818206" y="3494594"/>
            <a:ext cx="3291070" cy="535471"/>
            <a:chOff x="5818206" y="4321699"/>
            <a:chExt cx="2457693" cy="67774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A9EA2D-60A4-4393-9C33-21EC0C1D9429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lnSpcReduction="10000"/>
            </a:bodyPr>
            <a:lstStyle/>
            <a:p>
              <a:r>
                <a:rPr lang="en-US" sz="1400" b="1" dirty="0">
                  <a:latin typeface="Arial" panose="020B0604020202020204" pitchFamily="34" charset="0"/>
                </a:rPr>
                <a:t>Ops</a:t>
              </a:r>
              <a:endParaRPr lang="en-PH" sz="1400" b="1" dirty="0">
                <a:latin typeface="Arial" panose="020B0604020202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97A5B8-E53E-4C03-99CD-CAF2CB1A1EA1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Training, support and supply chain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for each unit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40E278-6F0C-4173-BACC-AE7E1B53E435}"/>
              </a:ext>
            </a:extLst>
          </p:cNvPr>
          <p:cNvGrpSpPr/>
          <p:nvPr/>
        </p:nvGrpSpPr>
        <p:grpSpPr>
          <a:xfrm>
            <a:off x="5818206" y="4208047"/>
            <a:ext cx="3291070" cy="535471"/>
            <a:chOff x="5818206" y="5214395"/>
            <a:chExt cx="2457693" cy="677748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E48F6FF-8BBE-4804-830D-EBE61C9C0A2A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Finance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9B20315-EC07-439E-ABE4-D0BE42EE7A63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Projections, unit economics and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scenarios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934D2F-12AF-4A73-9413-BA1A7E587F86}"/>
              </a:ext>
            </a:extLst>
          </p:cNvPr>
          <p:cNvCxnSpPr/>
          <p:nvPr/>
        </p:nvCxnSpPr>
        <p:spPr>
          <a:xfrm>
            <a:off x="5177768" y="1978697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F75A709-CFCB-41E2-8229-7A811C259E17}"/>
              </a:ext>
            </a:extLst>
          </p:cNvPr>
          <p:cNvCxnSpPr/>
          <p:nvPr/>
        </p:nvCxnSpPr>
        <p:spPr>
          <a:xfrm>
            <a:off x="5177768" y="2692150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F7D8E77-0247-4131-AD97-8D0B1EE8F8AA}"/>
              </a:ext>
            </a:extLst>
          </p:cNvPr>
          <p:cNvCxnSpPr/>
          <p:nvPr/>
        </p:nvCxnSpPr>
        <p:spPr>
          <a:xfrm>
            <a:off x="5177768" y="3405603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AEDD621-DF02-428C-8496-4D33734105D4}"/>
              </a:ext>
            </a:extLst>
          </p:cNvPr>
          <p:cNvCxnSpPr/>
          <p:nvPr/>
        </p:nvCxnSpPr>
        <p:spPr>
          <a:xfrm>
            <a:off x="5177768" y="4119056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36E5FCC3-77B7-4039-BFD9-A79D34E203B6}"/>
              </a:ext>
            </a:extLst>
          </p:cNvPr>
          <p:cNvSpPr txBox="1"/>
          <p:nvPr/>
        </p:nvSpPr>
        <p:spPr>
          <a:xfrm>
            <a:off x="9339073" y="1516082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03 – 12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8A05B10-4A46-4F84-A451-D08FB3DA8B89}"/>
              </a:ext>
            </a:extLst>
          </p:cNvPr>
          <p:cNvSpPr txBox="1"/>
          <p:nvPr/>
        </p:nvSpPr>
        <p:spPr>
          <a:xfrm>
            <a:off x="9339073" y="2221380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13 – 20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40CCAA7-EF4F-497E-A6F1-7C55E62C41B2}"/>
              </a:ext>
            </a:extLst>
          </p:cNvPr>
          <p:cNvSpPr txBox="1"/>
          <p:nvPr/>
        </p:nvSpPr>
        <p:spPr>
          <a:xfrm>
            <a:off x="9339073" y="2926677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21 – 27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F40D8B4-4C48-4CD7-BD1A-EC3359E3A769}"/>
              </a:ext>
            </a:extLst>
          </p:cNvPr>
          <p:cNvSpPr txBox="1"/>
          <p:nvPr/>
        </p:nvSpPr>
        <p:spPr>
          <a:xfrm>
            <a:off x="9339073" y="3631975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28 – 34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99AE15-B5F6-4948-8E9C-E5E1BD7B33B0}"/>
              </a:ext>
            </a:extLst>
          </p:cNvPr>
          <p:cNvSpPr txBox="1"/>
          <p:nvPr/>
        </p:nvSpPr>
        <p:spPr>
          <a:xfrm>
            <a:off x="9339073" y="4337272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35 – 44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04C3EA4-567E-4A50-B604-49EF79643B30}"/>
              </a:ext>
            </a:extLst>
          </p:cNvPr>
          <p:cNvGrpSpPr/>
          <p:nvPr/>
        </p:nvGrpSpPr>
        <p:grpSpPr>
          <a:xfrm>
            <a:off x="5818206" y="4921500"/>
            <a:ext cx="3291070" cy="535471"/>
            <a:chOff x="5818206" y="4321699"/>
            <a:chExt cx="2457693" cy="67774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2EA034F-19DC-4EEA-8F0A-209BEEF2D764}"/>
                </a:ext>
              </a:extLst>
            </p:cNvPr>
            <p:cNvSpPr txBox="1"/>
            <p:nvPr/>
          </p:nvSpPr>
          <p:spPr>
            <a:xfrm>
              <a:off x="5818206" y="4321699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Team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9A2E60-179D-4996-8B79-9CC2F3DA0934}"/>
                </a:ext>
              </a:extLst>
            </p:cNvPr>
            <p:cNvSpPr txBox="1"/>
            <p:nvPr/>
          </p:nvSpPr>
          <p:spPr>
            <a:xfrm>
              <a:off x="5818208" y="4650351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Leadership, governance and risk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management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5550E70-8424-4010-B2E6-5A89ADB45689}"/>
              </a:ext>
            </a:extLst>
          </p:cNvPr>
          <p:cNvGrpSpPr/>
          <p:nvPr/>
        </p:nvGrpSpPr>
        <p:grpSpPr>
          <a:xfrm>
            <a:off x="5818206" y="5634950"/>
            <a:ext cx="3291070" cy="535471"/>
            <a:chOff x="5818206" y="5214395"/>
            <a:chExt cx="2457693" cy="677748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FD7EAD5-AA54-4FD7-809D-4227B2BD4378}"/>
                </a:ext>
              </a:extLst>
            </p:cNvPr>
            <p:cNvSpPr txBox="1"/>
            <p:nvPr/>
          </p:nvSpPr>
          <p:spPr>
            <a:xfrm>
              <a:off x="5818206" y="5214395"/>
              <a:ext cx="2457691" cy="268046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rmAutofit fontScale="92500" lnSpcReduction="10000"/>
            </a:bodyPr>
            <a:lstStyle/>
            <a:p>
              <a:r>
                <a:rPr lang="en-US" sz="1500" b="1" dirty="0">
                  <a:latin typeface="Arial" panose="020B0604020202020204" pitchFamily="34" charset="0"/>
                </a:rPr>
                <a:t>The Ask</a:t>
              </a:r>
              <a:endParaRPr lang="en-PH" sz="1600" b="1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259C943-B4ED-4F6F-8E32-D030B25CEAE4}"/>
                </a:ext>
              </a:extLst>
            </p:cNvPr>
            <p:cNvSpPr txBox="1"/>
            <p:nvPr/>
          </p:nvSpPr>
          <p:spPr>
            <a:xfrm>
              <a:off x="5818208" y="5543047"/>
              <a:ext cx="2457691" cy="3490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77500" lnSpcReduction="20000"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Round structure, terms and milestone</a:t>
              </a:r>
              <a:br>
                <a:rPr lang="en-US" sz="1400" dirty="0">
                  <a:latin typeface="Arial" panose="020B0604020202020204" pitchFamily="34" charset="0"/>
                </a:rPr>
              </a:br>
              <a:r>
                <a:rPr lang="en-US" sz="1400" dirty="0">
                  <a:latin typeface="Arial" panose="020B0604020202020204" pitchFamily="34" charset="0"/>
                </a:rPr>
                <a:t>path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1975179-331E-4B08-B743-E01FEAB3614D}"/>
              </a:ext>
            </a:extLst>
          </p:cNvPr>
          <p:cNvCxnSpPr/>
          <p:nvPr/>
        </p:nvCxnSpPr>
        <p:spPr>
          <a:xfrm>
            <a:off x="5177768" y="4832509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4E6D7883-796D-4130-8125-2E0D9B3CEC3A}"/>
              </a:ext>
            </a:extLst>
          </p:cNvPr>
          <p:cNvCxnSpPr/>
          <p:nvPr/>
        </p:nvCxnSpPr>
        <p:spPr>
          <a:xfrm>
            <a:off x="5177768" y="5545962"/>
            <a:ext cx="6281169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C8EA43A7-39ED-4369-A3E0-BF20AC0619CA}"/>
              </a:ext>
            </a:extLst>
          </p:cNvPr>
          <p:cNvSpPr txBox="1"/>
          <p:nvPr/>
        </p:nvSpPr>
        <p:spPr>
          <a:xfrm>
            <a:off x="9339073" y="5042566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45 – 49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26B8513-F965-46A5-AD02-28C0A35B8981}"/>
              </a:ext>
            </a:extLst>
          </p:cNvPr>
          <p:cNvSpPr txBox="1"/>
          <p:nvPr/>
        </p:nvSpPr>
        <p:spPr>
          <a:xfrm>
            <a:off x="9339073" y="5796797"/>
            <a:ext cx="1782038" cy="21177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lnSpcReduction="10000"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50 – 55</a:t>
            </a:r>
            <a:endParaRPr lang="en-PH" sz="14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DC3AAFF-EEAA-47A9-85D3-DBDBD2C7262C}"/>
              </a:ext>
            </a:extLst>
          </p:cNvPr>
          <p:cNvGrpSpPr/>
          <p:nvPr/>
        </p:nvGrpSpPr>
        <p:grpSpPr>
          <a:xfrm>
            <a:off x="5213650" y="5004517"/>
            <a:ext cx="364190" cy="369436"/>
            <a:chOff x="4973284" y="620228"/>
            <a:chExt cx="1122714" cy="1138885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F00B500-752A-41A2-936C-1741BC6CAFBD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CCEA8B3-505C-4ED5-9DF2-035FD0A60607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6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C57B1FCC-F9AD-426B-A319-DD74A72AF81A}"/>
              </a:ext>
            </a:extLst>
          </p:cNvPr>
          <p:cNvGrpSpPr/>
          <p:nvPr/>
        </p:nvGrpSpPr>
        <p:grpSpPr>
          <a:xfrm>
            <a:off x="5213650" y="5717967"/>
            <a:ext cx="364190" cy="369436"/>
            <a:chOff x="4973284" y="620228"/>
            <a:chExt cx="1122714" cy="1138885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3D268647-D705-424F-B8F9-1204E2EBCE89}"/>
                </a:ext>
              </a:extLst>
            </p:cNvPr>
            <p:cNvSpPr/>
            <p:nvPr/>
          </p:nvSpPr>
          <p:spPr>
            <a:xfrm>
              <a:off x="4973284" y="620228"/>
              <a:ext cx="1061885" cy="106188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lnSpcReduction="10000"/>
            </a:bodyPr>
            <a:lstStyle/>
            <a:p>
              <a:pPr algn="ctr"/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33B27B5-39F5-4839-8660-E2F6B43A1037}"/>
                </a:ext>
              </a:extLst>
            </p:cNvPr>
            <p:cNvSpPr/>
            <p:nvPr/>
          </p:nvSpPr>
          <p:spPr>
            <a:xfrm>
              <a:off x="5034113" y="697228"/>
              <a:ext cx="1061885" cy="106188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62500" lnSpcReduction="20000"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</a:rPr>
                <a:t>7</a:t>
              </a:r>
              <a:endParaRPr lang="en-PH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748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1E3A9B1-379D-487B-BFA9-4647D326C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3. Growth Strategy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9E25B6-3359-433D-B39F-EF4C10FE9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20</a:t>
            </a:fld>
            <a:endParaRPr lang="en-PH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90BFDEE2-0A1D-4FF0-9961-46B9C2197D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108522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rrow: Right 37">
            <a:extLst>
              <a:ext uri="{FF2B5EF4-FFF2-40B4-BE49-F238E27FC236}">
                <a16:creationId xmlns:a16="http://schemas.microsoft.com/office/drawing/2014/main" id="{03048021-6026-4759-A4D7-EB6071F107D2}"/>
              </a:ext>
            </a:extLst>
          </p:cNvPr>
          <p:cNvSpPr/>
          <p:nvPr/>
        </p:nvSpPr>
        <p:spPr>
          <a:xfrm>
            <a:off x="0" y="5143983"/>
            <a:ext cx="12039600" cy="266217"/>
          </a:xfrm>
          <a:prstGeom prst="rightArrow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D9DDC-91EF-4CC3-B9A6-D9B451867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Expansion Roadmap 2026–2029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D6EBB-D95D-48EF-9899-5A24532DE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21</a:t>
            </a:fld>
            <a:endParaRPr lang="en-PH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90FC85A-0264-4A54-91EA-9CE0BFFCEF09}"/>
              </a:ext>
            </a:extLst>
          </p:cNvPr>
          <p:cNvGrpSpPr/>
          <p:nvPr/>
        </p:nvGrpSpPr>
        <p:grpSpPr>
          <a:xfrm>
            <a:off x="491613" y="4855752"/>
            <a:ext cx="806847" cy="854896"/>
            <a:chOff x="491613" y="1355731"/>
            <a:chExt cx="2037331" cy="2158658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E59C9F0-8DE0-4133-A62A-BD1263F2E678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A6144DE-5CB5-4517-9B80-E2EB94135B9F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1D23822-8013-4A18-95E4-6F1C0E07CDD0}"/>
              </a:ext>
            </a:extLst>
          </p:cNvPr>
          <p:cNvGrpSpPr/>
          <p:nvPr/>
        </p:nvGrpSpPr>
        <p:grpSpPr>
          <a:xfrm>
            <a:off x="3311977" y="4855752"/>
            <a:ext cx="806847" cy="854896"/>
            <a:chOff x="491613" y="1355731"/>
            <a:chExt cx="2037331" cy="215865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52CA00E-37E7-4811-9E7E-D50BCF8CA32D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0E394D-DD4E-420F-8C9C-A0409A68307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D6C1E40-DEF8-4184-A23D-B1A63738F905}"/>
              </a:ext>
            </a:extLst>
          </p:cNvPr>
          <p:cNvGrpSpPr/>
          <p:nvPr/>
        </p:nvGrpSpPr>
        <p:grpSpPr>
          <a:xfrm>
            <a:off x="8952705" y="4855752"/>
            <a:ext cx="806847" cy="854896"/>
            <a:chOff x="491613" y="1355731"/>
            <a:chExt cx="2037331" cy="215865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09A3D09-7BFF-4925-B926-3ED5E93F1464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1A12D040-01CD-4C16-AB0E-EFE86BEE79C5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FEB8C72-C09C-4F29-9E8E-FF3B2EDB0828}"/>
              </a:ext>
            </a:extLst>
          </p:cNvPr>
          <p:cNvCxnSpPr>
            <a:cxnSpLocks/>
          </p:cNvCxnSpPr>
          <p:nvPr/>
        </p:nvCxnSpPr>
        <p:spPr>
          <a:xfrm flipV="1">
            <a:off x="895036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Double Wave 56">
            <a:extLst>
              <a:ext uri="{FF2B5EF4-FFF2-40B4-BE49-F238E27FC236}">
                <a16:creationId xmlns:a16="http://schemas.microsoft.com/office/drawing/2014/main" id="{278C93A9-489A-40DA-931C-1C2EC493D136}"/>
              </a:ext>
            </a:extLst>
          </p:cNvPr>
          <p:cNvSpPr/>
          <p:nvPr/>
        </p:nvSpPr>
        <p:spPr>
          <a:xfrm>
            <a:off x="895037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2026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4E811F1-DC0C-459B-B144-24FE29344E09}"/>
              </a:ext>
            </a:extLst>
          </p:cNvPr>
          <p:cNvSpPr txBox="1"/>
          <p:nvPr/>
        </p:nvSpPr>
        <p:spPr>
          <a:xfrm>
            <a:off x="1078744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Phase 1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E5F4D00-BC5D-4EB6-9069-951806994459}"/>
              </a:ext>
            </a:extLst>
          </p:cNvPr>
          <p:cNvSpPr txBox="1"/>
          <p:nvPr/>
        </p:nvSpPr>
        <p:spPr>
          <a:xfrm>
            <a:off x="1078745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Densify NCR. Open 18 stores to reach 30 units, anchored by two company flagships. Stand up the franchise support platform and certify the first 15 operators through the Verde Academy.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D4DFD1F-E330-4E96-A481-4694803424E3}"/>
              </a:ext>
            </a:extLst>
          </p:cNvPr>
          <p:cNvGrpSpPr/>
          <p:nvPr/>
        </p:nvGrpSpPr>
        <p:grpSpPr>
          <a:xfrm>
            <a:off x="6132341" y="4855752"/>
            <a:ext cx="806847" cy="854896"/>
            <a:chOff x="491613" y="1355731"/>
            <a:chExt cx="2037331" cy="2158658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74FC520-79ED-4D7C-98AE-D835C72634AC}"/>
                </a:ext>
              </a:extLst>
            </p:cNvPr>
            <p:cNvSpPr/>
            <p:nvPr/>
          </p:nvSpPr>
          <p:spPr>
            <a:xfrm>
              <a:off x="491613" y="1475969"/>
              <a:ext cx="2037331" cy="2038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181A224-182A-47F1-A223-63659797B669}"/>
                </a:ext>
              </a:extLst>
            </p:cNvPr>
            <p:cNvSpPr/>
            <p:nvPr/>
          </p:nvSpPr>
          <p:spPr>
            <a:xfrm>
              <a:off x="491613" y="1355731"/>
              <a:ext cx="2037331" cy="2038420"/>
            </a:xfrm>
            <a:prstGeom prst="ellipse">
              <a:avLst/>
            </a:prstGeom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</p:grp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1428FB5-1133-4758-991D-6B64A0C40A7E}"/>
              </a:ext>
            </a:extLst>
          </p:cNvPr>
          <p:cNvCxnSpPr>
            <a:cxnSpLocks/>
          </p:cNvCxnSpPr>
          <p:nvPr/>
        </p:nvCxnSpPr>
        <p:spPr>
          <a:xfrm flipV="1">
            <a:off x="3730833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Double Wave 30">
            <a:extLst>
              <a:ext uri="{FF2B5EF4-FFF2-40B4-BE49-F238E27FC236}">
                <a16:creationId xmlns:a16="http://schemas.microsoft.com/office/drawing/2014/main" id="{FAD8F2B5-AEE2-4A4C-9A81-6658E1F83DEB}"/>
              </a:ext>
            </a:extLst>
          </p:cNvPr>
          <p:cNvSpPr/>
          <p:nvPr/>
        </p:nvSpPr>
        <p:spPr>
          <a:xfrm>
            <a:off x="3730834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2027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CECE6B-41F6-49B5-92D8-1C80B59A6D33}"/>
              </a:ext>
            </a:extLst>
          </p:cNvPr>
          <p:cNvSpPr txBox="1"/>
          <p:nvPr/>
        </p:nvSpPr>
        <p:spPr>
          <a:xfrm>
            <a:off x="3914541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Phase 2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DFE70D0-FAF8-40D1-90F7-6146D9774722}"/>
              </a:ext>
            </a:extLst>
          </p:cNvPr>
          <p:cNvSpPr txBox="1"/>
          <p:nvPr/>
        </p:nvSpPr>
        <p:spPr>
          <a:xfrm>
            <a:off x="3914542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Enter Luzon growth corridors — Cavite, Laguna, Pampanga, Bulacan. Reach 65 units, open the Cebu commissary, and shift to multi-unit area development agreements.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4288FEA-CE02-44F6-899E-FB2542B00393}"/>
              </a:ext>
            </a:extLst>
          </p:cNvPr>
          <p:cNvCxnSpPr>
            <a:cxnSpLocks/>
          </p:cNvCxnSpPr>
          <p:nvPr/>
        </p:nvCxnSpPr>
        <p:spPr>
          <a:xfrm flipV="1">
            <a:off x="9356129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ouble Wave 34">
            <a:extLst>
              <a:ext uri="{FF2B5EF4-FFF2-40B4-BE49-F238E27FC236}">
                <a16:creationId xmlns:a16="http://schemas.microsoft.com/office/drawing/2014/main" id="{5E6F8B12-2C33-4BEE-9D0C-4A88B5590B47}"/>
              </a:ext>
            </a:extLst>
          </p:cNvPr>
          <p:cNvSpPr/>
          <p:nvPr/>
        </p:nvSpPr>
        <p:spPr>
          <a:xfrm>
            <a:off x="9356130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2029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AA276D-0CDF-43D8-A2C2-7F1F3BE7389E}"/>
              </a:ext>
            </a:extLst>
          </p:cNvPr>
          <p:cNvSpPr txBox="1"/>
          <p:nvPr/>
        </p:nvSpPr>
        <p:spPr>
          <a:xfrm>
            <a:off x="9539837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Phase 4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3A7E8F3-2BC7-42BF-A572-575DFCA0C899}"/>
              </a:ext>
            </a:extLst>
          </p:cNvPr>
          <p:cNvSpPr txBox="1"/>
          <p:nvPr/>
        </p:nvSpPr>
        <p:spPr>
          <a:xfrm>
            <a:off x="9539838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Fill in secondary cities to 185 units and pilot one SEA market via a master-franchise partner. Begin readiness work for a strategic sale or IPO window in 2030.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F387EF3-5F41-4B04-9308-108B33A952F8}"/>
              </a:ext>
            </a:extLst>
          </p:cNvPr>
          <p:cNvCxnSpPr>
            <a:cxnSpLocks/>
          </p:cNvCxnSpPr>
          <p:nvPr/>
        </p:nvCxnSpPr>
        <p:spPr>
          <a:xfrm flipV="1">
            <a:off x="6535692" y="2280213"/>
            <a:ext cx="0" cy="293997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Double Wave 53">
            <a:extLst>
              <a:ext uri="{FF2B5EF4-FFF2-40B4-BE49-F238E27FC236}">
                <a16:creationId xmlns:a16="http://schemas.microsoft.com/office/drawing/2014/main" id="{51118260-6C72-4EFB-8081-CBBA8D358E84}"/>
              </a:ext>
            </a:extLst>
          </p:cNvPr>
          <p:cNvSpPr/>
          <p:nvPr/>
        </p:nvSpPr>
        <p:spPr>
          <a:xfrm>
            <a:off x="6535693" y="2289129"/>
            <a:ext cx="2268638" cy="486138"/>
          </a:xfrm>
          <a:prstGeom prst="double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800" dirty="0">
                <a:latin typeface="Arial" panose="020B0604020202020204" pitchFamily="34" charset="0"/>
              </a:rPr>
              <a:t>2028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013C41C-6444-4ACF-8EDB-5B9B04EA97FB}"/>
              </a:ext>
            </a:extLst>
          </p:cNvPr>
          <p:cNvSpPr txBox="1"/>
          <p:nvPr/>
        </p:nvSpPr>
        <p:spPr>
          <a:xfrm>
            <a:off x="6719400" y="2818895"/>
            <a:ext cx="2092717" cy="281770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</a:rPr>
              <a:t>Phase 3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379B36D-100F-47EF-B133-A3C8A7A05E6F}"/>
              </a:ext>
            </a:extLst>
          </p:cNvPr>
          <p:cNvSpPr txBox="1"/>
          <p:nvPr/>
        </p:nvSpPr>
        <p:spPr>
          <a:xfrm>
            <a:off x="6719401" y="3158395"/>
            <a:ext cx="2092718" cy="1687070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/>
          </a:bodyPr>
          <a:lstStyle/>
          <a:p>
            <a:r>
              <a:rPr lang="en-US" sz="1400" dirty="0">
                <a:latin typeface="Arial" panose="020B0604020202020204" pitchFamily="34" charset="0"/>
              </a:rPr>
              <a:t>Launch VisMin with Cebu and Davao clusters. Reach 115 units; franchised stores pass 60% of the system. Royalty revenue overtakes new-fee income as the largest franchise stream.</a:t>
            </a:r>
          </a:p>
        </p:txBody>
      </p:sp>
    </p:spTree>
    <p:extLst>
      <p:ext uri="{BB962C8B-B14F-4D97-AF65-F5344CB8AC3E}">
        <p14:creationId xmlns:p14="http://schemas.microsoft.com/office/powerpoint/2010/main" val="360039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273B61F5-27B5-458B-B4E0-F6EE2BCEF1C8}"/>
              </a:ext>
            </a:extLst>
          </p:cNvPr>
          <p:cNvSpPr txBox="1">
            <a:spLocks/>
          </p:cNvSpPr>
          <p:nvPr/>
        </p:nvSpPr>
        <p:spPr>
          <a:xfrm>
            <a:off x="571168" y="1642460"/>
            <a:ext cx="2758815" cy="578772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S</a:t>
            </a:r>
            <a:r>
              <a:rPr lang="en-PH" sz="2000" dirty="0">
                <a:solidFill>
                  <a:schemeClr val="bg1"/>
                </a:solidFill>
                <a:latin typeface="Arial" panose="020B0604020202020204" pitchFamily="34" charset="0"/>
              </a:rPr>
              <a:t>elect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4B328BA0-645C-4677-A3B7-72633849C8DB}"/>
              </a:ext>
            </a:extLst>
          </p:cNvPr>
          <p:cNvSpPr txBox="1">
            <a:spLocks/>
          </p:cNvSpPr>
          <p:nvPr/>
        </p:nvSpPr>
        <p:spPr>
          <a:xfrm>
            <a:off x="3334679" y="1642460"/>
            <a:ext cx="2758969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C</a:t>
            </a:r>
            <a:r>
              <a:rPr lang="en-PH" sz="2000" dirty="0">
                <a:solidFill>
                  <a:schemeClr val="bg1"/>
                </a:solidFill>
                <a:latin typeface="Arial" panose="020B0604020202020204" pitchFamily="34" charset="0"/>
              </a:rPr>
              <a:t>luster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877CB0FD-E4C6-4A84-A82E-9323EE3E2736}"/>
              </a:ext>
            </a:extLst>
          </p:cNvPr>
          <p:cNvSpPr txBox="1">
            <a:spLocks/>
          </p:cNvSpPr>
          <p:nvPr/>
        </p:nvSpPr>
        <p:spPr>
          <a:xfrm>
            <a:off x="6098345" y="1642460"/>
            <a:ext cx="2758969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L</a:t>
            </a:r>
            <a:r>
              <a:rPr lang="en-PH" sz="2000" dirty="0">
                <a:solidFill>
                  <a:schemeClr val="bg1"/>
                </a:solidFill>
                <a:latin typeface="Arial" panose="020B0604020202020204" pitchFamily="34" charset="0"/>
              </a:rPr>
              <a:t>aunch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6B2C83E0-46D3-4B71-B645-A61C7CE44F49}"/>
              </a:ext>
            </a:extLst>
          </p:cNvPr>
          <p:cNvSpPr txBox="1">
            <a:spLocks/>
          </p:cNvSpPr>
          <p:nvPr/>
        </p:nvSpPr>
        <p:spPr>
          <a:xfrm>
            <a:off x="8862012" y="1642460"/>
            <a:ext cx="2758969" cy="578772"/>
          </a:xfrm>
          <a:prstGeom prst="chevron">
            <a:avLst>
              <a:gd name="adj" fmla="val 20000"/>
            </a:avLst>
          </a:prstGeom>
          <a:solidFill>
            <a:schemeClr val="accent1"/>
          </a:solidFill>
        </p:spPr>
        <p:txBody>
          <a:bodyPr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S</a:t>
            </a:r>
            <a:r>
              <a:rPr lang="en-PH" sz="2000" dirty="0">
                <a:solidFill>
                  <a:schemeClr val="bg1"/>
                </a:solidFill>
                <a:latin typeface="Arial" panose="020B0604020202020204" pitchFamily="34" charset="0"/>
              </a:rPr>
              <a:t>cale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FFE597A-85A6-4467-9A57-2C04A05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The Entry Playbook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35FE9F7-BFF0-4A0D-A0BC-DA612401C085}"/>
              </a:ext>
            </a:extLst>
          </p:cNvPr>
          <p:cNvSpPr txBox="1">
            <a:spLocks/>
          </p:cNvSpPr>
          <p:nvPr/>
        </p:nvSpPr>
        <p:spPr>
          <a:xfrm>
            <a:off x="571019" y="2395824"/>
            <a:ext cx="2631875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Data-led site selection scores trade areas on footfall and incomes.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GIS models plus delivery heatmaps rank candidate sites; a real-estate committee approves every location.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Target: every new store opens in a pre-scored A or B trade area.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DD422EE5-2410-43BC-95A0-76BA3D4CD30C}"/>
              </a:ext>
            </a:extLst>
          </p:cNvPr>
          <p:cNvSpPr txBox="1">
            <a:spLocks/>
          </p:cNvSpPr>
          <p:nvPr/>
        </p:nvSpPr>
        <p:spPr>
          <a:xfrm>
            <a:off x="3334679" y="2395824"/>
            <a:ext cx="2632024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Stores open in clusters of 3–5 per corridor, sharing marketing costs.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Clustering cuts delivery cost per store ~18% and lets one coach support a whole corridor.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Target: no store opens more than 90 minutes from a commissary.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A0B9E0-5BD4-45D5-934E-A621736E5060}"/>
              </a:ext>
            </a:extLst>
          </p:cNvPr>
          <p:cNvSpPr txBox="1">
            <a:spLocks/>
          </p:cNvSpPr>
          <p:nvPr/>
        </p:nvSpPr>
        <p:spPr>
          <a:xfrm>
            <a:off x="6098345" y="2395824"/>
            <a:ext cx="2632024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A 90-day launch program pairs each store with an opening team and campaign.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The opening team runs the store with the franchisee for two weeks, then hands over via a 120-point checklist.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Target: new stores at 80% of mature AUV by month six.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2A707F97-A95C-4C6E-B466-102DCFF42DA9}"/>
              </a:ext>
            </a:extLst>
          </p:cNvPr>
          <p:cNvSpPr txBox="1">
            <a:spLocks/>
          </p:cNvSpPr>
          <p:nvPr/>
        </p:nvSpPr>
        <p:spPr>
          <a:xfrm>
            <a:off x="8862012" y="2395824"/>
            <a:ext cx="2632024" cy="3563016"/>
          </a:xfrm>
          <a:prstGeom prst="rect">
            <a:avLst/>
          </a:prstGeom>
        </p:spPr>
        <p:txBody>
          <a:bodyPr lIns="0" tIns="0" rIns="0" bIns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Proven operators earn area-development rights to open more units.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Multi-unit operators get priority territories and reduced fees from store three onward.</a:t>
            </a:r>
          </a:p>
          <a:p>
            <a:pPr marL="274638" indent="-182563"/>
            <a:r>
              <a:rPr lang="en-PH" sz="1600" dirty="0">
                <a:latin typeface="Arial" panose="020B0604020202020204" pitchFamily="34" charset="0"/>
              </a:rPr>
              <a:t>Target: 60% of 2028–29 openings from existing franchisees.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88F70F-384E-4BDD-87AF-80C88BC95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76198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06C3FAAF-F6FB-4EF5-B082-A81F9244BDEE}"/>
              </a:ext>
            </a:extLst>
          </p:cNvPr>
          <p:cNvSpPr/>
          <p:nvPr/>
        </p:nvSpPr>
        <p:spPr>
          <a:xfrm>
            <a:off x="571018" y="5491641"/>
            <a:ext cx="11049964" cy="65051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757EB6-93C9-4B92-9804-A6D38A9275DE}"/>
              </a:ext>
            </a:extLst>
          </p:cNvPr>
          <p:cNvSpPr/>
          <p:nvPr/>
        </p:nvSpPr>
        <p:spPr>
          <a:xfrm>
            <a:off x="571018" y="2521994"/>
            <a:ext cx="11049964" cy="6505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ED2223F-4186-462B-9E60-9B6FCF9B2F52}"/>
              </a:ext>
            </a:extLst>
          </p:cNvPr>
          <p:cNvSpPr/>
          <p:nvPr/>
        </p:nvSpPr>
        <p:spPr>
          <a:xfrm>
            <a:off x="571018" y="3259545"/>
            <a:ext cx="11049964" cy="65051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76BA16D-D3B6-48AF-BB0E-3E8475E96765}"/>
              </a:ext>
            </a:extLst>
          </p:cNvPr>
          <p:cNvSpPr/>
          <p:nvPr/>
        </p:nvSpPr>
        <p:spPr>
          <a:xfrm>
            <a:off x="571018" y="4014917"/>
            <a:ext cx="11049964" cy="650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AC82D7E-19DA-4E2F-8FDE-C71D5159D4E7}"/>
              </a:ext>
            </a:extLst>
          </p:cNvPr>
          <p:cNvSpPr/>
          <p:nvPr/>
        </p:nvSpPr>
        <p:spPr>
          <a:xfrm>
            <a:off x="571018" y="4758944"/>
            <a:ext cx="11049964" cy="6505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Franchisee Pipeline Funnel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23</a:t>
            </a:fld>
            <a:endParaRPr lang="en-PH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0511459-CABB-45D8-847D-27385D9FA4DA}"/>
              </a:ext>
            </a:extLst>
          </p:cNvPr>
          <p:cNvGrpSpPr/>
          <p:nvPr/>
        </p:nvGrpSpPr>
        <p:grpSpPr>
          <a:xfrm>
            <a:off x="793834" y="2607887"/>
            <a:ext cx="478724" cy="478724"/>
            <a:chOff x="721966" y="1986158"/>
            <a:chExt cx="674902" cy="67490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1DCEC41-7EF3-44B1-8C76-5AB0D534319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01" name="Group 19"/>
            <p:cNvGrpSpPr/>
            <p:nvPr/>
          </p:nvGrpSpPr>
          <p:grpSpPr>
            <a:xfrm>
              <a:off x="808583" y="2072775"/>
              <a:ext cx="501668" cy="501668"/>
              <a:chOff x="6359457" y="4459160"/>
              <a:chExt cx="633600" cy="633600"/>
            </a:xfrm>
          </p:grpSpPr>
          <p:sp>
            <p:nvSpPr>
              <p:cNvPr id="102" name="Accent"/>
              <p:cNvSpPr/>
              <p:nvPr/>
            </p:nvSpPr>
            <p:spPr>
              <a:xfrm>
                <a:off x="6359457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950" y="4941"/>
                    </a:moveTo>
                    <a:lnTo>
                      <a:pt x="8949" y="4994"/>
                    </a:lnTo>
                    <a:lnTo>
                      <a:pt x="8946" y="5047"/>
                    </a:lnTo>
                    <a:lnTo>
                      <a:pt x="8941" y="5100"/>
                    </a:lnTo>
                    <a:lnTo>
                      <a:pt x="8934" y="5152"/>
                    </a:lnTo>
                    <a:lnTo>
                      <a:pt x="8925" y="5204"/>
                    </a:lnTo>
                    <a:lnTo>
                      <a:pt x="8915" y="5256"/>
                    </a:lnTo>
                    <a:lnTo>
                      <a:pt x="8902" y="5307"/>
                    </a:lnTo>
                    <a:lnTo>
                      <a:pt x="8887" y="5358"/>
                    </a:lnTo>
                    <a:lnTo>
                      <a:pt x="8871" y="5408"/>
                    </a:lnTo>
                    <a:lnTo>
                      <a:pt x="8852" y="5458"/>
                    </a:lnTo>
                    <a:lnTo>
                      <a:pt x="8832" y="5507"/>
                    </a:lnTo>
                    <a:lnTo>
                      <a:pt x="8810" y="5555"/>
                    </a:lnTo>
                    <a:lnTo>
                      <a:pt x="8786" y="5602"/>
                    </a:lnTo>
                    <a:lnTo>
                      <a:pt x="8760" y="5649"/>
                    </a:lnTo>
                    <a:lnTo>
                      <a:pt x="8733" y="5694"/>
                    </a:lnTo>
                    <a:lnTo>
                      <a:pt x="8704" y="5739"/>
                    </a:lnTo>
                    <a:lnTo>
                      <a:pt x="8673" y="5782"/>
                    </a:lnTo>
                    <a:lnTo>
                      <a:pt x="8641" y="5824"/>
                    </a:lnTo>
                    <a:lnTo>
                      <a:pt x="8607" y="5864"/>
                    </a:lnTo>
                    <a:lnTo>
                      <a:pt x="8572" y="5904"/>
                    </a:lnTo>
                    <a:lnTo>
                      <a:pt x="8536" y="5942"/>
                    </a:lnTo>
                    <a:lnTo>
                      <a:pt x="8498" y="5978"/>
                    </a:lnTo>
                    <a:lnTo>
                      <a:pt x="8458" y="6013"/>
                    </a:lnTo>
                    <a:lnTo>
                      <a:pt x="8418" y="6047"/>
                    </a:lnTo>
                    <a:lnTo>
                      <a:pt x="8376" y="6079"/>
                    </a:lnTo>
                    <a:lnTo>
                      <a:pt x="8333" y="6110"/>
                    </a:lnTo>
                    <a:lnTo>
                      <a:pt x="8288" y="6139"/>
                    </a:lnTo>
                    <a:lnTo>
                      <a:pt x="8243" y="6166"/>
                    </a:lnTo>
                    <a:lnTo>
                      <a:pt x="8196" y="6192"/>
                    </a:lnTo>
                    <a:lnTo>
                      <a:pt x="8149" y="6216"/>
                    </a:lnTo>
                    <a:lnTo>
                      <a:pt x="8101" y="6238"/>
                    </a:lnTo>
                    <a:lnTo>
                      <a:pt x="8052" y="6258"/>
                    </a:lnTo>
                    <a:lnTo>
                      <a:pt x="8002" y="6277"/>
                    </a:lnTo>
                    <a:lnTo>
                      <a:pt x="7952" y="6293"/>
                    </a:lnTo>
                    <a:lnTo>
                      <a:pt x="7901" y="6308"/>
                    </a:lnTo>
                    <a:lnTo>
                      <a:pt x="7850" y="6321"/>
                    </a:lnTo>
                    <a:lnTo>
                      <a:pt x="7798" y="6331"/>
                    </a:lnTo>
                    <a:lnTo>
                      <a:pt x="7746" y="6340"/>
                    </a:lnTo>
                    <a:lnTo>
                      <a:pt x="7694" y="6347"/>
                    </a:lnTo>
                    <a:lnTo>
                      <a:pt x="7641" y="6352"/>
                    </a:lnTo>
                    <a:lnTo>
                      <a:pt x="7588" y="6355"/>
                    </a:lnTo>
                    <a:lnTo>
                      <a:pt x="7535" y="6356"/>
                    </a:lnTo>
                    <a:lnTo>
                      <a:pt x="7482" y="6355"/>
                    </a:lnTo>
                    <a:lnTo>
                      <a:pt x="7429" y="6352"/>
                    </a:lnTo>
                    <a:lnTo>
                      <a:pt x="7376" y="6347"/>
                    </a:lnTo>
                    <a:lnTo>
                      <a:pt x="7324" y="6340"/>
                    </a:lnTo>
                    <a:lnTo>
                      <a:pt x="7272" y="6331"/>
                    </a:lnTo>
                    <a:lnTo>
                      <a:pt x="7220" y="6321"/>
                    </a:lnTo>
                    <a:lnTo>
                      <a:pt x="7169" y="6308"/>
                    </a:lnTo>
                    <a:lnTo>
                      <a:pt x="7118" y="6293"/>
                    </a:lnTo>
                    <a:lnTo>
                      <a:pt x="7068" y="6277"/>
                    </a:lnTo>
                    <a:lnTo>
                      <a:pt x="7019" y="6258"/>
                    </a:lnTo>
                    <a:lnTo>
                      <a:pt x="6970" y="6238"/>
                    </a:lnTo>
                    <a:lnTo>
                      <a:pt x="6922" y="6216"/>
                    </a:lnTo>
                    <a:lnTo>
                      <a:pt x="6875" y="6192"/>
                    </a:lnTo>
                    <a:lnTo>
                      <a:pt x="6828" y="6166"/>
                    </a:lnTo>
                    <a:lnTo>
                      <a:pt x="6782" y="6139"/>
                    </a:lnTo>
                    <a:lnTo>
                      <a:pt x="6738" y="6110"/>
                    </a:lnTo>
                    <a:lnTo>
                      <a:pt x="6695" y="6079"/>
                    </a:lnTo>
                    <a:lnTo>
                      <a:pt x="6653" y="6047"/>
                    </a:lnTo>
                    <a:lnTo>
                      <a:pt x="6612" y="6013"/>
                    </a:lnTo>
                    <a:lnTo>
                      <a:pt x="6573" y="5978"/>
                    </a:lnTo>
                    <a:lnTo>
                      <a:pt x="6535" y="5942"/>
                    </a:lnTo>
                    <a:lnTo>
                      <a:pt x="6498" y="5904"/>
                    </a:lnTo>
                    <a:lnTo>
                      <a:pt x="6463" y="5864"/>
                    </a:lnTo>
                    <a:lnTo>
                      <a:pt x="6429" y="5824"/>
                    </a:lnTo>
                    <a:lnTo>
                      <a:pt x="6397" y="5782"/>
                    </a:lnTo>
                    <a:lnTo>
                      <a:pt x="6366" y="5739"/>
                    </a:lnTo>
                    <a:lnTo>
                      <a:pt x="6337" y="5694"/>
                    </a:lnTo>
                    <a:lnTo>
                      <a:pt x="6310" y="5649"/>
                    </a:lnTo>
                    <a:lnTo>
                      <a:pt x="6284" y="5602"/>
                    </a:lnTo>
                    <a:lnTo>
                      <a:pt x="6260" y="5555"/>
                    </a:lnTo>
                    <a:lnTo>
                      <a:pt x="6238" y="5507"/>
                    </a:lnTo>
                    <a:lnTo>
                      <a:pt x="6218" y="5458"/>
                    </a:lnTo>
                    <a:lnTo>
                      <a:pt x="6200" y="5408"/>
                    </a:lnTo>
                    <a:lnTo>
                      <a:pt x="6183" y="5358"/>
                    </a:lnTo>
                    <a:lnTo>
                      <a:pt x="6168" y="5307"/>
                    </a:lnTo>
                    <a:lnTo>
                      <a:pt x="6156" y="5256"/>
                    </a:lnTo>
                    <a:lnTo>
                      <a:pt x="6145" y="5204"/>
                    </a:lnTo>
                    <a:lnTo>
                      <a:pt x="6136" y="5152"/>
                    </a:lnTo>
                    <a:lnTo>
                      <a:pt x="6129" y="5100"/>
                    </a:lnTo>
                    <a:lnTo>
                      <a:pt x="6124" y="5047"/>
                    </a:lnTo>
                    <a:lnTo>
                      <a:pt x="6121" y="4994"/>
                    </a:lnTo>
                    <a:lnTo>
                      <a:pt x="6120" y="4941"/>
                    </a:lnTo>
                    <a:lnTo>
                      <a:pt x="6121" y="4888"/>
                    </a:lnTo>
                    <a:lnTo>
                      <a:pt x="6124" y="4835"/>
                    </a:lnTo>
                    <a:lnTo>
                      <a:pt x="6129" y="4782"/>
                    </a:lnTo>
                    <a:lnTo>
                      <a:pt x="6136" y="4730"/>
                    </a:lnTo>
                    <a:lnTo>
                      <a:pt x="6145" y="4678"/>
                    </a:lnTo>
                    <a:lnTo>
                      <a:pt x="6156" y="4626"/>
                    </a:lnTo>
                    <a:lnTo>
                      <a:pt x="6168" y="4575"/>
                    </a:lnTo>
                    <a:lnTo>
                      <a:pt x="6183" y="4524"/>
                    </a:lnTo>
                    <a:lnTo>
                      <a:pt x="6200" y="4474"/>
                    </a:lnTo>
                    <a:lnTo>
                      <a:pt x="6218" y="4425"/>
                    </a:lnTo>
                    <a:lnTo>
                      <a:pt x="6238" y="4376"/>
                    </a:lnTo>
                    <a:lnTo>
                      <a:pt x="6260" y="4328"/>
                    </a:lnTo>
                    <a:lnTo>
                      <a:pt x="6284" y="4281"/>
                    </a:lnTo>
                    <a:lnTo>
                      <a:pt x="6310" y="4234"/>
                    </a:lnTo>
                    <a:lnTo>
                      <a:pt x="6337" y="4188"/>
                    </a:lnTo>
                    <a:lnTo>
                      <a:pt x="6366" y="4144"/>
                    </a:lnTo>
                    <a:lnTo>
                      <a:pt x="6397" y="4101"/>
                    </a:lnTo>
                    <a:lnTo>
                      <a:pt x="6429" y="4059"/>
                    </a:lnTo>
                    <a:lnTo>
                      <a:pt x="6463" y="4018"/>
                    </a:lnTo>
                    <a:lnTo>
                      <a:pt x="6498" y="3979"/>
                    </a:lnTo>
                    <a:lnTo>
                      <a:pt x="6535" y="3941"/>
                    </a:lnTo>
                    <a:lnTo>
                      <a:pt x="6573" y="3904"/>
                    </a:lnTo>
                    <a:lnTo>
                      <a:pt x="6612" y="3869"/>
                    </a:lnTo>
                    <a:lnTo>
                      <a:pt x="6653" y="3835"/>
                    </a:lnTo>
                    <a:lnTo>
                      <a:pt x="6695" y="3803"/>
                    </a:lnTo>
                    <a:lnTo>
                      <a:pt x="6738" y="3772"/>
                    </a:lnTo>
                    <a:lnTo>
                      <a:pt x="6782" y="3743"/>
                    </a:lnTo>
                    <a:lnTo>
                      <a:pt x="6828" y="3716"/>
                    </a:lnTo>
                    <a:lnTo>
                      <a:pt x="6875" y="3690"/>
                    </a:lnTo>
                    <a:lnTo>
                      <a:pt x="6922" y="3666"/>
                    </a:lnTo>
                    <a:lnTo>
                      <a:pt x="6970" y="3644"/>
                    </a:lnTo>
                    <a:lnTo>
                      <a:pt x="7019" y="3624"/>
                    </a:lnTo>
                    <a:lnTo>
                      <a:pt x="7068" y="3606"/>
                    </a:lnTo>
                    <a:lnTo>
                      <a:pt x="7118" y="3589"/>
                    </a:lnTo>
                    <a:lnTo>
                      <a:pt x="7169" y="3575"/>
                    </a:lnTo>
                    <a:lnTo>
                      <a:pt x="7220" y="3562"/>
                    </a:lnTo>
                    <a:lnTo>
                      <a:pt x="7272" y="3551"/>
                    </a:lnTo>
                    <a:lnTo>
                      <a:pt x="7324" y="3542"/>
                    </a:lnTo>
                    <a:lnTo>
                      <a:pt x="7376" y="3535"/>
                    </a:lnTo>
                    <a:lnTo>
                      <a:pt x="7429" y="3530"/>
                    </a:lnTo>
                    <a:lnTo>
                      <a:pt x="7482" y="3527"/>
                    </a:lnTo>
                    <a:lnTo>
                      <a:pt x="7535" y="3526"/>
                    </a:lnTo>
                    <a:lnTo>
                      <a:pt x="7588" y="3527"/>
                    </a:lnTo>
                    <a:lnTo>
                      <a:pt x="7641" y="3530"/>
                    </a:lnTo>
                    <a:lnTo>
                      <a:pt x="7694" y="3535"/>
                    </a:lnTo>
                    <a:lnTo>
                      <a:pt x="7746" y="3542"/>
                    </a:lnTo>
                    <a:lnTo>
                      <a:pt x="7798" y="3551"/>
                    </a:lnTo>
                    <a:lnTo>
                      <a:pt x="7850" y="3562"/>
                    </a:lnTo>
                    <a:lnTo>
                      <a:pt x="7901" y="3575"/>
                    </a:lnTo>
                    <a:lnTo>
                      <a:pt x="7952" y="3589"/>
                    </a:lnTo>
                    <a:lnTo>
                      <a:pt x="8002" y="3606"/>
                    </a:lnTo>
                    <a:lnTo>
                      <a:pt x="8052" y="3624"/>
                    </a:lnTo>
                    <a:lnTo>
                      <a:pt x="8101" y="3644"/>
                    </a:lnTo>
                    <a:lnTo>
                      <a:pt x="8149" y="3666"/>
                    </a:lnTo>
                    <a:lnTo>
                      <a:pt x="8196" y="3690"/>
                    </a:lnTo>
                    <a:lnTo>
                      <a:pt x="8243" y="3716"/>
                    </a:lnTo>
                    <a:lnTo>
                      <a:pt x="8288" y="3743"/>
                    </a:lnTo>
                    <a:lnTo>
                      <a:pt x="8333" y="3772"/>
                    </a:lnTo>
                    <a:lnTo>
                      <a:pt x="8376" y="3803"/>
                    </a:lnTo>
                    <a:lnTo>
                      <a:pt x="8418" y="3835"/>
                    </a:lnTo>
                    <a:lnTo>
                      <a:pt x="8458" y="3869"/>
                    </a:lnTo>
                    <a:lnTo>
                      <a:pt x="8498" y="3904"/>
                    </a:lnTo>
                    <a:lnTo>
                      <a:pt x="8536" y="3941"/>
                    </a:lnTo>
                    <a:lnTo>
                      <a:pt x="8572" y="3979"/>
                    </a:lnTo>
                    <a:lnTo>
                      <a:pt x="8607" y="4018"/>
                    </a:lnTo>
                    <a:lnTo>
                      <a:pt x="8641" y="4059"/>
                    </a:lnTo>
                    <a:lnTo>
                      <a:pt x="8673" y="4101"/>
                    </a:lnTo>
                    <a:lnTo>
                      <a:pt x="8704" y="4144"/>
                    </a:lnTo>
                    <a:lnTo>
                      <a:pt x="8733" y="4188"/>
                    </a:lnTo>
                    <a:lnTo>
                      <a:pt x="8760" y="4234"/>
                    </a:lnTo>
                    <a:lnTo>
                      <a:pt x="8786" y="4281"/>
                    </a:lnTo>
                    <a:lnTo>
                      <a:pt x="8810" y="4328"/>
                    </a:lnTo>
                    <a:lnTo>
                      <a:pt x="8832" y="4376"/>
                    </a:lnTo>
                    <a:lnTo>
                      <a:pt x="8852" y="4425"/>
                    </a:lnTo>
                    <a:lnTo>
                      <a:pt x="8871" y="4474"/>
                    </a:lnTo>
                    <a:lnTo>
                      <a:pt x="8887" y="4524"/>
                    </a:lnTo>
                    <a:lnTo>
                      <a:pt x="8902" y="4575"/>
                    </a:lnTo>
                    <a:lnTo>
                      <a:pt x="8915" y="4626"/>
                    </a:lnTo>
                    <a:lnTo>
                      <a:pt x="8925" y="4678"/>
                    </a:lnTo>
                    <a:lnTo>
                      <a:pt x="8934" y="4730"/>
                    </a:lnTo>
                    <a:lnTo>
                      <a:pt x="8941" y="4782"/>
                    </a:lnTo>
                    <a:lnTo>
                      <a:pt x="8946" y="4835"/>
                    </a:lnTo>
                    <a:lnTo>
                      <a:pt x="8949" y="4888"/>
                    </a:lnTo>
                    <a:lnTo>
                      <a:pt x="8950" y="49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03" name="Outline"/>
              <p:cNvSpPr/>
              <p:nvPr/>
            </p:nvSpPr>
            <p:spPr>
              <a:xfrm>
                <a:off x="6359457" y="44591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9199" y="4874"/>
                    </a:moveTo>
                    <a:lnTo>
                      <a:pt x="9199" y="4883"/>
                    </a:lnTo>
                    <a:lnTo>
                      <a:pt x="9200" y="4936"/>
                    </a:lnTo>
                    <a:lnTo>
                      <a:pt x="9200" y="4946"/>
                    </a:lnTo>
                    <a:lnTo>
                      <a:pt x="9199" y="4999"/>
                    </a:lnTo>
                    <a:lnTo>
                      <a:pt x="9199" y="5008"/>
                    </a:lnTo>
                    <a:lnTo>
                      <a:pt x="9196" y="5061"/>
                    </a:lnTo>
                    <a:lnTo>
                      <a:pt x="9195" y="5070"/>
                    </a:lnTo>
                    <a:lnTo>
                      <a:pt x="9190" y="5123"/>
                    </a:lnTo>
                    <a:lnTo>
                      <a:pt x="9189" y="5132"/>
                    </a:lnTo>
                    <a:lnTo>
                      <a:pt x="9182" y="5185"/>
                    </a:lnTo>
                    <a:lnTo>
                      <a:pt x="9181" y="5194"/>
                    </a:lnTo>
                    <a:lnTo>
                      <a:pt x="9172" y="5246"/>
                    </a:lnTo>
                    <a:lnTo>
                      <a:pt x="9170" y="5255"/>
                    </a:lnTo>
                    <a:lnTo>
                      <a:pt x="9159" y="5307"/>
                    </a:lnTo>
                    <a:lnTo>
                      <a:pt x="9157" y="5316"/>
                    </a:lnTo>
                    <a:lnTo>
                      <a:pt x="9145" y="5367"/>
                    </a:lnTo>
                    <a:lnTo>
                      <a:pt x="9142" y="5376"/>
                    </a:lnTo>
                    <a:lnTo>
                      <a:pt x="9127" y="5427"/>
                    </a:lnTo>
                    <a:lnTo>
                      <a:pt x="9125" y="5436"/>
                    </a:lnTo>
                    <a:lnTo>
                      <a:pt x="9108" y="5486"/>
                    </a:lnTo>
                    <a:lnTo>
                      <a:pt x="9105" y="5495"/>
                    </a:lnTo>
                    <a:lnTo>
                      <a:pt x="9087" y="5545"/>
                    </a:lnTo>
                    <a:lnTo>
                      <a:pt x="9083" y="5553"/>
                    </a:lnTo>
                    <a:lnTo>
                      <a:pt x="9063" y="5602"/>
                    </a:lnTo>
                    <a:lnTo>
                      <a:pt x="9059" y="5611"/>
                    </a:lnTo>
                    <a:lnTo>
                      <a:pt x="9037" y="5659"/>
                    </a:lnTo>
                    <a:lnTo>
                      <a:pt x="9033" y="5668"/>
                    </a:lnTo>
                    <a:lnTo>
                      <a:pt x="9009" y="5715"/>
                    </a:lnTo>
                    <a:lnTo>
                      <a:pt x="9005" y="5723"/>
                    </a:lnTo>
                    <a:lnTo>
                      <a:pt x="8979" y="5770"/>
                    </a:lnTo>
                    <a:lnTo>
                      <a:pt x="8974" y="5778"/>
                    </a:lnTo>
                    <a:lnTo>
                      <a:pt x="8947" y="5823"/>
                    </a:lnTo>
                    <a:lnTo>
                      <a:pt x="8942" y="5831"/>
                    </a:lnTo>
                    <a:lnTo>
                      <a:pt x="8913" y="5876"/>
                    </a:lnTo>
                    <a:lnTo>
                      <a:pt x="8908" y="5883"/>
                    </a:lnTo>
                    <a:lnTo>
                      <a:pt x="8877" y="5927"/>
                    </a:lnTo>
                    <a:lnTo>
                      <a:pt x="8871" y="5934"/>
                    </a:lnTo>
                    <a:lnTo>
                      <a:pt x="8839" y="5976"/>
                    </a:lnTo>
                    <a:lnTo>
                      <a:pt x="8833" y="5983"/>
                    </a:lnTo>
                    <a:lnTo>
                      <a:pt x="8800" y="6024"/>
                    </a:lnTo>
                    <a:lnTo>
                      <a:pt x="8794" y="6031"/>
                    </a:lnTo>
                    <a:lnTo>
                      <a:pt x="8759" y="6070"/>
                    </a:lnTo>
                    <a:lnTo>
                      <a:pt x="8752" y="6077"/>
                    </a:lnTo>
                    <a:lnTo>
                      <a:pt x="8716" y="6115"/>
                    </a:lnTo>
                    <a:lnTo>
                      <a:pt x="8709" y="6122"/>
                    </a:lnTo>
                    <a:lnTo>
                      <a:pt x="8671" y="6158"/>
                    </a:lnTo>
                    <a:lnTo>
                      <a:pt x="8664" y="6165"/>
                    </a:lnTo>
                    <a:lnTo>
                      <a:pt x="8625" y="6200"/>
                    </a:lnTo>
                    <a:lnTo>
                      <a:pt x="8618" y="6206"/>
                    </a:lnTo>
                    <a:lnTo>
                      <a:pt x="8577" y="6239"/>
                    </a:lnTo>
                    <a:lnTo>
                      <a:pt x="8570" y="6245"/>
                    </a:lnTo>
                    <a:lnTo>
                      <a:pt x="8528" y="6277"/>
                    </a:lnTo>
                    <a:lnTo>
                      <a:pt x="8521" y="6283"/>
                    </a:lnTo>
                    <a:lnTo>
                      <a:pt x="8477" y="6314"/>
                    </a:lnTo>
                    <a:lnTo>
                      <a:pt x="8470" y="6319"/>
                    </a:lnTo>
                    <a:lnTo>
                      <a:pt x="8425" y="6348"/>
                    </a:lnTo>
                    <a:lnTo>
                      <a:pt x="8417" y="6353"/>
                    </a:lnTo>
                    <a:lnTo>
                      <a:pt x="8372" y="6380"/>
                    </a:lnTo>
                    <a:lnTo>
                      <a:pt x="8364" y="6385"/>
                    </a:lnTo>
                    <a:lnTo>
                      <a:pt x="8317" y="6411"/>
                    </a:lnTo>
                    <a:lnTo>
                      <a:pt x="8309" y="6415"/>
                    </a:lnTo>
                    <a:lnTo>
                      <a:pt x="8262" y="6439"/>
                    </a:lnTo>
                    <a:lnTo>
                      <a:pt x="8253" y="6443"/>
                    </a:lnTo>
                    <a:lnTo>
                      <a:pt x="8205" y="6465"/>
                    </a:lnTo>
                    <a:lnTo>
                      <a:pt x="8196" y="6469"/>
                    </a:lnTo>
                    <a:lnTo>
                      <a:pt x="8147" y="6489"/>
                    </a:lnTo>
                    <a:lnTo>
                      <a:pt x="8139" y="6493"/>
                    </a:lnTo>
                    <a:lnTo>
                      <a:pt x="8089" y="6511"/>
                    </a:lnTo>
                    <a:lnTo>
                      <a:pt x="8080" y="6514"/>
                    </a:lnTo>
                    <a:lnTo>
                      <a:pt x="8030" y="6531"/>
                    </a:lnTo>
                    <a:lnTo>
                      <a:pt x="8021" y="6533"/>
                    </a:lnTo>
                    <a:lnTo>
                      <a:pt x="7970" y="6548"/>
                    </a:lnTo>
                    <a:lnTo>
                      <a:pt x="7961" y="6551"/>
                    </a:lnTo>
                    <a:lnTo>
                      <a:pt x="7910" y="6563"/>
                    </a:lnTo>
                    <a:lnTo>
                      <a:pt x="7901" y="6565"/>
                    </a:lnTo>
                    <a:lnTo>
                      <a:pt x="7849" y="6576"/>
                    </a:lnTo>
                    <a:lnTo>
                      <a:pt x="7840" y="6578"/>
                    </a:lnTo>
                    <a:lnTo>
                      <a:pt x="7788" y="6587"/>
                    </a:lnTo>
                    <a:lnTo>
                      <a:pt x="7779" y="6588"/>
                    </a:lnTo>
                    <a:lnTo>
                      <a:pt x="7726" y="6595"/>
                    </a:lnTo>
                    <a:lnTo>
                      <a:pt x="7717" y="6596"/>
                    </a:lnTo>
                    <a:lnTo>
                      <a:pt x="7664" y="6601"/>
                    </a:lnTo>
                    <a:lnTo>
                      <a:pt x="7655" y="6602"/>
                    </a:lnTo>
                    <a:lnTo>
                      <a:pt x="7602" y="6605"/>
                    </a:lnTo>
                    <a:lnTo>
                      <a:pt x="7593" y="6605"/>
                    </a:lnTo>
                    <a:lnTo>
                      <a:pt x="7540" y="6606"/>
                    </a:lnTo>
                    <a:lnTo>
                      <a:pt x="7530" y="6606"/>
                    </a:lnTo>
                    <a:lnTo>
                      <a:pt x="7477" y="6605"/>
                    </a:lnTo>
                    <a:lnTo>
                      <a:pt x="7468" y="6605"/>
                    </a:lnTo>
                    <a:lnTo>
                      <a:pt x="7415" y="6602"/>
                    </a:lnTo>
                    <a:lnTo>
                      <a:pt x="7406" y="6601"/>
                    </a:lnTo>
                    <a:lnTo>
                      <a:pt x="7353" y="6596"/>
                    </a:lnTo>
                    <a:lnTo>
                      <a:pt x="7344" y="6595"/>
                    </a:lnTo>
                    <a:lnTo>
                      <a:pt x="7291" y="6588"/>
                    </a:lnTo>
                    <a:lnTo>
                      <a:pt x="7282" y="6587"/>
                    </a:lnTo>
                    <a:lnTo>
                      <a:pt x="7230" y="6578"/>
                    </a:lnTo>
                    <a:lnTo>
                      <a:pt x="7221" y="6576"/>
                    </a:lnTo>
                    <a:lnTo>
                      <a:pt x="7169" y="6565"/>
                    </a:lnTo>
                    <a:lnTo>
                      <a:pt x="7160" y="6563"/>
                    </a:lnTo>
                    <a:lnTo>
                      <a:pt x="7109" y="6551"/>
                    </a:lnTo>
                    <a:lnTo>
                      <a:pt x="7100" y="6548"/>
                    </a:lnTo>
                    <a:lnTo>
                      <a:pt x="7049" y="6533"/>
                    </a:lnTo>
                    <a:lnTo>
                      <a:pt x="7040" y="6531"/>
                    </a:lnTo>
                    <a:lnTo>
                      <a:pt x="6990" y="6514"/>
                    </a:lnTo>
                    <a:lnTo>
                      <a:pt x="6981" y="6511"/>
                    </a:lnTo>
                    <a:lnTo>
                      <a:pt x="6932" y="6493"/>
                    </a:lnTo>
                    <a:lnTo>
                      <a:pt x="6923" y="6489"/>
                    </a:lnTo>
                    <a:lnTo>
                      <a:pt x="6874" y="6469"/>
                    </a:lnTo>
                    <a:lnTo>
                      <a:pt x="6865" y="6465"/>
                    </a:lnTo>
                    <a:lnTo>
                      <a:pt x="6817" y="6443"/>
                    </a:lnTo>
                    <a:lnTo>
                      <a:pt x="6809" y="6439"/>
                    </a:lnTo>
                    <a:lnTo>
                      <a:pt x="6761" y="6415"/>
                    </a:lnTo>
                    <a:lnTo>
                      <a:pt x="6753" y="6410"/>
                    </a:lnTo>
                    <a:lnTo>
                      <a:pt x="6706" y="6384"/>
                    </a:lnTo>
                    <a:lnTo>
                      <a:pt x="6699" y="6380"/>
                    </a:lnTo>
                    <a:lnTo>
                      <a:pt x="6654" y="6353"/>
                    </a:lnTo>
                    <a:lnTo>
                      <a:pt x="6646" y="6348"/>
                    </a:lnTo>
                    <a:lnTo>
                      <a:pt x="6601" y="6319"/>
                    </a:lnTo>
                    <a:lnTo>
                      <a:pt x="6594" y="6314"/>
                    </a:lnTo>
                    <a:lnTo>
                      <a:pt x="6550" y="6283"/>
                    </a:lnTo>
                    <a:lnTo>
                      <a:pt x="6543" y="6278"/>
                    </a:lnTo>
                    <a:lnTo>
                      <a:pt x="6501" y="6245"/>
                    </a:lnTo>
                    <a:lnTo>
                      <a:pt x="6494" y="6240"/>
                    </a:lnTo>
                    <a:lnTo>
                      <a:pt x="6453" y="6206"/>
                    </a:lnTo>
                    <a:lnTo>
                      <a:pt x="6446" y="6200"/>
                    </a:lnTo>
                    <a:lnTo>
                      <a:pt x="6407" y="6165"/>
                    </a:lnTo>
                    <a:lnTo>
                      <a:pt x="6400" y="6158"/>
                    </a:lnTo>
                    <a:lnTo>
                      <a:pt x="6362" y="6122"/>
                    </a:lnTo>
                    <a:lnTo>
                      <a:pt x="6355" y="6115"/>
                    </a:lnTo>
                    <a:lnTo>
                      <a:pt x="6318" y="6077"/>
                    </a:lnTo>
                    <a:lnTo>
                      <a:pt x="6312" y="6071"/>
                    </a:lnTo>
                    <a:lnTo>
                      <a:pt x="6277" y="6031"/>
                    </a:lnTo>
                    <a:lnTo>
                      <a:pt x="6271" y="6024"/>
                    </a:lnTo>
                    <a:lnTo>
                      <a:pt x="6237" y="5984"/>
                    </a:lnTo>
                    <a:lnTo>
                      <a:pt x="6231" y="5976"/>
                    </a:lnTo>
                    <a:lnTo>
                      <a:pt x="6199" y="5934"/>
                    </a:lnTo>
                    <a:lnTo>
                      <a:pt x="6193" y="5927"/>
                    </a:lnTo>
                    <a:lnTo>
                      <a:pt x="6163" y="5884"/>
                    </a:lnTo>
                    <a:lnTo>
                      <a:pt x="6157" y="5876"/>
                    </a:lnTo>
                    <a:lnTo>
                      <a:pt x="6128" y="5832"/>
                    </a:lnTo>
                    <a:lnTo>
                      <a:pt x="6123" y="5823"/>
                    </a:lnTo>
                    <a:lnTo>
                      <a:pt x="6096" y="5778"/>
                    </a:lnTo>
                    <a:lnTo>
                      <a:pt x="6091" y="5769"/>
                    </a:lnTo>
                    <a:lnTo>
                      <a:pt x="6065" y="5723"/>
                    </a:lnTo>
                    <a:lnTo>
                      <a:pt x="6061" y="5715"/>
                    </a:lnTo>
                    <a:lnTo>
                      <a:pt x="6037" y="5667"/>
                    </a:lnTo>
                    <a:lnTo>
                      <a:pt x="6033" y="5659"/>
                    </a:lnTo>
                    <a:lnTo>
                      <a:pt x="6011" y="5611"/>
                    </a:lnTo>
                    <a:lnTo>
                      <a:pt x="6007" y="5602"/>
                    </a:lnTo>
                    <a:lnTo>
                      <a:pt x="5987" y="5553"/>
                    </a:lnTo>
                    <a:lnTo>
                      <a:pt x="5984" y="5545"/>
                    </a:lnTo>
                    <a:lnTo>
                      <a:pt x="5965" y="5495"/>
                    </a:lnTo>
                    <a:lnTo>
                      <a:pt x="5962" y="5486"/>
                    </a:lnTo>
                    <a:lnTo>
                      <a:pt x="5946" y="5436"/>
                    </a:lnTo>
                    <a:lnTo>
                      <a:pt x="5943" y="5427"/>
                    </a:lnTo>
                    <a:lnTo>
                      <a:pt x="5928" y="5376"/>
                    </a:lnTo>
                    <a:lnTo>
                      <a:pt x="5926" y="5367"/>
                    </a:lnTo>
                    <a:lnTo>
                      <a:pt x="5913" y="5316"/>
                    </a:lnTo>
                    <a:lnTo>
                      <a:pt x="5911" y="5307"/>
                    </a:lnTo>
                    <a:lnTo>
                      <a:pt x="5900" y="5255"/>
                    </a:lnTo>
                    <a:lnTo>
                      <a:pt x="5898" y="5246"/>
                    </a:lnTo>
                    <a:lnTo>
                      <a:pt x="5890" y="5194"/>
                    </a:lnTo>
                    <a:lnTo>
                      <a:pt x="5888" y="5185"/>
                    </a:lnTo>
                    <a:lnTo>
                      <a:pt x="5881" y="5133"/>
                    </a:lnTo>
                    <a:lnTo>
                      <a:pt x="5880" y="5123"/>
                    </a:lnTo>
                    <a:lnTo>
                      <a:pt x="5875" y="5071"/>
                    </a:lnTo>
                    <a:lnTo>
                      <a:pt x="5874" y="5061"/>
                    </a:lnTo>
                    <a:lnTo>
                      <a:pt x="5871" y="5008"/>
                    </a:lnTo>
                    <a:lnTo>
                      <a:pt x="5871" y="4999"/>
                    </a:lnTo>
                    <a:lnTo>
                      <a:pt x="5870" y="4946"/>
                    </a:lnTo>
                    <a:lnTo>
                      <a:pt x="5870" y="4936"/>
                    </a:lnTo>
                    <a:lnTo>
                      <a:pt x="5871" y="4883"/>
                    </a:lnTo>
                    <a:lnTo>
                      <a:pt x="5871" y="4874"/>
                    </a:lnTo>
                    <a:lnTo>
                      <a:pt x="5874" y="4821"/>
                    </a:lnTo>
                    <a:lnTo>
                      <a:pt x="5875" y="4811"/>
                    </a:lnTo>
                    <a:lnTo>
                      <a:pt x="5880" y="4759"/>
                    </a:lnTo>
                    <a:lnTo>
                      <a:pt x="5881" y="4749"/>
                    </a:lnTo>
                    <a:lnTo>
                      <a:pt x="5888" y="4697"/>
                    </a:lnTo>
                    <a:lnTo>
                      <a:pt x="5890" y="4688"/>
                    </a:lnTo>
                    <a:lnTo>
                      <a:pt x="5898" y="4636"/>
                    </a:lnTo>
                    <a:lnTo>
                      <a:pt x="5900" y="4627"/>
                    </a:lnTo>
                    <a:lnTo>
                      <a:pt x="5911" y="4575"/>
                    </a:lnTo>
                    <a:lnTo>
                      <a:pt x="5913" y="4566"/>
                    </a:lnTo>
                    <a:lnTo>
                      <a:pt x="5926" y="4515"/>
                    </a:lnTo>
                    <a:lnTo>
                      <a:pt x="5928" y="4506"/>
                    </a:lnTo>
                    <a:lnTo>
                      <a:pt x="5943" y="4455"/>
                    </a:lnTo>
                    <a:lnTo>
                      <a:pt x="5946" y="4446"/>
                    </a:lnTo>
                    <a:lnTo>
                      <a:pt x="5962" y="4396"/>
                    </a:lnTo>
                    <a:lnTo>
                      <a:pt x="5965" y="4387"/>
                    </a:lnTo>
                    <a:lnTo>
                      <a:pt x="5984" y="4338"/>
                    </a:lnTo>
                    <a:lnTo>
                      <a:pt x="5987" y="4329"/>
                    </a:lnTo>
                    <a:lnTo>
                      <a:pt x="6007" y="4280"/>
                    </a:lnTo>
                    <a:lnTo>
                      <a:pt x="6011" y="4272"/>
                    </a:lnTo>
                    <a:lnTo>
                      <a:pt x="6033" y="4224"/>
                    </a:lnTo>
                    <a:lnTo>
                      <a:pt x="6037" y="4215"/>
                    </a:lnTo>
                    <a:lnTo>
                      <a:pt x="6061" y="4168"/>
                    </a:lnTo>
                    <a:lnTo>
                      <a:pt x="6065" y="4160"/>
                    </a:lnTo>
                    <a:lnTo>
                      <a:pt x="6091" y="4113"/>
                    </a:lnTo>
                    <a:lnTo>
                      <a:pt x="6096" y="4105"/>
                    </a:lnTo>
                    <a:lnTo>
                      <a:pt x="6123" y="4060"/>
                    </a:lnTo>
                    <a:lnTo>
                      <a:pt x="6128" y="4052"/>
                    </a:lnTo>
                    <a:lnTo>
                      <a:pt x="6157" y="4007"/>
                    </a:lnTo>
                    <a:lnTo>
                      <a:pt x="6163" y="3999"/>
                    </a:lnTo>
                    <a:lnTo>
                      <a:pt x="6193" y="3956"/>
                    </a:lnTo>
                    <a:lnTo>
                      <a:pt x="6199" y="3949"/>
                    </a:lnTo>
                    <a:lnTo>
                      <a:pt x="6231" y="3907"/>
                    </a:lnTo>
                    <a:lnTo>
                      <a:pt x="6237" y="3899"/>
                    </a:lnTo>
                    <a:lnTo>
                      <a:pt x="6271" y="3859"/>
                    </a:lnTo>
                    <a:lnTo>
                      <a:pt x="6277" y="3852"/>
                    </a:lnTo>
                    <a:lnTo>
                      <a:pt x="6312" y="3812"/>
                    </a:lnTo>
                    <a:lnTo>
                      <a:pt x="6318" y="3805"/>
                    </a:lnTo>
                    <a:lnTo>
                      <a:pt x="6355" y="3767"/>
                    </a:lnTo>
                    <a:lnTo>
                      <a:pt x="6361" y="3761"/>
                    </a:lnTo>
                    <a:lnTo>
                      <a:pt x="6399" y="3724"/>
                    </a:lnTo>
                    <a:lnTo>
                      <a:pt x="6406" y="3718"/>
                    </a:lnTo>
                    <a:lnTo>
                      <a:pt x="6446" y="3683"/>
                    </a:lnTo>
                    <a:lnTo>
                      <a:pt x="6453" y="3677"/>
                    </a:lnTo>
                    <a:lnTo>
                      <a:pt x="6493" y="3643"/>
                    </a:lnTo>
                    <a:lnTo>
                      <a:pt x="6501" y="3637"/>
                    </a:lnTo>
                    <a:lnTo>
                      <a:pt x="6543" y="3605"/>
                    </a:lnTo>
                    <a:lnTo>
                      <a:pt x="6550" y="3599"/>
                    </a:lnTo>
                    <a:lnTo>
                      <a:pt x="6593" y="3569"/>
                    </a:lnTo>
                    <a:lnTo>
                      <a:pt x="6601" y="3563"/>
                    </a:lnTo>
                    <a:lnTo>
                      <a:pt x="6646" y="3534"/>
                    </a:lnTo>
                    <a:lnTo>
                      <a:pt x="6654" y="3529"/>
                    </a:lnTo>
                    <a:lnTo>
                      <a:pt x="6699" y="3502"/>
                    </a:lnTo>
                    <a:lnTo>
                      <a:pt x="6707" y="3497"/>
                    </a:lnTo>
                    <a:lnTo>
                      <a:pt x="6754" y="3471"/>
                    </a:lnTo>
                    <a:lnTo>
                      <a:pt x="6762" y="3467"/>
                    </a:lnTo>
                    <a:lnTo>
                      <a:pt x="6809" y="3443"/>
                    </a:lnTo>
                    <a:lnTo>
                      <a:pt x="6818" y="3439"/>
                    </a:lnTo>
                    <a:lnTo>
                      <a:pt x="6866" y="3417"/>
                    </a:lnTo>
                    <a:lnTo>
                      <a:pt x="6874" y="3413"/>
                    </a:lnTo>
                    <a:lnTo>
                      <a:pt x="6923" y="3393"/>
                    </a:lnTo>
                    <a:lnTo>
                      <a:pt x="6932" y="3390"/>
                    </a:lnTo>
                    <a:lnTo>
                      <a:pt x="6981" y="3371"/>
                    </a:lnTo>
                    <a:lnTo>
                      <a:pt x="6990" y="3368"/>
                    </a:lnTo>
                    <a:lnTo>
                      <a:pt x="7040" y="3352"/>
                    </a:lnTo>
                    <a:lnTo>
                      <a:pt x="7049" y="3349"/>
                    </a:lnTo>
                    <a:lnTo>
                      <a:pt x="7100" y="3334"/>
                    </a:lnTo>
                    <a:lnTo>
                      <a:pt x="7109" y="3332"/>
                    </a:lnTo>
                    <a:lnTo>
                      <a:pt x="7160" y="3319"/>
                    </a:lnTo>
                    <a:lnTo>
                      <a:pt x="7169" y="3317"/>
                    </a:lnTo>
                    <a:lnTo>
                      <a:pt x="7221" y="3306"/>
                    </a:lnTo>
                    <a:lnTo>
                      <a:pt x="7230" y="3304"/>
                    </a:lnTo>
                    <a:lnTo>
                      <a:pt x="7282" y="3296"/>
                    </a:lnTo>
                    <a:lnTo>
                      <a:pt x="7291" y="3294"/>
                    </a:lnTo>
                    <a:lnTo>
                      <a:pt x="7343" y="3287"/>
                    </a:lnTo>
                    <a:lnTo>
                      <a:pt x="7353" y="3286"/>
                    </a:lnTo>
                    <a:lnTo>
                      <a:pt x="7405" y="3281"/>
                    </a:lnTo>
                    <a:lnTo>
                      <a:pt x="7415" y="3280"/>
                    </a:lnTo>
                    <a:lnTo>
                      <a:pt x="7468" y="3277"/>
                    </a:lnTo>
                    <a:lnTo>
                      <a:pt x="7477" y="3277"/>
                    </a:lnTo>
                    <a:lnTo>
                      <a:pt x="7530" y="3276"/>
                    </a:lnTo>
                    <a:lnTo>
                      <a:pt x="7540" y="3276"/>
                    </a:lnTo>
                    <a:lnTo>
                      <a:pt x="7593" y="3277"/>
                    </a:lnTo>
                    <a:lnTo>
                      <a:pt x="7602" y="3277"/>
                    </a:lnTo>
                    <a:lnTo>
                      <a:pt x="7655" y="3280"/>
                    </a:lnTo>
                    <a:lnTo>
                      <a:pt x="7665" y="3281"/>
                    </a:lnTo>
                    <a:lnTo>
                      <a:pt x="7717" y="3286"/>
                    </a:lnTo>
                    <a:lnTo>
                      <a:pt x="7727" y="3287"/>
                    </a:lnTo>
                    <a:lnTo>
                      <a:pt x="7779" y="3294"/>
                    </a:lnTo>
                    <a:lnTo>
                      <a:pt x="7788" y="3296"/>
                    </a:lnTo>
                    <a:lnTo>
                      <a:pt x="7840" y="3304"/>
                    </a:lnTo>
                    <a:lnTo>
                      <a:pt x="7849" y="3306"/>
                    </a:lnTo>
                    <a:lnTo>
                      <a:pt x="7901" y="3317"/>
                    </a:lnTo>
                    <a:lnTo>
                      <a:pt x="7910" y="3319"/>
                    </a:lnTo>
                    <a:lnTo>
                      <a:pt x="7961" y="3332"/>
                    </a:lnTo>
                    <a:lnTo>
                      <a:pt x="7970" y="3334"/>
                    </a:lnTo>
                    <a:lnTo>
                      <a:pt x="8021" y="3349"/>
                    </a:lnTo>
                    <a:lnTo>
                      <a:pt x="8030" y="3352"/>
                    </a:lnTo>
                    <a:lnTo>
                      <a:pt x="8080" y="3368"/>
                    </a:lnTo>
                    <a:lnTo>
                      <a:pt x="8089" y="3371"/>
                    </a:lnTo>
                    <a:lnTo>
                      <a:pt x="8139" y="3390"/>
                    </a:lnTo>
                    <a:lnTo>
                      <a:pt x="8147" y="3393"/>
                    </a:lnTo>
                    <a:lnTo>
                      <a:pt x="8196" y="3413"/>
                    </a:lnTo>
                    <a:lnTo>
                      <a:pt x="8205" y="3417"/>
                    </a:lnTo>
                    <a:lnTo>
                      <a:pt x="8253" y="3439"/>
                    </a:lnTo>
                    <a:lnTo>
                      <a:pt x="8261" y="3443"/>
                    </a:lnTo>
                    <a:lnTo>
                      <a:pt x="8309" y="3467"/>
                    </a:lnTo>
                    <a:lnTo>
                      <a:pt x="8317" y="3471"/>
                    </a:lnTo>
                    <a:lnTo>
                      <a:pt x="8363" y="3497"/>
                    </a:lnTo>
                    <a:lnTo>
                      <a:pt x="8372" y="3502"/>
                    </a:lnTo>
                    <a:lnTo>
                      <a:pt x="8417" y="3529"/>
                    </a:lnTo>
                    <a:lnTo>
                      <a:pt x="8426" y="3534"/>
                    </a:lnTo>
                    <a:lnTo>
                      <a:pt x="8470" y="3563"/>
                    </a:lnTo>
                    <a:lnTo>
                      <a:pt x="8478" y="3569"/>
                    </a:lnTo>
                    <a:lnTo>
                      <a:pt x="8521" y="3599"/>
                    </a:lnTo>
                    <a:lnTo>
                      <a:pt x="8528" y="3605"/>
                    </a:lnTo>
                    <a:lnTo>
                      <a:pt x="8570" y="3637"/>
                    </a:lnTo>
                    <a:lnTo>
                      <a:pt x="8578" y="3643"/>
                    </a:lnTo>
                    <a:lnTo>
                      <a:pt x="8618" y="3677"/>
                    </a:lnTo>
                    <a:lnTo>
                      <a:pt x="8625" y="3683"/>
                    </a:lnTo>
                    <a:lnTo>
                      <a:pt x="8665" y="3718"/>
                    </a:lnTo>
                    <a:lnTo>
                      <a:pt x="8671" y="3724"/>
                    </a:lnTo>
                    <a:lnTo>
                      <a:pt x="8709" y="3761"/>
                    </a:lnTo>
                    <a:lnTo>
                      <a:pt x="8716" y="3768"/>
                    </a:lnTo>
                    <a:lnTo>
                      <a:pt x="8752" y="3806"/>
                    </a:lnTo>
                    <a:lnTo>
                      <a:pt x="8759" y="3813"/>
                    </a:lnTo>
                    <a:lnTo>
                      <a:pt x="8794" y="3852"/>
                    </a:lnTo>
                    <a:lnTo>
                      <a:pt x="8800" y="3859"/>
                    </a:lnTo>
                    <a:lnTo>
                      <a:pt x="8834" y="3900"/>
                    </a:lnTo>
                    <a:lnTo>
                      <a:pt x="8839" y="3907"/>
                    </a:lnTo>
                    <a:lnTo>
                      <a:pt x="8872" y="3949"/>
                    </a:lnTo>
                    <a:lnTo>
                      <a:pt x="8877" y="3956"/>
                    </a:lnTo>
                    <a:lnTo>
                      <a:pt x="8908" y="4000"/>
                    </a:lnTo>
                    <a:lnTo>
                      <a:pt x="8913" y="4007"/>
                    </a:lnTo>
                    <a:lnTo>
                      <a:pt x="8942" y="4052"/>
                    </a:lnTo>
                    <a:lnTo>
                      <a:pt x="8947" y="4060"/>
                    </a:lnTo>
                    <a:lnTo>
                      <a:pt x="8974" y="4105"/>
                    </a:lnTo>
                    <a:lnTo>
                      <a:pt x="8978" y="4112"/>
                    </a:lnTo>
                    <a:lnTo>
                      <a:pt x="9004" y="4159"/>
                    </a:lnTo>
                    <a:lnTo>
                      <a:pt x="9009" y="4167"/>
                    </a:lnTo>
                    <a:lnTo>
                      <a:pt x="9033" y="4215"/>
                    </a:lnTo>
                    <a:lnTo>
                      <a:pt x="9037" y="4223"/>
                    </a:lnTo>
                    <a:lnTo>
                      <a:pt x="9059" y="4271"/>
                    </a:lnTo>
                    <a:lnTo>
                      <a:pt x="9063" y="4280"/>
                    </a:lnTo>
                    <a:lnTo>
                      <a:pt x="9083" y="4329"/>
                    </a:lnTo>
                    <a:lnTo>
                      <a:pt x="9087" y="4338"/>
                    </a:lnTo>
                    <a:lnTo>
                      <a:pt x="9105" y="4387"/>
                    </a:lnTo>
                    <a:lnTo>
                      <a:pt x="9108" y="4396"/>
                    </a:lnTo>
                    <a:lnTo>
                      <a:pt x="9125" y="4446"/>
                    </a:lnTo>
                    <a:lnTo>
                      <a:pt x="9127" y="4455"/>
                    </a:lnTo>
                    <a:lnTo>
                      <a:pt x="9142" y="4506"/>
                    </a:lnTo>
                    <a:lnTo>
                      <a:pt x="9145" y="4515"/>
                    </a:lnTo>
                    <a:lnTo>
                      <a:pt x="9157" y="4566"/>
                    </a:lnTo>
                    <a:lnTo>
                      <a:pt x="9159" y="4575"/>
                    </a:lnTo>
                    <a:lnTo>
                      <a:pt x="9170" y="4627"/>
                    </a:lnTo>
                    <a:lnTo>
                      <a:pt x="9172" y="4636"/>
                    </a:lnTo>
                    <a:lnTo>
                      <a:pt x="9181" y="4688"/>
                    </a:lnTo>
                    <a:lnTo>
                      <a:pt x="9182" y="4697"/>
                    </a:lnTo>
                    <a:lnTo>
                      <a:pt x="9189" y="4750"/>
                    </a:lnTo>
                    <a:lnTo>
                      <a:pt x="9190" y="4759"/>
                    </a:lnTo>
                    <a:lnTo>
                      <a:pt x="9195" y="4812"/>
                    </a:lnTo>
                    <a:lnTo>
                      <a:pt x="9196" y="4821"/>
                    </a:lnTo>
                    <a:lnTo>
                      <a:pt x="9199" y="4874"/>
                    </a:lnTo>
                    <a:close/>
                    <a:moveTo>
                      <a:pt x="8697" y="5028"/>
                    </a:moveTo>
                    <a:lnTo>
                      <a:pt x="8699" y="4985"/>
                    </a:lnTo>
                    <a:lnTo>
                      <a:pt x="8700" y="4941"/>
                    </a:lnTo>
                    <a:lnTo>
                      <a:pt x="8699" y="4897"/>
                    </a:lnTo>
                    <a:lnTo>
                      <a:pt x="8697" y="4854"/>
                    </a:lnTo>
                    <a:lnTo>
                      <a:pt x="8693" y="4810"/>
                    </a:lnTo>
                    <a:lnTo>
                      <a:pt x="8687" y="4767"/>
                    </a:lnTo>
                    <a:lnTo>
                      <a:pt x="8680" y="4724"/>
                    </a:lnTo>
                    <a:lnTo>
                      <a:pt x="8671" y="4682"/>
                    </a:lnTo>
                    <a:lnTo>
                      <a:pt x="8660" y="4640"/>
                    </a:lnTo>
                    <a:lnTo>
                      <a:pt x="8648" y="4598"/>
                    </a:lnTo>
                    <a:lnTo>
                      <a:pt x="8635" y="4557"/>
                    </a:lnTo>
                    <a:lnTo>
                      <a:pt x="8620" y="4516"/>
                    </a:lnTo>
                    <a:lnTo>
                      <a:pt x="8603" y="4476"/>
                    </a:lnTo>
                    <a:lnTo>
                      <a:pt x="8585" y="4437"/>
                    </a:lnTo>
                    <a:lnTo>
                      <a:pt x="8565" y="4398"/>
                    </a:lnTo>
                    <a:lnTo>
                      <a:pt x="8544" y="4359"/>
                    </a:lnTo>
                    <a:lnTo>
                      <a:pt x="8521" y="4321"/>
                    </a:lnTo>
                    <a:lnTo>
                      <a:pt x="8497" y="4285"/>
                    </a:lnTo>
                    <a:lnTo>
                      <a:pt x="8472" y="4249"/>
                    </a:lnTo>
                    <a:lnTo>
                      <a:pt x="8445" y="4215"/>
                    </a:lnTo>
                    <a:lnTo>
                      <a:pt x="8418" y="4181"/>
                    </a:lnTo>
                    <a:lnTo>
                      <a:pt x="8389" y="4149"/>
                    </a:lnTo>
                    <a:lnTo>
                      <a:pt x="8359" y="4117"/>
                    </a:lnTo>
                    <a:lnTo>
                      <a:pt x="8327" y="4087"/>
                    </a:lnTo>
                    <a:lnTo>
                      <a:pt x="8295" y="4058"/>
                    </a:lnTo>
                    <a:lnTo>
                      <a:pt x="8262" y="4031"/>
                    </a:lnTo>
                    <a:lnTo>
                      <a:pt x="8227" y="4004"/>
                    </a:lnTo>
                    <a:lnTo>
                      <a:pt x="8192" y="3979"/>
                    </a:lnTo>
                    <a:lnTo>
                      <a:pt x="8155" y="3955"/>
                    </a:lnTo>
                    <a:lnTo>
                      <a:pt x="8118" y="3933"/>
                    </a:lnTo>
                    <a:lnTo>
                      <a:pt x="8080" y="3912"/>
                    </a:lnTo>
                    <a:lnTo>
                      <a:pt x="8041" y="3892"/>
                    </a:lnTo>
                    <a:lnTo>
                      <a:pt x="8001" y="3874"/>
                    </a:lnTo>
                    <a:lnTo>
                      <a:pt x="7960" y="3857"/>
                    </a:lnTo>
                    <a:lnTo>
                      <a:pt x="7919" y="3842"/>
                    </a:lnTo>
                    <a:lnTo>
                      <a:pt x="7878" y="3828"/>
                    </a:lnTo>
                    <a:lnTo>
                      <a:pt x="7836" y="3816"/>
                    </a:lnTo>
                    <a:lnTo>
                      <a:pt x="7794" y="3805"/>
                    </a:lnTo>
                    <a:lnTo>
                      <a:pt x="7751" y="3797"/>
                    </a:lnTo>
                    <a:lnTo>
                      <a:pt x="7708" y="3789"/>
                    </a:lnTo>
                    <a:lnTo>
                      <a:pt x="7665" y="3783"/>
                    </a:lnTo>
                    <a:lnTo>
                      <a:pt x="7622" y="3779"/>
                    </a:lnTo>
                    <a:lnTo>
                      <a:pt x="7579" y="3777"/>
                    </a:lnTo>
                    <a:lnTo>
                      <a:pt x="7535" y="3776"/>
                    </a:lnTo>
                    <a:lnTo>
                      <a:pt x="7491" y="3777"/>
                    </a:lnTo>
                    <a:lnTo>
                      <a:pt x="7448" y="3779"/>
                    </a:lnTo>
                    <a:lnTo>
                      <a:pt x="7405" y="3783"/>
                    </a:lnTo>
                    <a:lnTo>
                      <a:pt x="7362" y="3789"/>
                    </a:lnTo>
                    <a:lnTo>
                      <a:pt x="7319" y="3797"/>
                    </a:lnTo>
                    <a:lnTo>
                      <a:pt x="7276" y="3805"/>
                    </a:lnTo>
                    <a:lnTo>
                      <a:pt x="7234" y="3816"/>
                    </a:lnTo>
                    <a:lnTo>
                      <a:pt x="7192" y="3828"/>
                    </a:lnTo>
                    <a:lnTo>
                      <a:pt x="7151" y="3842"/>
                    </a:lnTo>
                    <a:lnTo>
                      <a:pt x="7110" y="3857"/>
                    </a:lnTo>
                    <a:lnTo>
                      <a:pt x="7070" y="3874"/>
                    </a:lnTo>
                    <a:lnTo>
                      <a:pt x="7030" y="3892"/>
                    </a:lnTo>
                    <a:lnTo>
                      <a:pt x="6991" y="3911"/>
                    </a:lnTo>
                    <a:lnTo>
                      <a:pt x="6953" y="3933"/>
                    </a:lnTo>
                    <a:lnTo>
                      <a:pt x="6915" y="3955"/>
                    </a:lnTo>
                    <a:lnTo>
                      <a:pt x="6879" y="3979"/>
                    </a:lnTo>
                    <a:lnTo>
                      <a:pt x="6843" y="4004"/>
                    </a:lnTo>
                    <a:lnTo>
                      <a:pt x="6809" y="4031"/>
                    </a:lnTo>
                    <a:lnTo>
                      <a:pt x="6775" y="4059"/>
                    </a:lnTo>
                    <a:lnTo>
                      <a:pt x="6743" y="4088"/>
                    </a:lnTo>
                    <a:lnTo>
                      <a:pt x="6712" y="4118"/>
                    </a:lnTo>
                    <a:lnTo>
                      <a:pt x="6682" y="4149"/>
                    </a:lnTo>
                    <a:lnTo>
                      <a:pt x="6653" y="4181"/>
                    </a:lnTo>
                    <a:lnTo>
                      <a:pt x="6625" y="4215"/>
                    </a:lnTo>
                    <a:lnTo>
                      <a:pt x="6598" y="4249"/>
                    </a:lnTo>
                    <a:lnTo>
                      <a:pt x="6573" y="4285"/>
                    </a:lnTo>
                    <a:lnTo>
                      <a:pt x="6549" y="4321"/>
                    </a:lnTo>
                    <a:lnTo>
                      <a:pt x="6527" y="4359"/>
                    </a:lnTo>
                    <a:lnTo>
                      <a:pt x="6505" y="4397"/>
                    </a:lnTo>
                    <a:lnTo>
                      <a:pt x="6486" y="4436"/>
                    </a:lnTo>
                    <a:lnTo>
                      <a:pt x="6468" y="4476"/>
                    </a:lnTo>
                    <a:lnTo>
                      <a:pt x="6451" y="4516"/>
                    </a:lnTo>
                    <a:lnTo>
                      <a:pt x="6436" y="4557"/>
                    </a:lnTo>
                    <a:lnTo>
                      <a:pt x="6422" y="4598"/>
                    </a:lnTo>
                    <a:lnTo>
                      <a:pt x="6410" y="4640"/>
                    </a:lnTo>
                    <a:lnTo>
                      <a:pt x="6399" y="4682"/>
                    </a:lnTo>
                    <a:lnTo>
                      <a:pt x="6391" y="4725"/>
                    </a:lnTo>
                    <a:lnTo>
                      <a:pt x="6383" y="4768"/>
                    </a:lnTo>
                    <a:lnTo>
                      <a:pt x="6377" y="4811"/>
                    </a:lnTo>
                    <a:lnTo>
                      <a:pt x="6373" y="4854"/>
                    </a:lnTo>
                    <a:lnTo>
                      <a:pt x="6371" y="4897"/>
                    </a:lnTo>
                    <a:lnTo>
                      <a:pt x="6370" y="4941"/>
                    </a:lnTo>
                    <a:lnTo>
                      <a:pt x="6371" y="4985"/>
                    </a:lnTo>
                    <a:lnTo>
                      <a:pt x="6373" y="5028"/>
                    </a:lnTo>
                    <a:lnTo>
                      <a:pt x="6377" y="5071"/>
                    </a:lnTo>
                    <a:lnTo>
                      <a:pt x="6383" y="5114"/>
                    </a:lnTo>
                    <a:lnTo>
                      <a:pt x="6391" y="5157"/>
                    </a:lnTo>
                    <a:lnTo>
                      <a:pt x="6399" y="5200"/>
                    </a:lnTo>
                    <a:lnTo>
                      <a:pt x="6410" y="5242"/>
                    </a:lnTo>
                    <a:lnTo>
                      <a:pt x="6422" y="5284"/>
                    </a:lnTo>
                    <a:lnTo>
                      <a:pt x="6436" y="5325"/>
                    </a:lnTo>
                    <a:lnTo>
                      <a:pt x="6451" y="5366"/>
                    </a:lnTo>
                    <a:lnTo>
                      <a:pt x="6468" y="5407"/>
                    </a:lnTo>
                    <a:lnTo>
                      <a:pt x="6486" y="5447"/>
                    </a:lnTo>
                    <a:lnTo>
                      <a:pt x="6506" y="5486"/>
                    </a:lnTo>
                    <a:lnTo>
                      <a:pt x="6527" y="5524"/>
                    </a:lnTo>
                    <a:lnTo>
                      <a:pt x="6549" y="5561"/>
                    </a:lnTo>
                    <a:lnTo>
                      <a:pt x="6573" y="5598"/>
                    </a:lnTo>
                    <a:lnTo>
                      <a:pt x="6598" y="5633"/>
                    </a:lnTo>
                    <a:lnTo>
                      <a:pt x="6625" y="5668"/>
                    </a:lnTo>
                    <a:lnTo>
                      <a:pt x="6652" y="5701"/>
                    </a:lnTo>
                    <a:lnTo>
                      <a:pt x="6681" y="5733"/>
                    </a:lnTo>
                    <a:lnTo>
                      <a:pt x="6711" y="5765"/>
                    </a:lnTo>
                    <a:lnTo>
                      <a:pt x="6743" y="5795"/>
                    </a:lnTo>
                    <a:lnTo>
                      <a:pt x="6775" y="5824"/>
                    </a:lnTo>
                    <a:lnTo>
                      <a:pt x="6809" y="5851"/>
                    </a:lnTo>
                    <a:lnTo>
                      <a:pt x="6843" y="5878"/>
                    </a:lnTo>
                    <a:lnTo>
                      <a:pt x="6879" y="5903"/>
                    </a:lnTo>
                    <a:lnTo>
                      <a:pt x="6915" y="5927"/>
                    </a:lnTo>
                    <a:lnTo>
                      <a:pt x="6953" y="5950"/>
                    </a:lnTo>
                    <a:lnTo>
                      <a:pt x="6992" y="5971"/>
                    </a:lnTo>
                    <a:lnTo>
                      <a:pt x="7031" y="5991"/>
                    </a:lnTo>
                    <a:lnTo>
                      <a:pt x="7070" y="6009"/>
                    </a:lnTo>
                    <a:lnTo>
                      <a:pt x="7110" y="6026"/>
                    </a:lnTo>
                    <a:lnTo>
                      <a:pt x="7151" y="6041"/>
                    </a:lnTo>
                    <a:lnTo>
                      <a:pt x="7192" y="6054"/>
                    </a:lnTo>
                    <a:lnTo>
                      <a:pt x="7234" y="6066"/>
                    </a:lnTo>
                    <a:lnTo>
                      <a:pt x="7276" y="6077"/>
                    </a:lnTo>
                    <a:lnTo>
                      <a:pt x="7318" y="6086"/>
                    </a:lnTo>
                    <a:lnTo>
                      <a:pt x="7361" y="6093"/>
                    </a:lnTo>
                    <a:lnTo>
                      <a:pt x="7404" y="6099"/>
                    </a:lnTo>
                    <a:lnTo>
                      <a:pt x="7448" y="6103"/>
                    </a:lnTo>
                    <a:lnTo>
                      <a:pt x="7491" y="6105"/>
                    </a:lnTo>
                    <a:lnTo>
                      <a:pt x="7535" y="6106"/>
                    </a:lnTo>
                    <a:lnTo>
                      <a:pt x="7579" y="6105"/>
                    </a:lnTo>
                    <a:lnTo>
                      <a:pt x="7622" y="6103"/>
                    </a:lnTo>
                    <a:lnTo>
                      <a:pt x="7666" y="6099"/>
                    </a:lnTo>
                    <a:lnTo>
                      <a:pt x="7709" y="6093"/>
                    </a:lnTo>
                    <a:lnTo>
                      <a:pt x="7752" y="6086"/>
                    </a:lnTo>
                    <a:lnTo>
                      <a:pt x="7794" y="6077"/>
                    </a:lnTo>
                    <a:lnTo>
                      <a:pt x="7836" y="6066"/>
                    </a:lnTo>
                    <a:lnTo>
                      <a:pt x="7878" y="6054"/>
                    </a:lnTo>
                    <a:lnTo>
                      <a:pt x="7919" y="6041"/>
                    </a:lnTo>
                    <a:lnTo>
                      <a:pt x="7960" y="6026"/>
                    </a:lnTo>
                    <a:lnTo>
                      <a:pt x="8000" y="6009"/>
                    </a:lnTo>
                    <a:lnTo>
                      <a:pt x="8040" y="5991"/>
                    </a:lnTo>
                    <a:lnTo>
                      <a:pt x="8079" y="5971"/>
                    </a:lnTo>
                    <a:lnTo>
                      <a:pt x="8118" y="5949"/>
                    </a:lnTo>
                    <a:lnTo>
                      <a:pt x="8156" y="5927"/>
                    </a:lnTo>
                    <a:lnTo>
                      <a:pt x="8192" y="5903"/>
                    </a:lnTo>
                    <a:lnTo>
                      <a:pt x="8227" y="5878"/>
                    </a:lnTo>
                    <a:lnTo>
                      <a:pt x="8262" y="5851"/>
                    </a:lnTo>
                    <a:lnTo>
                      <a:pt x="8295" y="5824"/>
                    </a:lnTo>
                    <a:lnTo>
                      <a:pt x="8328" y="5795"/>
                    </a:lnTo>
                    <a:lnTo>
                      <a:pt x="8359" y="5765"/>
                    </a:lnTo>
                    <a:lnTo>
                      <a:pt x="8389" y="5734"/>
                    </a:lnTo>
                    <a:lnTo>
                      <a:pt x="8418" y="5701"/>
                    </a:lnTo>
                    <a:lnTo>
                      <a:pt x="8445" y="5668"/>
                    </a:lnTo>
                    <a:lnTo>
                      <a:pt x="8472" y="5633"/>
                    </a:lnTo>
                    <a:lnTo>
                      <a:pt x="8497" y="5598"/>
                    </a:lnTo>
                    <a:lnTo>
                      <a:pt x="8521" y="5562"/>
                    </a:lnTo>
                    <a:lnTo>
                      <a:pt x="8543" y="5524"/>
                    </a:lnTo>
                    <a:lnTo>
                      <a:pt x="8565" y="5485"/>
                    </a:lnTo>
                    <a:lnTo>
                      <a:pt x="8585" y="5446"/>
                    </a:lnTo>
                    <a:lnTo>
                      <a:pt x="8603" y="5406"/>
                    </a:lnTo>
                    <a:lnTo>
                      <a:pt x="8620" y="5366"/>
                    </a:lnTo>
                    <a:lnTo>
                      <a:pt x="8635" y="5325"/>
                    </a:lnTo>
                    <a:lnTo>
                      <a:pt x="8648" y="5284"/>
                    </a:lnTo>
                    <a:lnTo>
                      <a:pt x="8660" y="5242"/>
                    </a:lnTo>
                    <a:lnTo>
                      <a:pt x="8671" y="5200"/>
                    </a:lnTo>
                    <a:lnTo>
                      <a:pt x="8680" y="5158"/>
                    </a:lnTo>
                    <a:lnTo>
                      <a:pt x="8687" y="5115"/>
                    </a:lnTo>
                    <a:lnTo>
                      <a:pt x="8693" y="5072"/>
                    </a:lnTo>
                    <a:lnTo>
                      <a:pt x="8697" y="5028"/>
                    </a:lnTo>
                    <a:close/>
                    <a:moveTo>
                      <a:pt x="8308" y="5182"/>
                    </a:moveTo>
                    <a:lnTo>
                      <a:pt x="8276" y="5189"/>
                    </a:lnTo>
                    <a:lnTo>
                      <a:pt x="8243" y="5191"/>
                    </a:lnTo>
                    <a:lnTo>
                      <a:pt x="7785" y="5191"/>
                    </a:lnTo>
                    <a:lnTo>
                      <a:pt x="7785" y="5649"/>
                    </a:lnTo>
                    <a:lnTo>
                      <a:pt x="7783" y="5682"/>
                    </a:lnTo>
                    <a:lnTo>
                      <a:pt x="7776" y="5714"/>
                    </a:lnTo>
                    <a:lnTo>
                      <a:pt x="7766" y="5745"/>
                    </a:lnTo>
                    <a:lnTo>
                      <a:pt x="7752" y="5774"/>
                    </a:lnTo>
                    <a:lnTo>
                      <a:pt x="7733" y="5801"/>
                    </a:lnTo>
                    <a:lnTo>
                      <a:pt x="7712" y="5826"/>
                    </a:lnTo>
                    <a:lnTo>
                      <a:pt x="7687" y="5847"/>
                    </a:lnTo>
                    <a:lnTo>
                      <a:pt x="7660" y="5866"/>
                    </a:lnTo>
                    <a:lnTo>
                      <a:pt x="7631" y="5880"/>
                    </a:lnTo>
                    <a:lnTo>
                      <a:pt x="7600" y="5890"/>
                    </a:lnTo>
                    <a:lnTo>
                      <a:pt x="7568" y="5897"/>
                    </a:lnTo>
                    <a:lnTo>
                      <a:pt x="7535" y="5899"/>
                    </a:lnTo>
                    <a:lnTo>
                      <a:pt x="7502" y="5897"/>
                    </a:lnTo>
                    <a:lnTo>
                      <a:pt x="7470" y="5890"/>
                    </a:lnTo>
                    <a:lnTo>
                      <a:pt x="7439" y="5880"/>
                    </a:lnTo>
                    <a:lnTo>
                      <a:pt x="7410" y="5866"/>
                    </a:lnTo>
                    <a:lnTo>
                      <a:pt x="7383" y="5847"/>
                    </a:lnTo>
                    <a:lnTo>
                      <a:pt x="7358" y="5826"/>
                    </a:lnTo>
                    <a:lnTo>
                      <a:pt x="7337" y="5801"/>
                    </a:lnTo>
                    <a:lnTo>
                      <a:pt x="7318" y="5774"/>
                    </a:lnTo>
                    <a:lnTo>
                      <a:pt x="7304" y="5745"/>
                    </a:lnTo>
                    <a:lnTo>
                      <a:pt x="7294" y="5714"/>
                    </a:lnTo>
                    <a:lnTo>
                      <a:pt x="7287" y="5682"/>
                    </a:lnTo>
                    <a:lnTo>
                      <a:pt x="7285" y="5649"/>
                    </a:lnTo>
                    <a:lnTo>
                      <a:pt x="7285" y="5191"/>
                    </a:lnTo>
                    <a:lnTo>
                      <a:pt x="6828" y="5191"/>
                    </a:lnTo>
                    <a:lnTo>
                      <a:pt x="6795" y="5189"/>
                    </a:lnTo>
                    <a:lnTo>
                      <a:pt x="6763" y="5182"/>
                    </a:lnTo>
                    <a:lnTo>
                      <a:pt x="6732" y="5172"/>
                    </a:lnTo>
                    <a:lnTo>
                      <a:pt x="6703" y="5158"/>
                    </a:lnTo>
                    <a:lnTo>
                      <a:pt x="6676" y="5139"/>
                    </a:lnTo>
                    <a:lnTo>
                      <a:pt x="6651" y="5118"/>
                    </a:lnTo>
                    <a:lnTo>
                      <a:pt x="6630" y="5093"/>
                    </a:lnTo>
                    <a:lnTo>
                      <a:pt x="6611" y="5066"/>
                    </a:lnTo>
                    <a:lnTo>
                      <a:pt x="6597" y="5037"/>
                    </a:lnTo>
                    <a:lnTo>
                      <a:pt x="6587" y="5006"/>
                    </a:lnTo>
                    <a:lnTo>
                      <a:pt x="6580" y="4974"/>
                    </a:lnTo>
                    <a:lnTo>
                      <a:pt x="6578" y="4941"/>
                    </a:lnTo>
                    <a:lnTo>
                      <a:pt x="6580" y="4908"/>
                    </a:lnTo>
                    <a:lnTo>
                      <a:pt x="6587" y="4876"/>
                    </a:lnTo>
                    <a:lnTo>
                      <a:pt x="6597" y="4845"/>
                    </a:lnTo>
                    <a:lnTo>
                      <a:pt x="6611" y="4816"/>
                    </a:lnTo>
                    <a:lnTo>
                      <a:pt x="6630" y="4789"/>
                    </a:lnTo>
                    <a:lnTo>
                      <a:pt x="6651" y="4764"/>
                    </a:lnTo>
                    <a:lnTo>
                      <a:pt x="6676" y="4743"/>
                    </a:lnTo>
                    <a:lnTo>
                      <a:pt x="6703" y="4724"/>
                    </a:lnTo>
                    <a:lnTo>
                      <a:pt x="6732" y="4710"/>
                    </a:lnTo>
                    <a:lnTo>
                      <a:pt x="6763" y="4700"/>
                    </a:lnTo>
                    <a:lnTo>
                      <a:pt x="6795" y="4693"/>
                    </a:lnTo>
                    <a:lnTo>
                      <a:pt x="6828" y="4691"/>
                    </a:lnTo>
                    <a:lnTo>
                      <a:pt x="7285" y="4691"/>
                    </a:lnTo>
                    <a:lnTo>
                      <a:pt x="7285" y="4234"/>
                    </a:lnTo>
                    <a:lnTo>
                      <a:pt x="7287" y="4201"/>
                    </a:lnTo>
                    <a:lnTo>
                      <a:pt x="7294" y="4169"/>
                    </a:lnTo>
                    <a:lnTo>
                      <a:pt x="7304" y="4138"/>
                    </a:lnTo>
                    <a:lnTo>
                      <a:pt x="7318" y="4109"/>
                    </a:lnTo>
                    <a:lnTo>
                      <a:pt x="7337" y="4082"/>
                    </a:lnTo>
                    <a:lnTo>
                      <a:pt x="7358" y="4057"/>
                    </a:lnTo>
                    <a:lnTo>
                      <a:pt x="7383" y="4036"/>
                    </a:lnTo>
                    <a:lnTo>
                      <a:pt x="7410" y="4017"/>
                    </a:lnTo>
                    <a:lnTo>
                      <a:pt x="7439" y="4003"/>
                    </a:lnTo>
                    <a:lnTo>
                      <a:pt x="7470" y="3993"/>
                    </a:lnTo>
                    <a:lnTo>
                      <a:pt x="7502" y="3986"/>
                    </a:lnTo>
                    <a:lnTo>
                      <a:pt x="7535" y="3984"/>
                    </a:lnTo>
                    <a:lnTo>
                      <a:pt x="7568" y="3986"/>
                    </a:lnTo>
                    <a:lnTo>
                      <a:pt x="7600" y="3993"/>
                    </a:lnTo>
                    <a:lnTo>
                      <a:pt x="7631" y="4003"/>
                    </a:lnTo>
                    <a:lnTo>
                      <a:pt x="7660" y="4017"/>
                    </a:lnTo>
                    <a:lnTo>
                      <a:pt x="7687" y="4036"/>
                    </a:lnTo>
                    <a:lnTo>
                      <a:pt x="7712" y="4057"/>
                    </a:lnTo>
                    <a:lnTo>
                      <a:pt x="7733" y="4082"/>
                    </a:lnTo>
                    <a:lnTo>
                      <a:pt x="7752" y="4109"/>
                    </a:lnTo>
                    <a:lnTo>
                      <a:pt x="7766" y="4138"/>
                    </a:lnTo>
                    <a:lnTo>
                      <a:pt x="7776" y="4169"/>
                    </a:lnTo>
                    <a:lnTo>
                      <a:pt x="7783" y="4201"/>
                    </a:lnTo>
                    <a:lnTo>
                      <a:pt x="7785" y="4234"/>
                    </a:lnTo>
                    <a:lnTo>
                      <a:pt x="7785" y="4691"/>
                    </a:lnTo>
                    <a:lnTo>
                      <a:pt x="8243" y="4691"/>
                    </a:lnTo>
                    <a:lnTo>
                      <a:pt x="8276" y="4693"/>
                    </a:lnTo>
                    <a:lnTo>
                      <a:pt x="8308" y="4700"/>
                    </a:lnTo>
                    <a:lnTo>
                      <a:pt x="8339" y="4710"/>
                    </a:lnTo>
                    <a:lnTo>
                      <a:pt x="8368" y="4724"/>
                    </a:lnTo>
                    <a:lnTo>
                      <a:pt x="8395" y="4743"/>
                    </a:lnTo>
                    <a:lnTo>
                      <a:pt x="8420" y="4764"/>
                    </a:lnTo>
                    <a:lnTo>
                      <a:pt x="8441" y="4789"/>
                    </a:lnTo>
                    <a:lnTo>
                      <a:pt x="8460" y="4816"/>
                    </a:lnTo>
                    <a:lnTo>
                      <a:pt x="8474" y="4845"/>
                    </a:lnTo>
                    <a:lnTo>
                      <a:pt x="8484" y="4876"/>
                    </a:lnTo>
                    <a:lnTo>
                      <a:pt x="8491" y="4908"/>
                    </a:lnTo>
                    <a:lnTo>
                      <a:pt x="8493" y="4941"/>
                    </a:lnTo>
                    <a:lnTo>
                      <a:pt x="8491" y="4974"/>
                    </a:lnTo>
                    <a:lnTo>
                      <a:pt x="8484" y="5006"/>
                    </a:lnTo>
                    <a:lnTo>
                      <a:pt x="8474" y="5037"/>
                    </a:lnTo>
                    <a:lnTo>
                      <a:pt x="8460" y="5066"/>
                    </a:lnTo>
                    <a:lnTo>
                      <a:pt x="8441" y="5093"/>
                    </a:lnTo>
                    <a:lnTo>
                      <a:pt x="8420" y="5118"/>
                    </a:lnTo>
                    <a:lnTo>
                      <a:pt x="8395" y="5139"/>
                    </a:lnTo>
                    <a:lnTo>
                      <a:pt x="8368" y="5158"/>
                    </a:lnTo>
                    <a:lnTo>
                      <a:pt x="8339" y="5172"/>
                    </a:lnTo>
                    <a:lnTo>
                      <a:pt x="8308" y="5182"/>
                    </a:lnTo>
                    <a:close/>
                    <a:moveTo>
                      <a:pt x="2179" y="6937"/>
                    </a:moveTo>
                    <a:lnTo>
                      <a:pt x="1808" y="7140"/>
                    </a:lnTo>
                    <a:lnTo>
                      <a:pt x="1533" y="7387"/>
                    </a:lnTo>
                    <a:lnTo>
                      <a:pt x="1364" y="7673"/>
                    </a:lnTo>
                    <a:lnTo>
                      <a:pt x="1296" y="8051"/>
                    </a:lnTo>
                    <a:lnTo>
                      <a:pt x="1288" y="8083"/>
                    </a:lnTo>
                    <a:lnTo>
                      <a:pt x="1276" y="8113"/>
                    </a:lnTo>
                    <a:lnTo>
                      <a:pt x="1260" y="8142"/>
                    </a:lnTo>
                    <a:lnTo>
                      <a:pt x="1241" y="8168"/>
                    </a:lnTo>
                    <a:lnTo>
                      <a:pt x="1218" y="8192"/>
                    </a:lnTo>
                    <a:lnTo>
                      <a:pt x="1193" y="8212"/>
                    </a:lnTo>
                    <a:lnTo>
                      <a:pt x="1165" y="8229"/>
                    </a:lnTo>
                    <a:lnTo>
                      <a:pt x="1135" y="8242"/>
                    </a:lnTo>
                    <a:lnTo>
                      <a:pt x="1103" y="8251"/>
                    </a:lnTo>
                    <a:lnTo>
                      <a:pt x="1071" y="8256"/>
                    </a:lnTo>
                    <a:lnTo>
                      <a:pt x="1038" y="8257"/>
                    </a:lnTo>
                    <a:lnTo>
                      <a:pt x="1006" y="8253"/>
                    </a:lnTo>
                    <a:lnTo>
                      <a:pt x="974" y="8245"/>
                    </a:lnTo>
                    <a:lnTo>
                      <a:pt x="944" y="8233"/>
                    </a:lnTo>
                    <a:lnTo>
                      <a:pt x="915" y="8217"/>
                    </a:lnTo>
                    <a:lnTo>
                      <a:pt x="889" y="8198"/>
                    </a:lnTo>
                    <a:lnTo>
                      <a:pt x="865" y="8175"/>
                    </a:lnTo>
                    <a:lnTo>
                      <a:pt x="845" y="8150"/>
                    </a:lnTo>
                    <a:lnTo>
                      <a:pt x="828" y="8122"/>
                    </a:lnTo>
                    <a:lnTo>
                      <a:pt x="815" y="8092"/>
                    </a:lnTo>
                    <a:lnTo>
                      <a:pt x="806" y="8060"/>
                    </a:lnTo>
                    <a:lnTo>
                      <a:pt x="801" y="8028"/>
                    </a:lnTo>
                    <a:lnTo>
                      <a:pt x="800" y="7995"/>
                    </a:lnTo>
                    <a:lnTo>
                      <a:pt x="804" y="7963"/>
                    </a:lnTo>
                    <a:lnTo>
                      <a:pt x="880" y="7541"/>
                    </a:lnTo>
                    <a:lnTo>
                      <a:pt x="887" y="7512"/>
                    </a:lnTo>
                    <a:lnTo>
                      <a:pt x="897" y="7484"/>
                    </a:lnTo>
                    <a:lnTo>
                      <a:pt x="911" y="7457"/>
                    </a:lnTo>
                    <a:lnTo>
                      <a:pt x="1122" y="7100"/>
                    </a:lnTo>
                    <a:lnTo>
                      <a:pt x="1144" y="7069"/>
                    </a:lnTo>
                    <a:lnTo>
                      <a:pt x="1170" y="7041"/>
                    </a:lnTo>
                    <a:lnTo>
                      <a:pt x="1495" y="6749"/>
                    </a:lnTo>
                    <a:lnTo>
                      <a:pt x="1518" y="6731"/>
                    </a:lnTo>
                    <a:lnTo>
                      <a:pt x="1543" y="6715"/>
                    </a:lnTo>
                    <a:lnTo>
                      <a:pt x="1959" y="6488"/>
                    </a:lnTo>
                    <a:lnTo>
                      <a:pt x="1999" y="6470"/>
                    </a:lnTo>
                    <a:lnTo>
                      <a:pt x="2483" y="6308"/>
                    </a:lnTo>
                    <a:lnTo>
                      <a:pt x="2517" y="6299"/>
                    </a:lnTo>
                    <a:lnTo>
                      <a:pt x="3047" y="6201"/>
                    </a:lnTo>
                    <a:lnTo>
                      <a:pt x="3077" y="6198"/>
                    </a:lnTo>
                    <a:lnTo>
                      <a:pt x="3629" y="6165"/>
                    </a:lnTo>
                    <a:lnTo>
                      <a:pt x="3659" y="6165"/>
                    </a:lnTo>
                    <a:lnTo>
                      <a:pt x="4211" y="6198"/>
                    </a:lnTo>
                    <a:lnTo>
                      <a:pt x="4241" y="6201"/>
                    </a:lnTo>
                    <a:lnTo>
                      <a:pt x="4771" y="6299"/>
                    </a:lnTo>
                    <a:lnTo>
                      <a:pt x="4805" y="6308"/>
                    </a:lnTo>
                    <a:lnTo>
                      <a:pt x="5289" y="6470"/>
                    </a:lnTo>
                    <a:lnTo>
                      <a:pt x="5329" y="6488"/>
                    </a:lnTo>
                    <a:lnTo>
                      <a:pt x="5745" y="6715"/>
                    </a:lnTo>
                    <a:lnTo>
                      <a:pt x="5770" y="6731"/>
                    </a:lnTo>
                    <a:lnTo>
                      <a:pt x="5793" y="6749"/>
                    </a:lnTo>
                    <a:lnTo>
                      <a:pt x="6118" y="7041"/>
                    </a:lnTo>
                    <a:lnTo>
                      <a:pt x="6144" y="7069"/>
                    </a:lnTo>
                    <a:lnTo>
                      <a:pt x="6166" y="7100"/>
                    </a:lnTo>
                    <a:lnTo>
                      <a:pt x="6377" y="7457"/>
                    </a:lnTo>
                    <a:lnTo>
                      <a:pt x="6391" y="7484"/>
                    </a:lnTo>
                    <a:lnTo>
                      <a:pt x="6401" y="7512"/>
                    </a:lnTo>
                    <a:lnTo>
                      <a:pt x="6408" y="7541"/>
                    </a:lnTo>
                    <a:lnTo>
                      <a:pt x="6484" y="7963"/>
                    </a:lnTo>
                    <a:lnTo>
                      <a:pt x="6488" y="7995"/>
                    </a:lnTo>
                    <a:lnTo>
                      <a:pt x="6487" y="8028"/>
                    </a:lnTo>
                    <a:lnTo>
                      <a:pt x="6482" y="8060"/>
                    </a:lnTo>
                    <a:lnTo>
                      <a:pt x="6473" y="8092"/>
                    </a:lnTo>
                    <a:lnTo>
                      <a:pt x="6460" y="8122"/>
                    </a:lnTo>
                    <a:lnTo>
                      <a:pt x="6443" y="8150"/>
                    </a:lnTo>
                    <a:lnTo>
                      <a:pt x="6423" y="8175"/>
                    </a:lnTo>
                    <a:lnTo>
                      <a:pt x="6399" y="8198"/>
                    </a:lnTo>
                    <a:lnTo>
                      <a:pt x="6373" y="8217"/>
                    </a:lnTo>
                    <a:lnTo>
                      <a:pt x="6344" y="8233"/>
                    </a:lnTo>
                    <a:lnTo>
                      <a:pt x="6314" y="8245"/>
                    </a:lnTo>
                    <a:lnTo>
                      <a:pt x="6282" y="8253"/>
                    </a:lnTo>
                    <a:lnTo>
                      <a:pt x="6250" y="8257"/>
                    </a:lnTo>
                    <a:lnTo>
                      <a:pt x="6217" y="8256"/>
                    </a:lnTo>
                    <a:lnTo>
                      <a:pt x="6185" y="8251"/>
                    </a:lnTo>
                    <a:lnTo>
                      <a:pt x="6153" y="8242"/>
                    </a:lnTo>
                    <a:lnTo>
                      <a:pt x="6123" y="8229"/>
                    </a:lnTo>
                    <a:lnTo>
                      <a:pt x="6095" y="8212"/>
                    </a:lnTo>
                    <a:lnTo>
                      <a:pt x="6070" y="8192"/>
                    </a:lnTo>
                    <a:lnTo>
                      <a:pt x="6047" y="8168"/>
                    </a:lnTo>
                    <a:lnTo>
                      <a:pt x="6028" y="8142"/>
                    </a:lnTo>
                    <a:lnTo>
                      <a:pt x="6012" y="8113"/>
                    </a:lnTo>
                    <a:lnTo>
                      <a:pt x="6000" y="8083"/>
                    </a:lnTo>
                    <a:lnTo>
                      <a:pt x="5992" y="8051"/>
                    </a:lnTo>
                    <a:lnTo>
                      <a:pt x="5924" y="7673"/>
                    </a:lnTo>
                    <a:lnTo>
                      <a:pt x="5755" y="7387"/>
                    </a:lnTo>
                    <a:lnTo>
                      <a:pt x="5480" y="7140"/>
                    </a:lnTo>
                    <a:lnTo>
                      <a:pt x="5109" y="6937"/>
                    </a:lnTo>
                    <a:lnTo>
                      <a:pt x="4663" y="6787"/>
                    </a:lnTo>
                    <a:lnTo>
                      <a:pt x="4166" y="6696"/>
                    </a:lnTo>
                    <a:lnTo>
                      <a:pt x="3644" y="6665"/>
                    </a:lnTo>
                    <a:lnTo>
                      <a:pt x="3122" y="6696"/>
                    </a:lnTo>
                    <a:lnTo>
                      <a:pt x="2625" y="6787"/>
                    </a:lnTo>
                    <a:lnTo>
                      <a:pt x="2179" y="6937"/>
                    </a:lnTo>
                    <a:close/>
                    <a:moveTo>
                      <a:pt x="5426" y="3454"/>
                    </a:moveTo>
                    <a:lnTo>
                      <a:pt x="5426" y="3464"/>
                    </a:lnTo>
                    <a:lnTo>
                      <a:pt x="5427" y="3521"/>
                    </a:lnTo>
                    <a:lnTo>
                      <a:pt x="5427" y="3531"/>
                    </a:lnTo>
                    <a:lnTo>
                      <a:pt x="5426" y="3588"/>
                    </a:lnTo>
                    <a:lnTo>
                      <a:pt x="5426" y="3598"/>
                    </a:lnTo>
                    <a:lnTo>
                      <a:pt x="5422" y="3655"/>
                    </a:lnTo>
                    <a:lnTo>
                      <a:pt x="5422" y="3664"/>
                    </a:lnTo>
                    <a:lnTo>
                      <a:pt x="5416" y="3722"/>
                    </a:lnTo>
                    <a:lnTo>
                      <a:pt x="5415" y="3731"/>
                    </a:lnTo>
                    <a:lnTo>
                      <a:pt x="5408" y="3788"/>
                    </a:lnTo>
                    <a:lnTo>
                      <a:pt x="5406" y="3797"/>
                    </a:lnTo>
                    <a:lnTo>
                      <a:pt x="5397" y="3853"/>
                    </a:lnTo>
                    <a:lnTo>
                      <a:pt x="5395" y="3862"/>
                    </a:lnTo>
                    <a:lnTo>
                      <a:pt x="5383" y="3918"/>
                    </a:lnTo>
                    <a:lnTo>
                      <a:pt x="5381" y="3928"/>
                    </a:lnTo>
                    <a:lnTo>
                      <a:pt x="5367" y="3983"/>
                    </a:lnTo>
                    <a:lnTo>
                      <a:pt x="5365" y="3992"/>
                    </a:lnTo>
                    <a:lnTo>
                      <a:pt x="5349" y="4047"/>
                    </a:lnTo>
                    <a:lnTo>
                      <a:pt x="5346" y="4056"/>
                    </a:lnTo>
                    <a:lnTo>
                      <a:pt x="5329" y="4110"/>
                    </a:lnTo>
                    <a:lnTo>
                      <a:pt x="5326" y="4119"/>
                    </a:lnTo>
                    <a:lnTo>
                      <a:pt x="5306" y="4173"/>
                    </a:lnTo>
                    <a:lnTo>
                      <a:pt x="5302" y="4181"/>
                    </a:lnTo>
                    <a:lnTo>
                      <a:pt x="5280" y="4234"/>
                    </a:lnTo>
                    <a:lnTo>
                      <a:pt x="5277" y="4243"/>
                    </a:lnTo>
                    <a:lnTo>
                      <a:pt x="5253" y="4295"/>
                    </a:lnTo>
                    <a:lnTo>
                      <a:pt x="5249" y="4304"/>
                    </a:lnTo>
                    <a:lnTo>
                      <a:pt x="5223" y="4355"/>
                    </a:lnTo>
                    <a:lnTo>
                      <a:pt x="5219" y="4363"/>
                    </a:lnTo>
                    <a:lnTo>
                      <a:pt x="5191" y="4414"/>
                    </a:lnTo>
                    <a:lnTo>
                      <a:pt x="5186" y="4422"/>
                    </a:lnTo>
                    <a:lnTo>
                      <a:pt x="5156" y="4472"/>
                    </a:lnTo>
                    <a:lnTo>
                      <a:pt x="5151" y="4480"/>
                    </a:lnTo>
                    <a:lnTo>
                      <a:pt x="5119" y="4528"/>
                    </a:lnTo>
                    <a:lnTo>
                      <a:pt x="5114" y="4535"/>
                    </a:lnTo>
                    <a:lnTo>
                      <a:pt x="5081" y="4582"/>
                    </a:lnTo>
                    <a:lnTo>
                      <a:pt x="5075" y="4590"/>
                    </a:lnTo>
                    <a:lnTo>
                      <a:pt x="5040" y="4635"/>
                    </a:lnTo>
                    <a:lnTo>
                      <a:pt x="5035" y="4642"/>
                    </a:lnTo>
                    <a:lnTo>
                      <a:pt x="4998" y="4686"/>
                    </a:lnTo>
                    <a:lnTo>
                      <a:pt x="4992" y="4693"/>
                    </a:lnTo>
                    <a:lnTo>
                      <a:pt x="4954" y="4736"/>
                    </a:lnTo>
                    <a:lnTo>
                      <a:pt x="4947" y="4743"/>
                    </a:lnTo>
                    <a:lnTo>
                      <a:pt x="4908" y="4784"/>
                    </a:lnTo>
                    <a:lnTo>
                      <a:pt x="4901" y="4791"/>
                    </a:lnTo>
                    <a:lnTo>
                      <a:pt x="4860" y="4830"/>
                    </a:lnTo>
                    <a:lnTo>
                      <a:pt x="4853" y="4836"/>
                    </a:lnTo>
                    <a:lnTo>
                      <a:pt x="4810" y="4875"/>
                    </a:lnTo>
                    <a:lnTo>
                      <a:pt x="4803" y="4881"/>
                    </a:lnTo>
                    <a:lnTo>
                      <a:pt x="4759" y="4917"/>
                    </a:lnTo>
                    <a:lnTo>
                      <a:pt x="4752" y="4923"/>
                    </a:lnTo>
                    <a:lnTo>
                      <a:pt x="4706" y="4958"/>
                    </a:lnTo>
                    <a:lnTo>
                      <a:pt x="4699" y="4963"/>
                    </a:lnTo>
                    <a:lnTo>
                      <a:pt x="4652" y="4996"/>
                    </a:lnTo>
                    <a:lnTo>
                      <a:pt x="4645" y="5002"/>
                    </a:lnTo>
                    <a:lnTo>
                      <a:pt x="4596" y="5033"/>
                    </a:lnTo>
                    <a:lnTo>
                      <a:pt x="4589" y="5038"/>
                    </a:lnTo>
                    <a:lnTo>
                      <a:pt x="4539" y="5068"/>
                    </a:lnTo>
                    <a:lnTo>
                      <a:pt x="4531" y="5073"/>
                    </a:lnTo>
                    <a:lnTo>
                      <a:pt x="4480" y="5101"/>
                    </a:lnTo>
                    <a:lnTo>
                      <a:pt x="4472" y="5105"/>
                    </a:lnTo>
                    <a:lnTo>
                      <a:pt x="4421" y="5131"/>
                    </a:lnTo>
                    <a:lnTo>
                      <a:pt x="4412" y="5135"/>
                    </a:lnTo>
                    <a:lnTo>
                      <a:pt x="4360" y="5159"/>
                    </a:lnTo>
                    <a:lnTo>
                      <a:pt x="4352" y="5162"/>
                    </a:lnTo>
                    <a:lnTo>
                      <a:pt x="4299" y="5184"/>
                    </a:lnTo>
                    <a:lnTo>
                      <a:pt x="4290" y="5188"/>
                    </a:lnTo>
                    <a:lnTo>
                      <a:pt x="4237" y="5208"/>
                    </a:lnTo>
                    <a:lnTo>
                      <a:pt x="4228" y="5211"/>
                    </a:lnTo>
                    <a:lnTo>
                      <a:pt x="4173" y="5228"/>
                    </a:lnTo>
                    <a:lnTo>
                      <a:pt x="4165" y="5231"/>
                    </a:lnTo>
                    <a:lnTo>
                      <a:pt x="4110" y="5247"/>
                    </a:lnTo>
                    <a:lnTo>
                      <a:pt x="4101" y="5249"/>
                    </a:lnTo>
                    <a:lnTo>
                      <a:pt x="4045" y="5263"/>
                    </a:lnTo>
                    <a:lnTo>
                      <a:pt x="4036" y="5265"/>
                    </a:lnTo>
                    <a:lnTo>
                      <a:pt x="3980" y="5277"/>
                    </a:lnTo>
                    <a:lnTo>
                      <a:pt x="3971" y="5279"/>
                    </a:lnTo>
                    <a:lnTo>
                      <a:pt x="3915" y="5288"/>
                    </a:lnTo>
                    <a:lnTo>
                      <a:pt x="3905" y="5290"/>
                    </a:lnTo>
                    <a:lnTo>
                      <a:pt x="3849" y="5297"/>
                    </a:lnTo>
                    <a:lnTo>
                      <a:pt x="3839" y="5298"/>
                    </a:lnTo>
                    <a:lnTo>
                      <a:pt x="3782" y="5304"/>
                    </a:lnTo>
                    <a:lnTo>
                      <a:pt x="3773" y="5304"/>
                    </a:lnTo>
                    <a:lnTo>
                      <a:pt x="3716" y="5308"/>
                    </a:lnTo>
                    <a:lnTo>
                      <a:pt x="3706" y="5308"/>
                    </a:lnTo>
                    <a:lnTo>
                      <a:pt x="3649" y="5309"/>
                    </a:lnTo>
                    <a:lnTo>
                      <a:pt x="3639" y="5309"/>
                    </a:lnTo>
                    <a:lnTo>
                      <a:pt x="3582" y="5308"/>
                    </a:lnTo>
                    <a:lnTo>
                      <a:pt x="3572" y="5308"/>
                    </a:lnTo>
                    <a:lnTo>
                      <a:pt x="3515" y="5304"/>
                    </a:lnTo>
                    <a:lnTo>
                      <a:pt x="3506" y="5304"/>
                    </a:lnTo>
                    <a:lnTo>
                      <a:pt x="3449" y="5298"/>
                    </a:lnTo>
                    <a:lnTo>
                      <a:pt x="3439" y="5297"/>
                    </a:lnTo>
                    <a:lnTo>
                      <a:pt x="3383" y="5290"/>
                    </a:lnTo>
                    <a:lnTo>
                      <a:pt x="3373" y="5288"/>
                    </a:lnTo>
                    <a:lnTo>
                      <a:pt x="3317" y="5279"/>
                    </a:lnTo>
                    <a:lnTo>
                      <a:pt x="3308" y="5277"/>
                    </a:lnTo>
                    <a:lnTo>
                      <a:pt x="3252" y="5265"/>
                    </a:lnTo>
                    <a:lnTo>
                      <a:pt x="3243" y="5263"/>
                    </a:lnTo>
                    <a:lnTo>
                      <a:pt x="3187" y="5249"/>
                    </a:lnTo>
                    <a:lnTo>
                      <a:pt x="3178" y="5247"/>
                    </a:lnTo>
                    <a:lnTo>
                      <a:pt x="3123" y="5231"/>
                    </a:lnTo>
                    <a:lnTo>
                      <a:pt x="3115" y="5228"/>
                    </a:lnTo>
                    <a:lnTo>
                      <a:pt x="3060" y="5211"/>
                    </a:lnTo>
                    <a:lnTo>
                      <a:pt x="3051" y="5208"/>
                    </a:lnTo>
                    <a:lnTo>
                      <a:pt x="2998" y="5188"/>
                    </a:lnTo>
                    <a:lnTo>
                      <a:pt x="2989" y="5184"/>
                    </a:lnTo>
                    <a:lnTo>
                      <a:pt x="2936" y="5162"/>
                    </a:lnTo>
                    <a:lnTo>
                      <a:pt x="2928" y="5159"/>
                    </a:lnTo>
                    <a:lnTo>
                      <a:pt x="2876" y="5135"/>
                    </a:lnTo>
                    <a:lnTo>
                      <a:pt x="2867" y="5131"/>
                    </a:lnTo>
                    <a:lnTo>
                      <a:pt x="2816" y="5105"/>
                    </a:lnTo>
                    <a:lnTo>
                      <a:pt x="2808" y="5101"/>
                    </a:lnTo>
                    <a:lnTo>
                      <a:pt x="2757" y="5073"/>
                    </a:lnTo>
                    <a:lnTo>
                      <a:pt x="2749" y="5068"/>
                    </a:lnTo>
                    <a:lnTo>
                      <a:pt x="2699" y="5038"/>
                    </a:lnTo>
                    <a:lnTo>
                      <a:pt x="2692" y="5033"/>
                    </a:lnTo>
                    <a:lnTo>
                      <a:pt x="2643" y="5002"/>
                    </a:lnTo>
                    <a:lnTo>
                      <a:pt x="2636" y="4996"/>
                    </a:lnTo>
                    <a:lnTo>
                      <a:pt x="2589" y="4963"/>
                    </a:lnTo>
                    <a:lnTo>
                      <a:pt x="2582" y="4958"/>
                    </a:lnTo>
                    <a:lnTo>
                      <a:pt x="2536" y="4923"/>
                    </a:lnTo>
                    <a:lnTo>
                      <a:pt x="2529" y="4917"/>
                    </a:lnTo>
                    <a:lnTo>
                      <a:pt x="2485" y="4881"/>
                    </a:lnTo>
                    <a:lnTo>
                      <a:pt x="2478" y="4874"/>
                    </a:lnTo>
                    <a:lnTo>
                      <a:pt x="2435" y="4836"/>
                    </a:lnTo>
                    <a:lnTo>
                      <a:pt x="2428" y="4830"/>
                    </a:lnTo>
                    <a:lnTo>
                      <a:pt x="2387" y="4790"/>
                    </a:lnTo>
                    <a:lnTo>
                      <a:pt x="2380" y="4784"/>
                    </a:lnTo>
                    <a:lnTo>
                      <a:pt x="2341" y="4743"/>
                    </a:lnTo>
                    <a:lnTo>
                      <a:pt x="2334" y="4736"/>
                    </a:lnTo>
                    <a:lnTo>
                      <a:pt x="2296" y="4693"/>
                    </a:lnTo>
                    <a:lnTo>
                      <a:pt x="2290" y="4686"/>
                    </a:lnTo>
                    <a:lnTo>
                      <a:pt x="2254" y="4642"/>
                    </a:lnTo>
                    <a:lnTo>
                      <a:pt x="2248" y="4635"/>
                    </a:lnTo>
                    <a:lnTo>
                      <a:pt x="2213" y="4589"/>
                    </a:lnTo>
                    <a:lnTo>
                      <a:pt x="2207" y="4582"/>
                    </a:lnTo>
                    <a:lnTo>
                      <a:pt x="2174" y="4535"/>
                    </a:lnTo>
                    <a:lnTo>
                      <a:pt x="2169" y="4527"/>
                    </a:lnTo>
                    <a:lnTo>
                      <a:pt x="2137" y="4479"/>
                    </a:lnTo>
                    <a:lnTo>
                      <a:pt x="2132" y="4471"/>
                    </a:lnTo>
                    <a:lnTo>
                      <a:pt x="2103" y="4422"/>
                    </a:lnTo>
                    <a:lnTo>
                      <a:pt x="2098" y="4414"/>
                    </a:lnTo>
                    <a:lnTo>
                      <a:pt x="2070" y="4364"/>
                    </a:lnTo>
                    <a:lnTo>
                      <a:pt x="2066" y="4355"/>
                    </a:lnTo>
                    <a:lnTo>
                      <a:pt x="2040" y="4304"/>
                    </a:lnTo>
                    <a:lnTo>
                      <a:pt x="2036" y="4296"/>
                    </a:lnTo>
                    <a:lnTo>
                      <a:pt x="2012" y="4243"/>
                    </a:lnTo>
                    <a:lnTo>
                      <a:pt x="2008" y="4235"/>
                    </a:lnTo>
                    <a:lnTo>
                      <a:pt x="1986" y="4182"/>
                    </a:lnTo>
                    <a:lnTo>
                      <a:pt x="1983" y="4173"/>
                    </a:lnTo>
                    <a:lnTo>
                      <a:pt x="1963" y="4119"/>
                    </a:lnTo>
                    <a:lnTo>
                      <a:pt x="1960" y="4111"/>
                    </a:lnTo>
                    <a:lnTo>
                      <a:pt x="1942" y="4056"/>
                    </a:lnTo>
                    <a:lnTo>
                      <a:pt x="1939" y="4047"/>
                    </a:lnTo>
                    <a:lnTo>
                      <a:pt x="1923" y="3992"/>
                    </a:lnTo>
                    <a:lnTo>
                      <a:pt x="1921" y="3983"/>
                    </a:lnTo>
                    <a:lnTo>
                      <a:pt x="1907" y="3928"/>
                    </a:lnTo>
                    <a:lnTo>
                      <a:pt x="1905" y="3919"/>
                    </a:lnTo>
                    <a:lnTo>
                      <a:pt x="1893" y="3863"/>
                    </a:lnTo>
                    <a:lnTo>
                      <a:pt x="1891" y="3853"/>
                    </a:lnTo>
                    <a:lnTo>
                      <a:pt x="1882" y="3797"/>
                    </a:lnTo>
                    <a:lnTo>
                      <a:pt x="1880" y="3788"/>
                    </a:lnTo>
                    <a:lnTo>
                      <a:pt x="1873" y="3731"/>
                    </a:lnTo>
                    <a:lnTo>
                      <a:pt x="1872" y="3722"/>
                    </a:lnTo>
                    <a:lnTo>
                      <a:pt x="1866" y="3664"/>
                    </a:lnTo>
                    <a:lnTo>
                      <a:pt x="1866" y="3655"/>
                    </a:lnTo>
                    <a:lnTo>
                      <a:pt x="1862" y="3598"/>
                    </a:lnTo>
                    <a:lnTo>
                      <a:pt x="1862" y="3588"/>
                    </a:lnTo>
                    <a:lnTo>
                      <a:pt x="1861" y="3531"/>
                    </a:lnTo>
                    <a:lnTo>
                      <a:pt x="1861" y="3521"/>
                    </a:lnTo>
                    <a:lnTo>
                      <a:pt x="1862" y="3464"/>
                    </a:lnTo>
                    <a:lnTo>
                      <a:pt x="1862" y="3454"/>
                    </a:lnTo>
                    <a:lnTo>
                      <a:pt x="1866" y="3397"/>
                    </a:lnTo>
                    <a:lnTo>
                      <a:pt x="1866" y="3388"/>
                    </a:lnTo>
                    <a:lnTo>
                      <a:pt x="1872" y="3331"/>
                    </a:lnTo>
                    <a:lnTo>
                      <a:pt x="1873" y="3321"/>
                    </a:lnTo>
                    <a:lnTo>
                      <a:pt x="1880" y="3264"/>
                    </a:lnTo>
                    <a:lnTo>
                      <a:pt x="1882" y="3255"/>
                    </a:lnTo>
                    <a:lnTo>
                      <a:pt x="1891" y="3199"/>
                    </a:lnTo>
                    <a:lnTo>
                      <a:pt x="1893" y="3190"/>
                    </a:lnTo>
                    <a:lnTo>
                      <a:pt x="1905" y="3134"/>
                    </a:lnTo>
                    <a:lnTo>
                      <a:pt x="1907" y="3125"/>
                    </a:lnTo>
                    <a:lnTo>
                      <a:pt x="1921" y="3069"/>
                    </a:lnTo>
                    <a:lnTo>
                      <a:pt x="1923" y="3060"/>
                    </a:lnTo>
                    <a:lnTo>
                      <a:pt x="1939" y="3005"/>
                    </a:lnTo>
                    <a:lnTo>
                      <a:pt x="1942" y="2996"/>
                    </a:lnTo>
                    <a:lnTo>
                      <a:pt x="1960" y="2942"/>
                    </a:lnTo>
                    <a:lnTo>
                      <a:pt x="1963" y="2933"/>
                    </a:lnTo>
                    <a:lnTo>
                      <a:pt x="1983" y="2879"/>
                    </a:lnTo>
                    <a:lnTo>
                      <a:pt x="1986" y="2871"/>
                    </a:lnTo>
                    <a:lnTo>
                      <a:pt x="2008" y="2818"/>
                    </a:lnTo>
                    <a:lnTo>
                      <a:pt x="2012" y="2809"/>
                    </a:lnTo>
                    <a:lnTo>
                      <a:pt x="2036" y="2757"/>
                    </a:lnTo>
                    <a:lnTo>
                      <a:pt x="2040" y="2749"/>
                    </a:lnTo>
                    <a:lnTo>
                      <a:pt x="2066" y="2697"/>
                    </a:lnTo>
                    <a:lnTo>
                      <a:pt x="2070" y="2689"/>
                    </a:lnTo>
                    <a:lnTo>
                      <a:pt x="2098" y="2639"/>
                    </a:lnTo>
                    <a:lnTo>
                      <a:pt x="2103" y="2631"/>
                    </a:lnTo>
                    <a:lnTo>
                      <a:pt x="2132" y="2582"/>
                    </a:lnTo>
                    <a:lnTo>
                      <a:pt x="2137" y="2574"/>
                    </a:lnTo>
                    <a:lnTo>
                      <a:pt x="2169" y="2526"/>
                    </a:lnTo>
                    <a:lnTo>
                      <a:pt x="2174" y="2518"/>
                    </a:lnTo>
                    <a:lnTo>
                      <a:pt x="2207" y="2471"/>
                    </a:lnTo>
                    <a:lnTo>
                      <a:pt x="2213" y="2464"/>
                    </a:lnTo>
                    <a:lnTo>
                      <a:pt x="2248" y="2418"/>
                    </a:lnTo>
                    <a:lnTo>
                      <a:pt x="2254" y="2411"/>
                    </a:lnTo>
                    <a:lnTo>
                      <a:pt x="2290" y="2367"/>
                    </a:lnTo>
                    <a:lnTo>
                      <a:pt x="2296" y="2360"/>
                    </a:lnTo>
                    <a:lnTo>
                      <a:pt x="2334" y="2317"/>
                    </a:lnTo>
                    <a:lnTo>
                      <a:pt x="2341" y="2310"/>
                    </a:lnTo>
                    <a:lnTo>
                      <a:pt x="2380" y="2269"/>
                    </a:lnTo>
                    <a:lnTo>
                      <a:pt x="2387" y="2262"/>
                    </a:lnTo>
                    <a:lnTo>
                      <a:pt x="2428" y="2223"/>
                    </a:lnTo>
                    <a:lnTo>
                      <a:pt x="2435" y="2216"/>
                    </a:lnTo>
                    <a:lnTo>
                      <a:pt x="2478" y="2178"/>
                    </a:lnTo>
                    <a:lnTo>
                      <a:pt x="2485" y="2172"/>
                    </a:lnTo>
                    <a:lnTo>
                      <a:pt x="2529" y="2136"/>
                    </a:lnTo>
                    <a:lnTo>
                      <a:pt x="2536" y="2130"/>
                    </a:lnTo>
                    <a:lnTo>
                      <a:pt x="2582" y="2095"/>
                    </a:lnTo>
                    <a:lnTo>
                      <a:pt x="2589" y="2089"/>
                    </a:lnTo>
                    <a:lnTo>
                      <a:pt x="2636" y="2056"/>
                    </a:lnTo>
                    <a:lnTo>
                      <a:pt x="2644" y="2051"/>
                    </a:lnTo>
                    <a:lnTo>
                      <a:pt x="2692" y="2019"/>
                    </a:lnTo>
                    <a:lnTo>
                      <a:pt x="2700" y="2014"/>
                    </a:lnTo>
                    <a:lnTo>
                      <a:pt x="2749" y="1985"/>
                    </a:lnTo>
                    <a:lnTo>
                      <a:pt x="2757" y="1980"/>
                    </a:lnTo>
                    <a:lnTo>
                      <a:pt x="2807" y="1952"/>
                    </a:lnTo>
                    <a:lnTo>
                      <a:pt x="2815" y="1948"/>
                    </a:lnTo>
                    <a:lnTo>
                      <a:pt x="2867" y="1922"/>
                    </a:lnTo>
                    <a:lnTo>
                      <a:pt x="2875" y="1918"/>
                    </a:lnTo>
                    <a:lnTo>
                      <a:pt x="2927" y="1894"/>
                    </a:lnTo>
                    <a:lnTo>
                      <a:pt x="2936" y="1890"/>
                    </a:lnTo>
                    <a:lnTo>
                      <a:pt x="2989" y="1868"/>
                    </a:lnTo>
                    <a:lnTo>
                      <a:pt x="2997" y="1865"/>
                    </a:lnTo>
                    <a:lnTo>
                      <a:pt x="3051" y="1845"/>
                    </a:lnTo>
                    <a:lnTo>
                      <a:pt x="3060" y="1842"/>
                    </a:lnTo>
                    <a:lnTo>
                      <a:pt x="3114" y="1824"/>
                    </a:lnTo>
                    <a:lnTo>
                      <a:pt x="3123" y="1821"/>
                    </a:lnTo>
                    <a:lnTo>
                      <a:pt x="3178" y="1805"/>
                    </a:lnTo>
                    <a:lnTo>
                      <a:pt x="3187" y="1803"/>
                    </a:lnTo>
                    <a:lnTo>
                      <a:pt x="3243" y="1789"/>
                    </a:lnTo>
                    <a:lnTo>
                      <a:pt x="3252" y="1787"/>
                    </a:lnTo>
                    <a:lnTo>
                      <a:pt x="3308" y="1775"/>
                    </a:lnTo>
                    <a:lnTo>
                      <a:pt x="3317" y="1773"/>
                    </a:lnTo>
                    <a:lnTo>
                      <a:pt x="3373" y="1764"/>
                    </a:lnTo>
                    <a:lnTo>
                      <a:pt x="3382" y="1762"/>
                    </a:lnTo>
                    <a:lnTo>
                      <a:pt x="3439" y="1755"/>
                    </a:lnTo>
                    <a:lnTo>
                      <a:pt x="3449" y="1754"/>
                    </a:lnTo>
                    <a:lnTo>
                      <a:pt x="3506" y="1748"/>
                    </a:lnTo>
                    <a:lnTo>
                      <a:pt x="3515" y="1748"/>
                    </a:lnTo>
                    <a:lnTo>
                      <a:pt x="3572" y="1744"/>
                    </a:lnTo>
                    <a:lnTo>
                      <a:pt x="3582" y="1744"/>
                    </a:lnTo>
                    <a:lnTo>
                      <a:pt x="3639" y="1743"/>
                    </a:lnTo>
                    <a:lnTo>
                      <a:pt x="3649" y="1743"/>
                    </a:lnTo>
                    <a:lnTo>
                      <a:pt x="3706" y="1744"/>
                    </a:lnTo>
                    <a:lnTo>
                      <a:pt x="3716" y="1744"/>
                    </a:lnTo>
                    <a:lnTo>
                      <a:pt x="3773" y="1748"/>
                    </a:lnTo>
                    <a:lnTo>
                      <a:pt x="3782" y="1748"/>
                    </a:lnTo>
                    <a:lnTo>
                      <a:pt x="3839" y="1754"/>
                    </a:lnTo>
                    <a:lnTo>
                      <a:pt x="3849" y="1755"/>
                    </a:lnTo>
                    <a:lnTo>
                      <a:pt x="3906" y="1762"/>
                    </a:lnTo>
                    <a:lnTo>
                      <a:pt x="3915" y="1764"/>
                    </a:lnTo>
                    <a:lnTo>
                      <a:pt x="3971" y="1773"/>
                    </a:lnTo>
                    <a:lnTo>
                      <a:pt x="3980" y="1775"/>
                    </a:lnTo>
                    <a:lnTo>
                      <a:pt x="4036" y="1787"/>
                    </a:lnTo>
                    <a:lnTo>
                      <a:pt x="4045" y="1789"/>
                    </a:lnTo>
                    <a:lnTo>
                      <a:pt x="4101" y="1803"/>
                    </a:lnTo>
                    <a:lnTo>
                      <a:pt x="4110" y="1805"/>
                    </a:lnTo>
                    <a:lnTo>
                      <a:pt x="4165" y="1821"/>
                    </a:lnTo>
                    <a:lnTo>
                      <a:pt x="4174" y="1824"/>
                    </a:lnTo>
                    <a:lnTo>
                      <a:pt x="4228" y="1842"/>
                    </a:lnTo>
                    <a:lnTo>
                      <a:pt x="4237" y="1845"/>
                    </a:lnTo>
                    <a:lnTo>
                      <a:pt x="4291" y="1865"/>
                    </a:lnTo>
                    <a:lnTo>
                      <a:pt x="4299" y="1868"/>
                    </a:lnTo>
                    <a:lnTo>
                      <a:pt x="4352" y="1890"/>
                    </a:lnTo>
                    <a:lnTo>
                      <a:pt x="4361" y="1894"/>
                    </a:lnTo>
                    <a:lnTo>
                      <a:pt x="4413" y="1918"/>
                    </a:lnTo>
                    <a:lnTo>
                      <a:pt x="4421" y="1922"/>
                    </a:lnTo>
                    <a:lnTo>
                      <a:pt x="4473" y="1948"/>
                    </a:lnTo>
                    <a:lnTo>
                      <a:pt x="4481" y="1952"/>
                    </a:lnTo>
                    <a:lnTo>
                      <a:pt x="4531" y="1980"/>
                    </a:lnTo>
                    <a:lnTo>
                      <a:pt x="4539" y="1985"/>
                    </a:lnTo>
                    <a:lnTo>
                      <a:pt x="4588" y="2014"/>
                    </a:lnTo>
                    <a:lnTo>
                      <a:pt x="4596" y="2019"/>
                    </a:lnTo>
                    <a:lnTo>
                      <a:pt x="4644" y="2051"/>
                    </a:lnTo>
                    <a:lnTo>
                      <a:pt x="4652" y="2056"/>
                    </a:lnTo>
                    <a:lnTo>
                      <a:pt x="4699" y="2089"/>
                    </a:lnTo>
                    <a:lnTo>
                      <a:pt x="4706" y="2095"/>
                    </a:lnTo>
                    <a:lnTo>
                      <a:pt x="4752" y="2130"/>
                    </a:lnTo>
                    <a:lnTo>
                      <a:pt x="4759" y="2135"/>
                    </a:lnTo>
                    <a:lnTo>
                      <a:pt x="4803" y="2172"/>
                    </a:lnTo>
                    <a:lnTo>
                      <a:pt x="4810" y="2178"/>
                    </a:lnTo>
                    <a:lnTo>
                      <a:pt x="4853" y="2216"/>
                    </a:lnTo>
                    <a:lnTo>
                      <a:pt x="4860" y="2223"/>
                    </a:lnTo>
                    <a:lnTo>
                      <a:pt x="4901" y="2262"/>
                    </a:lnTo>
                    <a:lnTo>
                      <a:pt x="4908" y="2269"/>
                    </a:lnTo>
                    <a:lnTo>
                      <a:pt x="4947" y="2310"/>
                    </a:lnTo>
                    <a:lnTo>
                      <a:pt x="4954" y="2317"/>
                    </a:lnTo>
                    <a:lnTo>
                      <a:pt x="4992" y="2359"/>
                    </a:lnTo>
                    <a:lnTo>
                      <a:pt x="4998" y="2367"/>
                    </a:lnTo>
                    <a:lnTo>
                      <a:pt x="5035" y="2411"/>
                    </a:lnTo>
                    <a:lnTo>
                      <a:pt x="5040" y="2418"/>
                    </a:lnTo>
                    <a:lnTo>
                      <a:pt x="5075" y="2463"/>
                    </a:lnTo>
                    <a:lnTo>
                      <a:pt x="5081" y="2471"/>
                    </a:lnTo>
                    <a:lnTo>
                      <a:pt x="5114" y="2518"/>
                    </a:lnTo>
                    <a:lnTo>
                      <a:pt x="5120" y="2525"/>
                    </a:lnTo>
                    <a:lnTo>
                      <a:pt x="5151" y="2573"/>
                    </a:lnTo>
                    <a:lnTo>
                      <a:pt x="5156" y="2581"/>
                    </a:lnTo>
                    <a:lnTo>
                      <a:pt x="5186" y="2631"/>
                    </a:lnTo>
                    <a:lnTo>
                      <a:pt x="5191" y="2639"/>
                    </a:lnTo>
                    <a:lnTo>
                      <a:pt x="5219" y="2690"/>
                    </a:lnTo>
                    <a:lnTo>
                      <a:pt x="5223" y="2698"/>
                    </a:lnTo>
                    <a:lnTo>
                      <a:pt x="5249" y="2749"/>
                    </a:lnTo>
                    <a:lnTo>
                      <a:pt x="5253" y="2758"/>
                    </a:lnTo>
                    <a:lnTo>
                      <a:pt x="5277" y="2810"/>
                    </a:lnTo>
                    <a:lnTo>
                      <a:pt x="5280" y="2818"/>
                    </a:lnTo>
                    <a:lnTo>
                      <a:pt x="5302" y="2871"/>
                    </a:lnTo>
                    <a:lnTo>
                      <a:pt x="5306" y="2880"/>
                    </a:lnTo>
                    <a:lnTo>
                      <a:pt x="5326" y="2933"/>
                    </a:lnTo>
                    <a:lnTo>
                      <a:pt x="5329" y="2942"/>
                    </a:lnTo>
                    <a:lnTo>
                      <a:pt x="5346" y="2997"/>
                    </a:lnTo>
                    <a:lnTo>
                      <a:pt x="5349" y="3005"/>
                    </a:lnTo>
                    <a:lnTo>
                      <a:pt x="5365" y="3060"/>
                    </a:lnTo>
                    <a:lnTo>
                      <a:pt x="5367" y="3069"/>
                    </a:lnTo>
                    <a:lnTo>
                      <a:pt x="5381" y="3125"/>
                    </a:lnTo>
                    <a:lnTo>
                      <a:pt x="5383" y="3134"/>
                    </a:lnTo>
                    <a:lnTo>
                      <a:pt x="5395" y="3190"/>
                    </a:lnTo>
                    <a:lnTo>
                      <a:pt x="5397" y="3199"/>
                    </a:lnTo>
                    <a:lnTo>
                      <a:pt x="5406" y="3255"/>
                    </a:lnTo>
                    <a:lnTo>
                      <a:pt x="5408" y="3265"/>
                    </a:lnTo>
                    <a:lnTo>
                      <a:pt x="5415" y="3321"/>
                    </a:lnTo>
                    <a:lnTo>
                      <a:pt x="5416" y="3331"/>
                    </a:lnTo>
                    <a:lnTo>
                      <a:pt x="5422" y="3388"/>
                    </a:lnTo>
                    <a:lnTo>
                      <a:pt x="5422" y="3397"/>
                    </a:lnTo>
                    <a:lnTo>
                      <a:pt x="5426" y="3454"/>
                    </a:lnTo>
                    <a:close/>
                    <a:moveTo>
                      <a:pt x="4923" y="3622"/>
                    </a:moveTo>
                    <a:lnTo>
                      <a:pt x="4926" y="3574"/>
                    </a:lnTo>
                    <a:lnTo>
                      <a:pt x="4927" y="3526"/>
                    </a:lnTo>
                    <a:lnTo>
                      <a:pt x="4926" y="3478"/>
                    </a:lnTo>
                    <a:lnTo>
                      <a:pt x="4923" y="3430"/>
                    </a:lnTo>
                    <a:lnTo>
                      <a:pt x="4919" y="3382"/>
                    </a:lnTo>
                    <a:lnTo>
                      <a:pt x="4913" y="3335"/>
                    </a:lnTo>
                    <a:lnTo>
                      <a:pt x="4905" y="3287"/>
                    </a:lnTo>
                    <a:lnTo>
                      <a:pt x="4895" y="3241"/>
                    </a:lnTo>
                    <a:lnTo>
                      <a:pt x="4883" y="3194"/>
                    </a:lnTo>
                    <a:lnTo>
                      <a:pt x="4870" y="3148"/>
                    </a:lnTo>
                    <a:lnTo>
                      <a:pt x="4855" y="3103"/>
                    </a:lnTo>
                    <a:lnTo>
                      <a:pt x="4838" y="3058"/>
                    </a:lnTo>
                    <a:lnTo>
                      <a:pt x="4820" y="3014"/>
                    </a:lnTo>
                    <a:lnTo>
                      <a:pt x="4800" y="2970"/>
                    </a:lnTo>
                    <a:lnTo>
                      <a:pt x="4779" y="2927"/>
                    </a:lnTo>
                    <a:lnTo>
                      <a:pt x="4755" y="2885"/>
                    </a:lnTo>
                    <a:lnTo>
                      <a:pt x="4731" y="2844"/>
                    </a:lnTo>
                    <a:lnTo>
                      <a:pt x="4704" y="2804"/>
                    </a:lnTo>
                    <a:lnTo>
                      <a:pt x="4676" y="2765"/>
                    </a:lnTo>
                    <a:lnTo>
                      <a:pt x="4647" y="2726"/>
                    </a:lnTo>
                    <a:lnTo>
                      <a:pt x="4616" y="2690"/>
                    </a:lnTo>
                    <a:lnTo>
                      <a:pt x="4584" y="2654"/>
                    </a:lnTo>
                    <a:lnTo>
                      <a:pt x="4551" y="2619"/>
                    </a:lnTo>
                    <a:lnTo>
                      <a:pt x="4517" y="2586"/>
                    </a:lnTo>
                    <a:lnTo>
                      <a:pt x="4481" y="2554"/>
                    </a:lnTo>
                    <a:lnTo>
                      <a:pt x="4444" y="2524"/>
                    </a:lnTo>
                    <a:lnTo>
                      <a:pt x="4406" y="2494"/>
                    </a:lnTo>
                    <a:lnTo>
                      <a:pt x="4367" y="2467"/>
                    </a:lnTo>
                    <a:lnTo>
                      <a:pt x="4327" y="2441"/>
                    </a:lnTo>
                    <a:lnTo>
                      <a:pt x="4285" y="2416"/>
                    </a:lnTo>
                    <a:lnTo>
                      <a:pt x="4242" y="2392"/>
                    </a:lnTo>
                    <a:lnTo>
                      <a:pt x="4200" y="2370"/>
                    </a:lnTo>
                    <a:lnTo>
                      <a:pt x="4156" y="2350"/>
                    </a:lnTo>
                    <a:lnTo>
                      <a:pt x="4112" y="2332"/>
                    </a:lnTo>
                    <a:lnTo>
                      <a:pt x="4067" y="2315"/>
                    </a:lnTo>
                    <a:lnTo>
                      <a:pt x="4021" y="2300"/>
                    </a:lnTo>
                    <a:lnTo>
                      <a:pt x="3976" y="2287"/>
                    </a:lnTo>
                    <a:lnTo>
                      <a:pt x="3929" y="2275"/>
                    </a:lnTo>
                    <a:lnTo>
                      <a:pt x="3882" y="2265"/>
                    </a:lnTo>
                    <a:lnTo>
                      <a:pt x="3835" y="2257"/>
                    </a:lnTo>
                    <a:lnTo>
                      <a:pt x="3788" y="2251"/>
                    </a:lnTo>
                    <a:lnTo>
                      <a:pt x="3740" y="2247"/>
                    </a:lnTo>
                    <a:lnTo>
                      <a:pt x="3692" y="2244"/>
                    </a:lnTo>
                    <a:lnTo>
                      <a:pt x="3644" y="2243"/>
                    </a:lnTo>
                    <a:lnTo>
                      <a:pt x="3596" y="2244"/>
                    </a:lnTo>
                    <a:lnTo>
                      <a:pt x="3548" y="2247"/>
                    </a:lnTo>
                    <a:lnTo>
                      <a:pt x="3500" y="2251"/>
                    </a:lnTo>
                    <a:lnTo>
                      <a:pt x="3453" y="2257"/>
                    </a:lnTo>
                    <a:lnTo>
                      <a:pt x="3406" y="2265"/>
                    </a:lnTo>
                    <a:lnTo>
                      <a:pt x="3359" y="2275"/>
                    </a:lnTo>
                    <a:lnTo>
                      <a:pt x="3312" y="2287"/>
                    </a:lnTo>
                    <a:lnTo>
                      <a:pt x="3267" y="2300"/>
                    </a:lnTo>
                    <a:lnTo>
                      <a:pt x="3221" y="2315"/>
                    </a:lnTo>
                    <a:lnTo>
                      <a:pt x="3176" y="2332"/>
                    </a:lnTo>
                    <a:lnTo>
                      <a:pt x="3132" y="2350"/>
                    </a:lnTo>
                    <a:lnTo>
                      <a:pt x="3088" y="2370"/>
                    </a:lnTo>
                    <a:lnTo>
                      <a:pt x="3046" y="2392"/>
                    </a:lnTo>
                    <a:lnTo>
                      <a:pt x="3003" y="2416"/>
                    </a:lnTo>
                    <a:lnTo>
                      <a:pt x="2961" y="2441"/>
                    </a:lnTo>
                    <a:lnTo>
                      <a:pt x="2921" y="2467"/>
                    </a:lnTo>
                    <a:lnTo>
                      <a:pt x="2882" y="2494"/>
                    </a:lnTo>
                    <a:lnTo>
                      <a:pt x="2844" y="2524"/>
                    </a:lnTo>
                    <a:lnTo>
                      <a:pt x="2807" y="2554"/>
                    </a:lnTo>
                    <a:lnTo>
                      <a:pt x="2772" y="2586"/>
                    </a:lnTo>
                    <a:lnTo>
                      <a:pt x="2737" y="2619"/>
                    </a:lnTo>
                    <a:lnTo>
                      <a:pt x="2704" y="2654"/>
                    </a:lnTo>
                    <a:lnTo>
                      <a:pt x="2672" y="2689"/>
                    </a:lnTo>
                    <a:lnTo>
                      <a:pt x="2642" y="2726"/>
                    </a:lnTo>
                    <a:lnTo>
                      <a:pt x="2612" y="2764"/>
                    </a:lnTo>
                    <a:lnTo>
                      <a:pt x="2585" y="2803"/>
                    </a:lnTo>
                    <a:lnTo>
                      <a:pt x="2559" y="2843"/>
                    </a:lnTo>
                    <a:lnTo>
                      <a:pt x="2534" y="2885"/>
                    </a:lnTo>
                    <a:lnTo>
                      <a:pt x="2510" y="2928"/>
                    </a:lnTo>
                    <a:lnTo>
                      <a:pt x="2488" y="2970"/>
                    </a:lnTo>
                    <a:lnTo>
                      <a:pt x="2468" y="3014"/>
                    </a:lnTo>
                    <a:lnTo>
                      <a:pt x="2450" y="3058"/>
                    </a:lnTo>
                    <a:lnTo>
                      <a:pt x="2433" y="3103"/>
                    </a:lnTo>
                    <a:lnTo>
                      <a:pt x="2418" y="3149"/>
                    </a:lnTo>
                    <a:lnTo>
                      <a:pt x="2405" y="3194"/>
                    </a:lnTo>
                    <a:lnTo>
                      <a:pt x="2393" y="3241"/>
                    </a:lnTo>
                    <a:lnTo>
                      <a:pt x="2383" y="3288"/>
                    </a:lnTo>
                    <a:lnTo>
                      <a:pt x="2375" y="3335"/>
                    </a:lnTo>
                    <a:lnTo>
                      <a:pt x="2369" y="3382"/>
                    </a:lnTo>
                    <a:lnTo>
                      <a:pt x="2365" y="3430"/>
                    </a:lnTo>
                    <a:lnTo>
                      <a:pt x="2362" y="3478"/>
                    </a:lnTo>
                    <a:lnTo>
                      <a:pt x="2361" y="3526"/>
                    </a:lnTo>
                    <a:lnTo>
                      <a:pt x="2362" y="3574"/>
                    </a:lnTo>
                    <a:lnTo>
                      <a:pt x="2365" y="3622"/>
                    </a:lnTo>
                    <a:lnTo>
                      <a:pt x="2369" y="3670"/>
                    </a:lnTo>
                    <a:lnTo>
                      <a:pt x="2375" y="3718"/>
                    </a:lnTo>
                    <a:lnTo>
                      <a:pt x="2384" y="3765"/>
                    </a:lnTo>
                    <a:lnTo>
                      <a:pt x="2393" y="3812"/>
                    </a:lnTo>
                    <a:lnTo>
                      <a:pt x="2405" y="3858"/>
                    </a:lnTo>
                    <a:lnTo>
                      <a:pt x="2418" y="3904"/>
                    </a:lnTo>
                    <a:lnTo>
                      <a:pt x="2433" y="3950"/>
                    </a:lnTo>
                    <a:lnTo>
                      <a:pt x="2450" y="3995"/>
                    </a:lnTo>
                    <a:lnTo>
                      <a:pt x="2468" y="4039"/>
                    </a:lnTo>
                    <a:lnTo>
                      <a:pt x="2488" y="4083"/>
                    </a:lnTo>
                    <a:lnTo>
                      <a:pt x="2510" y="4126"/>
                    </a:lnTo>
                    <a:lnTo>
                      <a:pt x="2534" y="4168"/>
                    </a:lnTo>
                    <a:lnTo>
                      <a:pt x="2558" y="4209"/>
                    </a:lnTo>
                    <a:lnTo>
                      <a:pt x="2585" y="4250"/>
                    </a:lnTo>
                    <a:lnTo>
                      <a:pt x="2612" y="4289"/>
                    </a:lnTo>
                    <a:lnTo>
                      <a:pt x="2641" y="4327"/>
                    </a:lnTo>
                    <a:lnTo>
                      <a:pt x="2672" y="4363"/>
                    </a:lnTo>
                    <a:lnTo>
                      <a:pt x="2704" y="4399"/>
                    </a:lnTo>
                    <a:lnTo>
                      <a:pt x="2737" y="4433"/>
                    </a:lnTo>
                    <a:lnTo>
                      <a:pt x="2772" y="4467"/>
                    </a:lnTo>
                    <a:lnTo>
                      <a:pt x="2807" y="4498"/>
                    </a:lnTo>
                    <a:lnTo>
                      <a:pt x="2844" y="4529"/>
                    </a:lnTo>
                    <a:lnTo>
                      <a:pt x="2882" y="4558"/>
                    </a:lnTo>
                    <a:lnTo>
                      <a:pt x="2922" y="4586"/>
                    </a:lnTo>
                    <a:lnTo>
                      <a:pt x="2962" y="4613"/>
                    </a:lnTo>
                    <a:lnTo>
                      <a:pt x="3003" y="4637"/>
                    </a:lnTo>
                    <a:lnTo>
                      <a:pt x="3045" y="4661"/>
                    </a:lnTo>
                    <a:lnTo>
                      <a:pt x="3088" y="4682"/>
                    </a:lnTo>
                    <a:lnTo>
                      <a:pt x="3132" y="4702"/>
                    </a:lnTo>
                    <a:lnTo>
                      <a:pt x="3176" y="4720"/>
                    </a:lnTo>
                    <a:lnTo>
                      <a:pt x="3221" y="4737"/>
                    </a:lnTo>
                    <a:lnTo>
                      <a:pt x="3266" y="4752"/>
                    </a:lnTo>
                    <a:lnTo>
                      <a:pt x="3312" y="4765"/>
                    </a:lnTo>
                    <a:lnTo>
                      <a:pt x="3359" y="4777"/>
                    </a:lnTo>
                    <a:lnTo>
                      <a:pt x="3405" y="4787"/>
                    </a:lnTo>
                    <a:lnTo>
                      <a:pt x="3453" y="4795"/>
                    </a:lnTo>
                    <a:lnTo>
                      <a:pt x="3500" y="4801"/>
                    </a:lnTo>
                    <a:lnTo>
                      <a:pt x="3548" y="4805"/>
                    </a:lnTo>
                    <a:lnTo>
                      <a:pt x="3596" y="4808"/>
                    </a:lnTo>
                    <a:lnTo>
                      <a:pt x="3644" y="4809"/>
                    </a:lnTo>
                    <a:lnTo>
                      <a:pt x="3692" y="4808"/>
                    </a:lnTo>
                    <a:lnTo>
                      <a:pt x="3740" y="4805"/>
                    </a:lnTo>
                    <a:lnTo>
                      <a:pt x="3788" y="4801"/>
                    </a:lnTo>
                    <a:lnTo>
                      <a:pt x="3835" y="4795"/>
                    </a:lnTo>
                    <a:lnTo>
                      <a:pt x="3883" y="4787"/>
                    </a:lnTo>
                    <a:lnTo>
                      <a:pt x="3929" y="4777"/>
                    </a:lnTo>
                    <a:lnTo>
                      <a:pt x="3976" y="4765"/>
                    </a:lnTo>
                    <a:lnTo>
                      <a:pt x="4022" y="4752"/>
                    </a:lnTo>
                    <a:lnTo>
                      <a:pt x="4067" y="4737"/>
                    </a:lnTo>
                    <a:lnTo>
                      <a:pt x="4112" y="4720"/>
                    </a:lnTo>
                    <a:lnTo>
                      <a:pt x="4156" y="4702"/>
                    </a:lnTo>
                    <a:lnTo>
                      <a:pt x="4200" y="4682"/>
                    </a:lnTo>
                    <a:lnTo>
                      <a:pt x="4243" y="4661"/>
                    </a:lnTo>
                    <a:lnTo>
                      <a:pt x="4285" y="4637"/>
                    </a:lnTo>
                    <a:lnTo>
                      <a:pt x="4326" y="4613"/>
                    </a:lnTo>
                    <a:lnTo>
                      <a:pt x="4366" y="4586"/>
                    </a:lnTo>
                    <a:lnTo>
                      <a:pt x="4406" y="4558"/>
                    </a:lnTo>
                    <a:lnTo>
                      <a:pt x="4444" y="4529"/>
                    </a:lnTo>
                    <a:lnTo>
                      <a:pt x="4481" y="4498"/>
                    </a:lnTo>
                    <a:lnTo>
                      <a:pt x="4517" y="4466"/>
                    </a:lnTo>
                    <a:lnTo>
                      <a:pt x="4551" y="4433"/>
                    </a:lnTo>
                    <a:lnTo>
                      <a:pt x="4584" y="4399"/>
                    </a:lnTo>
                    <a:lnTo>
                      <a:pt x="4616" y="4363"/>
                    </a:lnTo>
                    <a:lnTo>
                      <a:pt x="4647" y="4326"/>
                    </a:lnTo>
                    <a:lnTo>
                      <a:pt x="4676" y="4288"/>
                    </a:lnTo>
                    <a:lnTo>
                      <a:pt x="4704" y="4249"/>
                    </a:lnTo>
                    <a:lnTo>
                      <a:pt x="4731" y="4209"/>
                    </a:lnTo>
                    <a:lnTo>
                      <a:pt x="4755" y="4168"/>
                    </a:lnTo>
                    <a:lnTo>
                      <a:pt x="4778" y="4126"/>
                    </a:lnTo>
                    <a:lnTo>
                      <a:pt x="4800" y="4083"/>
                    </a:lnTo>
                    <a:lnTo>
                      <a:pt x="4820" y="4039"/>
                    </a:lnTo>
                    <a:lnTo>
                      <a:pt x="4838" y="3995"/>
                    </a:lnTo>
                    <a:lnTo>
                      <a:pt x="4855" y="3950"/>
                    </a:lnTo>
                    <a:lnTo>
                      <a:pt x="4870" y="3904"/>
                    </a:lnTo>
                    <a:lnTo>
                      <a:pt x="4883" y="3858"/>
                    </a:lnTo>
                    <a:lnTo>
                      <a:pt x="4895" y="3812"/>
                    </a:lnTo>
                    <a:lnTo>
                      <a:pt x="4905" y="3765"/>
                    </a:lnTo>
                    <a:lnTo>
                      <a:pt x="4913" y="3718"/>
                    </a:lnTo>
                    <a:lnTo>
                      <a:pt x="4919" y="3670"/>
                    </a:lnTo>
                    <a:lnTo>
                      <a:pt x="4923" y="362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2E066DD9-6DF5-4ACE-9759-F40A30589A8C}"/>
              </a:ext>
            </a:extLst>
          </p:cNvPr>
          <p:cNvSpPr/>
          <p:nvPr/>
        </p:nvSpPr>
        <p:spPr>
          <a:xfrm>
            <a:off x="1504709" y="2590014"/>
            <a:ext cx="2218974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Leads — 1,200 / yr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DBE777-C2CE-418C-8509-C4A862E17B2E}"/>
              </a:ext>
            </a:extLst>
          </p:cNvPr>
          <p:cNvSpPr/>
          <p:nvPr/>
        </p:nvSpPr>
        <p:spPr>
          <a:xfrm>
            <a:off x="8402341" y="2610968"/>
            <a:ext cx="3030550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Inbound applications plus broker and developer referrals across target corridors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6E4E0EF-6B05-440A-BE6A-19A4B88315EA}"/>
              </a:ext>
            </a:extLst>
          </p:cNvPr>
          <p:cNvSpPr txBox="1"/>
          <p:nvPr/>
        </p:nvSpPr>
        <p:spPr>
          <a:xfrm>
            <a:off x="3122511" y="1602191"/>
            <a:ext cx="6377090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Annual steady-state pipeline from 2027 onward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5F17997-7DA1-42FC-9E65-39411B8A5577}"/>
              </a:ext>
            </a:extLst>
          </p:cNvPr>
          <p:cNvSpPr/>
          <p:nvPr/>
        </p:nvSpPr>
        <p:spPr>
          <a:xfrm flipV="1">
            <a:off x="4361131" y="3275283"/>
            <a:ext cx="3469737" cy="634837"/>
          </a:xfrm>
          <a:custGeom>
            <a:avLst/>
            <a:gdLst>
              <a:gd name="connsiteX0" fmla="*/ 426587 w 3846414"/>
              <a:gd name="connsiteY0" fmla="*/ 0 h 735495"/>
              <a:gd name="connsiteX1" fmla="*/ 3419827 w 3846414"/>
              <a:gd name="connsiteY1" fmla="*/ 0 h 735495"/>
              <a:gd name="connsiteX2" fmla="*/ 3846414 w 3846414"/>
              <a:gd name="connsiteY2" fmla="*/ 735495 h 735495"/>
              <a:gd name="connsiteX3" fmla="*/ 0 w 3846414"/>
              <a:gd name="connsiteY3" fmla="*/ 735495 h 735495"/>
              <a:gd name="connsiteX4" fmla="*/ 426587 w 3846414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6414" h="735495">
                <a:moveTo>
                  <a:pt x="426587" y="0"/>
                </a:moveTo>
                <a:lnTo>
                  <a:pt x="3419827" y="0"/>
                </a:lnTo>
                <a:lnTo>
                  <a:pt x="3846414" y="735495"/>
                </a:lnTo>
                <a:lnTo>
                  <a:pt x="0" y="735495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27B6055-D283-4F69-9929-2B26D8AA32FC}"/>
              </a:ext>
            </a:extLst>
          </p:cNvPr>
          <p:cNvSpPr/>
          <p:nvPr/>
        </p:nvSpPr>
        <p:spPr>
          <a:xfrm>
            <a:off x="4364165" y="3199571"/>
            <a:ext cx="3467100" cy="13876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C904647-577E-4543-89DE-A30CC0453E67}"/>
              </a:ext>
            </a:extLst>
          </p:cNvPr>
          <p:cNvSpPr/>
          <p:nvPr/>
        </p:nvSpPr>
        <p:spPr>
          <a:xfrm flipV="1">
            <a:off x="5261169" y="4780087"/>
            <a:ext cx="1669662" cy="634837"/>
          </a:xfrm>
          <a:custGeom>
            <a:avLst/>
            <a:gdLst>
              <a:gd name="connsiteX0" fmla="*/ 426588 w 1850922"/>
              <a:gd name="connsiteY0" fmla="*/ 0 h 735495"/>
              <a:gd name="connsiteX1" fmla="*/ 1424335 w 1850922"/>
              <a:gd name="connsiteY1" fmla="*/ 0 h 735495"/>
              <a:gd name="connsiteX2" fmla="*/ 1850922 w 1850922"/>
              <a:gd name="connsiteY2" fmla="*/ 735495 h 735495"/>
              <a:gd name="connsiteX3" fmla="*/ 0 w 1850922"/>
              <a:gd name="connsiteY3" fmla="*/ 735495 h 735495"/>
              <a:gd name="connsiteX4" fmla="*/ 426588 w 1850922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0922" h="735495">
                <a:moveTo>
                  <a:pt x="426588" y="0"/>
                </a:moveTo>
                <a:lnTo>
                  <a:pt x="1424335" y="0"/>
                </a:lnTo>
                <a:lnTo>
                  <a:pt x="1850922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4193CC0-DD1C-4A02-B72D-E8D3A78C309C}"/>
              </a:ext>
            </a:extLst>
          </p:cNvPr>
          <p:cNvSpPr/>
          <p:nvPr/>
        </p:nvSpPr>
        <p:spPr>
          <a:xfrm flipV="1">
            <a:off x="4811150" y="4027350"/>
            <a:ext cx="2569699" cy="634837"/>
          </a:xfrm>
          <a:custGeom>
            <a:avLst/>
            <a:gdLst>
              <a:gd name="connsiteX0" fmla="*/ 426588 w 2848668"/>
              <a:gd name="connsiteY0" fmla="*/ 0 h 735495"/>
              <a:gd name="connsiteX1" fmla="*/ 2422081 w 2848668"/>
              <a:gd name="connsiteY1" fmla="*/ 0 h 735495"/>
              <a:gd name="connsiteX2" fmla="*/ 2848668 w 2848668"/>
              <a:gd name="connsiteY2" fmla="*/ 735495 h 735495"/>
              <a:gd name="connsiteX3" fmla="*/ 0 w 2848668"/>
              <a:gd name="connsiteY3" fmla="*/ 735495 h 735495"/>
              <a:gd name="connsiteX4" fmla="*/ 426588 w 2848668"/>
              <a:gd name="connsiteY4" fmla="*/ 0 h 7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8668" h="735495">
                <a:moveTo>
                  <a:pt x="426588" y="0"/>
                </a:moveTo>
                <a:lnTo>
                  <a:pt x="2422081" y="0"/>
                </a:lnTo>
                <a:lnTo>
                  <a:pt x="2848668" y="735495"/>
                </a:lnTo>
                <a:lnTo>
                  <a:pt x="0" y="735495"/>
                </a:lnTo>
                <a:lnTo>
                  <a:pt x="4265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DBF3CED-3E62-4406-B075-5F28C3CA41D8}"/>
              </a:ext>
            </a:extLst>
          </p:cNvPr>
          <p:cNvSpPr/>
          <p:nvPr/>
        </p:nvSpPr>
        <p:spPr>
          <a:xfrm flipV="1">
            <a:off x="3911113" y="2530310"/>
            <a:ext cx="4369774" cy="634837"/>
          </a:xfrm>
          <a:custGeom>
            <a:avLst/>
            <a:gdLst>
              <a:gd name="connsiteX0" fmla="*/ 426587 w 4844160"/>
              <a:gd name="connsiteY0" fmla="*/ 0 h 735494"/>
              <a:gd name="connsiteX1" fmla="*/ 4417574 w 4844160"/>
              <a:gd name="connsiteY1" fmla="*/ 0 h 735494"/>
              <a:gd name="connsiteX2" fmla="*/ 4844160 w 4844160"/>
              <a:gd name="connsiteY2" fmla="*/ 735494 h 735494"/>
              <a:gd name="connsiteX3" fmla="*/ 0 w 4844160"/>
              <a:gd name="connsiteY3" fmla="*/ 735494 h 735494"/>
              <a:gd name="connsiteX4" fmla="*/ 426587 w 4844160"/>
              <a:gd name="connsiteY4" fmla="*/ 0 h 73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735494">
                <a:moveTo>
                  <a:pt x="426587" y="0"/>
                </a:moveTo>
                <a:lnTo>
                  <a:pt x="4417574" y="0"/>
                </a:lnTo>
                <a:lnTo>
                  <a:pt x="4844160" y="735494"/>
                </a:lnTo>
                <a:lnTo>
                  <a:pt x="0" y="735494"/>
                </a:lnTo>
                <a:lnTo>
                  <a:pt x="426587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1449285-8A10-4F53-9CA5-9A2DC5918A49}"/>
              </a:ext>
            </a:extLst>
          </p:cNvPr>
          <p:cNvSpPr/>
          <p:nvPr/>
        </p:nvSpPr>
        <p:spPr>
          <a:xfrm>
            <a:off x="5711189" y="5491644"/>
            <a:ext cx="769624" cy="668001"/>
          </a:xfrm>
          <a:custGeom>
            <a:avLst/>
            <a:gdLst>
              <a:gd name="connsiteX0" fmla="*/ 0 w 769624"/>
              <a:gd name="connsiteY0" fmla="*/ 0 h 467323"/>
              <a:gd name="connsiteX1" fmla="*/ 769624 w 769624"/>
              <a:gd name="connsiteY1" fmla="*/ 0 h 467323"/>
              <a:gd name="connsiteX2" fmla="*/ 486352 w 769624"/>
              <a:gd name="connsiteY2" fmla="*/ 467323 h 467323"/>
              <a:gd name="connsiteX3" fmla="*/ 283271 w 769624"/>
              <a:gd name="connsiteY3" fmla="*/ 467323 h 467323"/>
              <a:gd name="connsiteX4" fmla="*/ 0 w 769624"/>
              <a:gd name="connsiteY4" fmla="*/ 0 h 46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624" h="467323">
                <a:moveTo>
                  <a:pt x="0" y="0"/>
                </a:moveTo>
                <a:lnTo>
                  <a:pt x="769624" y="0"/>
                </a:lnTo>
                <a:lnTo>
                  <a:pt x="486352" y="467323"/>
                </a:lnTo>
                <a:lnTo>
                  <a:pt x="283271" y="4673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b="1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BE14B76-B3C8-490E-956B-8BE6773DEA2D}"/>
              </a:ext>
            </a:extLst>
          </p:cNvPr>
          <p:cNvSpPr/>
          <p:nvPr/>
        </p:nvSpPr>
        <p:spPr>
          <a:xfrm>
            <a:off x="3912432" y="2419315"/>
            <a:ext cx="4368455" cy="181645"/>
          </a:xfrm>
          <a:prstGeom prst="ellipse">
            <a:avLst/>
          </a:prstGeom>
          <a:solidFill>
            <a:schemeClr val="accent5"/>
          </a:solidFill>
          <a:ln>
            <a:solidFill>
              <a:srgbClr val="BFF2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97EA1BF-C6C4-4FEB-885E-2CE10A6EABAC}"/>
              </a:ext>
            </a:extLst>
          </p:cNvPr>
          <p:cNvSpPr/>
          <p:nvPr/>
        </p:nvSpPr>
        <p:spPr>
          <a:xfrm>
            <a:off x="4813745" y="3949379"/>
            <a:ext cx="2567940" cy="1387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C2A665FB-7257-4E76-995C-BD5A150A633A}"/>
              </a:ext>
            </a:extLst>
          </p:cNvPr>
          <p:cNvSpPr/>
          <p:nvPr/>
        </p:nvSpPr>
        <p:spPr>
          <a:xfrm>
            <a:off x="5267134" y="4704233"/>
            <a:ext cx="1663065" cy="13876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F4397AE-AE34-4671-9A48-C577E0D9E117}"/>
              </a:ext>
            </a:extLst>
          </p:cNvPr>
          <p:cNvSpPr/>
          <p:nvPr/>
        </p:nvSpPr>
        <p:spPr>
          <a:xfrm>
            <a:off x="5716714" y="5437632"/>
            <a:ext cx="763906" cy="1160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49A9306-764E-48D4-A9EF-147410F5CDD0}"/>
              </a:ext>
            </a:extLst>
          </p:cNvPr>
          <p:cNvSpPr txBox="1"/>
          <p:nvPr/>
        </p:nvSpPr>
        <p:spPr>
          <a:xfrm>
            <a:off x="5875426" y="2663062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/>
              <a:t>01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899B0F-4499-4622-B38C-FE0B1464C9D0}"/>
              </a:ext>
            </a:extLst>
          </p:cNvPr>
          <p:cNvSpPr txBox="1"/>
          <p:nvPr/>
        </p:nvSpPr>
        <p:spPr>
          <a:xfrm>
            <a:off x="5875426" y="3408035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1A1F961-206D-4FEC-8A52-A11452CD7296}"/>
              </a:ext>
            </a:extLst>
          </p:cNvPr>
          <p:cNvSpPr txBox="1"/>
          <p:nvPr/>
        </p:nvSpPr>
        <p:spPr>
          <a:xfrm>
            <a:off x="5875426" y="4160102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8B5BF95-AF59-43FF-8B10-870BAD3E6521}"/>
              </a:ext>
            </a:extLst>
          </p:cNvPr>
          <p:cNvSpPr txBox="1"/>
          <p:nvPr/>
        </p:nvSpPr>
        <p:spPr>
          <a:xfrm>
            <a:off x="5875426" y="4912839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28C8D0B-89D8-4D08-9119-497DEA4364D5}"/>
              </a:ext>
            </a:extLst>
          </p:cNvPr>
          <p:cNvSpPr txBox="1"/>
          <p:nvPr/>
        </p:nvSpPr>
        <p:spPr>
          <a:xfrm>
            <a:off x="5875426" y="5633708"/>
            <a:ext cx="441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b="1" dirty="0">
                <a:solidFill>
                  <a:schemeClr val="bg1"/>
                </a:solidFill>
              </a:rPr>
              <a:t>05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DE9934A-C5FC-4A86-86B3-F78BD8CA94BF}"/>
              </a:ext>
            </a:extLst>
          </p:cNvPr>
          <p:cNvGrpSpPr/>
          <p:nvPr/>
        </p:nvGrpSpPr>
        <p:grpSpPr>
          <a:xfrm>
            <a:off x="793834" y="3350299"/>
            <a:ext cx="478724" cy="478724"/>
            <a:chOff x="721966" y="1986158"/>
            <a:chExt cx="674902" cy="67490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EB65248-C834-4241-80D6-1CE47304F2E0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04" name="Group 71"/>
            <p:cNvGrpSpPr/>
            <p:nvPr/>
          </p:nvGrpSpPr>
          <p:grpSpPr>
            <a:xfrm>
              <a:off x="808583" y="2072775"/>
              <a:ext cx="501668" cy="501668"/>
              <a:chOff x="7491762" y="2660110"/>
              <a:chExt cx="633600" cy="633600"/>
            </a:xfrm>
          </p:grpSpPr>
          <p:sp>
            <p:nvSpPr>
              <p:cNvPr id="105" name="Accent"/>
              <p:cNvSpPr/>
              <p:nvPr/>
            </p:nvSpPr>
            <p:spPr>
              <a:xfrm>
                <a:off x="7491762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246" y="3929"/>
                    </a:moveTo>
                    <a:lnTo>
                      <a:pt x="2892" y="3575"/>
                    </a:lnTo>
                    <a:lnTo>
                      <a:pt x="2879" y="3560"/>
                    </a:lnTo>
                    <a:lnTo>
                      <a:pt x="2868" y="3544"/>
                    </a:lnTo>
                    <a:lnTo>
                      <a:pt x="2859" y="3526"/>
                    </a:lnTo>
                    <a:lnTo>
                      <a:pt x="2853" y="3508"/>
                    </a:lnTo>
                    <a:lnTo>
                      <a:pt x="2849" y="3489"/>
                    </a:lnTo>
                    <a:lnTo>
                      <a:pt x="2848" y="3469"/>
                    </a:lnTo>
                    <a:lnTo>
                      <a:pt x="2849" y="3449"/>
                    </a:lnTo>
                    <a:lnTo>
                      <a:pt x="2853" y="3430"/>
                    </a:lnTo>
                    <a:lnTo>
                      <a:pt x="2859" y="3412"/>
                    </a:lnTo>
                    <a:lnTo>
                      <a:pt x="2868" y="3394"/>
                    </a:lnTo>
                    <a:lnTo>
                      <a:pt x="2879" y="3378"/>
                    </a:lnTo>
                    <a:lnTo>
                      <a:pt x="2892" y="3363"/>
                    </a:lnTo>
                    <a:lnTo>
                      <a:pt x="2907" y="3350"/>
                    </a:lnTo>
                    <a:lnTo>
                      <a:pt x="2923" y="3339"/>
                    </a:lnTo>
                    <a:lnTo>
                      <a:pt x="2941" y="3330"/>
                    </a:lnTo>
                    <a:lnTo>
                      <a:pt x="2959" y="3324"/>
                    </a:lnTo>
                    <a:lnTo>
                      <a:pt x="2978" y="3320"/>
                    </a:lnTo>
                    <a:lnTo>
                      <a:pt x="2998" y="3319"/>
                    </a:lnTo>
                    <a:lnTo>
                      <a:pt x="3018" y="3320"/>
                    </a:lnTo>
                    <a:lnTo>
                      <a:pt x="3037" y="3324"/>
                    </a:lnTo>
                    <a:lnTo>
                      <a:pt x="3055" y="3330"/>
                    </a:lnTo>
                    <a:lnTo>
                      <a:pt x="3073" y="3339"/>
                    </a:lnTo>
                    <a:lnTo>
                      <a:pt x="3089" y="3350"/>
                    </a:lnTo>
                    <a:lnTo>
                      <a:pt x="3104" y="3363"/>
                    </a:lnTo>
                    <a:lnTo>
                      <a:pt x="3342" y="3601"/>
                    </a:lnTo>
                    <a:lnTo>
                      <a:pt x="3825" y="3020"/>
                    </a:lnTo>
                    <a:lnTo>
                      <a:pt x="3838" y="3006"/>
                    </a:lnTo>
                    <a:lnTo>
                      <a:pt x="3853" y="2994"/>
                    </a:lnTo>
                    <a:lnTo>
                      <a:pt x="3870" y="2983"/>
                    </a:lnTo>
                    <a:lnTo>
                      <a:pt x="3888" y="2975"/>
                    </a:lnTo>
                    <a:lnTo>
                      <a:pt x="3907" y="2970"/>
                    </a:lnTo>
                    <a:lnTo>
                      <a:pt x="3926" y="2967"/>
                    </a:lnTo>
                    <a:lnTo>
                      <a:pt x="3946" y="2966"/>
                    </a:lnTo>
                    <a:lnTo>
                      <a:pt x="3965" y="2968"/>
                    </a:lnTo>
                    <a:lnTo>
                      <a:pt x="3984" y="2973"/>
                    </a:lnTo>
                    <a:lnTo>
                      <a:pt x="4003" y="2980"/>
                    </a:lnTo>
                    <a:lnTo>
                      <a:pt x="4020" y="2989"/>
                    </a:lnTo>
                    <a:lnTo>
                      <a:pt x="4036" y="3001"/>
                    </a:lnTo>
                    <a:lnTo>
                      <a:pt x="4050" y="3014"/>
                    </a:lnTo>
                    <a:lnTo>
                      <a:pt x="4062" y="3029"/>
                    </a:lnTo>
                    <a:lnTo>
                      <a:pt x="4073" y="3046"/>
                    </a:lnTo>
                    <a:lnTo>
                      <a:pt x="4081" y="3064"/>
                    </a:lnTo>
                    <a:lnTo>
                      <a:pt x="4086" y="3083"/>
                    </a:lnTo>
                    <a:lnTo>
                      <a:pt x="4089" y="3102"/>
                    </a:lnTo>
                    <a:lnTo>
                      <a:pt x="4090" y="3122"/>
                    </a:lnTo>
                    <a:lnTo>
                      <a:pt x="4088" y="3141"/>
                    </a:lnTo>
                    <a:lnTo>
                      <a:pt x="4083" y="3160"/>
                    </a:lnTo>
                    <a:lnTo>
                      <a:pt x="4076" y="3179"/>
                    </a:lnTo>
                    <a:lnTo>
                      <a:pt x="4067" y="3196"/>
                    </a:lnTo>
                    <a:lnTo>
                      <a:pt x="4055" y="3212"/>
                    </a:lnTo>
                    <a:lnTo>
                      <a:pt x="3467" y="3919"/>
                    </a:lnTo>
                    <a:lnTo>
                      <a:pt x="3454" y="3933"/>
                    </a:lnTo>
                    <a:lnTo>
                      <a:pt x="3439" y="3945"/>
                    </a:lnTo>
                    <a:lnTo>
                      <a:pt x="3423" y="3955"/>
                    </a:lnTo>
                    <a:lnTo>
                      <a:pt x="3406" y="3963"/>
                    </a:lnTo>
                    <a:lnTo>
                      <a:pt x="3387" y="3969"/>
                    </a:lnTo>
                    <a:lnTo>
                      <a:pt x="3368" y="3972"/>
                    </a:lnTo>
                    <a:lnTo>
                      <a:pt x="3349" y="3973"/>
                    </a:lnTo>
                    <a:lnTo>
                      <a:pt x="3330" y="3971"/>
                    </a:lnTo>
                    <a:lnTo>
                      <a:pt x="3311" y="3967"/>
                    </a:lnTo>
                    <a:lnTo>
                      <a:pt x="3293" y="3961"/>
                    </a:lnTo>
                    <a:lnTo>
                      <a:pt x="3276" y="3952"/>
                    </a:lnTo>
                    <a:lnTo>
                      <a:pt x="3260" y="3942"/>
                    </a:lnTo>
                    <a:lnTo>
                      <a:pt x="3246" y="392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06" name="Outline"/>
              <p:cNvSpPr/>
              <p:nvPr/>
            </p:nvSpPr>
            <p:spPr>
              <a:xfrm>
                <a:off x="7491762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578" y="1102"/>
                    </a:moveTo>
                    <a:lnTo>
                      <a:pt x="2604" y="1101"/>
                    </a:lnTo>
                    <a:lnTo>
                      <a:pt x="2614" y="1101"/>
                    </a:lnTo>
                    <a:lnTo>
                      <a:pt x="2640" y="1100"/>
                    </a:lnTo>
                    <a:lnTo>
                      <a:pt x="2645" y="1100"/>
                    </a:lnTo>
                    <a:lnTo>
                      <a:pt x="7355" y="1100"/>
                    </a:lnTo>
                    <a:lnTo>
                      <a:pt x="7360" y="1100"/>
                    </a:lnTo>
                    <a:lnTo>
                      <a:pt x="7386" y="1101"/>
                    </a:lnTo>
                    <a:lnTo>
                      <a:pt x="7396" y="1101"/>
                    </a:lnTo>
                    <a:lnTo>
                      <a:pt x="7422" y="1102"/>
                    </a:lnTo>
                    <a:lnTo>
                      <a:pt x="7432" y="1103"/>
                    </a:lnTo>
                    <a:lnTo>
                      <a:pt x="7458" y="1106"/>
                    </a:lnTo>
                    <a:lnTo>
                      <a:pt x="7467" y="1107"/>
                    </a:lnTo>
                    <a:lnTo>
                      <a:pt x="7493" y="1110"/>
                    </a:lnTo>
                    <a:lnTo>
                      <a:pt x="7503" y="1112"/>
                    </a:lnTo>
                    <a:lnTo>
                      <a:pt x="7529" y="1116"/>
                    </a:lnTo>
                    <a:lnTo>
                      <a:pt x="7538" y="1118"/>
                    </a:lnTo>
                    <a:lnTo>
                      <a:pt x="7564" y="1123"/>
                    </a:lnTo>
                    <a:lnTo>
                      <a:pt x="7573" y="1125"/>
                    </a:lnTo>
                    <a:lnTo>
                      <a:pt x="7598" y="1132"/>
                    </a:lnTo>
                    <a:lnTo>
                      <a:pt x="7607" y="1134"/>
                    </a:lnTo>
                    <a:lnTo>
                      <a:pt x="7633" y="1141"/>
                    </a:lnTo>
                    <a:lnTo>
                      <a:pt x="7642" y="1144"/>
                    </a:lnTo>
                    <a:lnTo>
                      <a:pt x="7667" y="1152"/>
                    </a:lnTo>
                    <a:lnTo>
                      <a:pt x="7675" y="1156"/>
                    </a:lnTo>
                    <a:lnTo>
                      <a:pt x="7700" y="1165"/>
                    </a:lnTo>
                    <a:lnTo>
                      <a:pt x="7709" y="1168"/>
                    </a:lnTo>
                    <a:lnTo>
                      <a:pt x="7733" y="1178"/>
                    </a:lnTo>
                    <a:lnTo>
                      <a:pt x="7742" y="1182"/>
                    </a:lnTo>
                    <a:lnTo>
                      <a:pt x="7766" y="1193"/>
                    </a:lnTo>
                    <a:lnTo>
                      <a:pt x="7774" y="1197"/>
                    </a:lnTo>
                    <a:lnTo>
                      <a:pt x="7798" y="1209"/>
                    </a:lnTo>
                    <a:lnTo>
                      <a:pt x="7806" y="1214"/>
                    </a:lnTo>
                    <a:lnTo>
                      <a:pt x="7829" y="1226"/>
                    </a:lnTo>
                    <a:lnTo>
                      <a:pt x="7837" y="1231"/>
                    </a:lnTo>
                    <a:lnTo>
                      <a:pt x="7860" y="1245"/>
                    </a:lnTo>
                    <a:lnTo>
                      <a:pt x="7868" y="1250"/>
                    </a:lnTo>
                    <a:lnTo>
                      <a:pt x="7890" y="1264"/>
                    </a:lnTo>
                    <a:lnTo>
                      <a:pt x="7897" y="1269"/>
                    </a:lnTo>
                    <a:lnTo>
                      <a:pt x="7919" y="1285"/>
                    </a:lnTo>
                    <a:lnTo>
                      <a:pt x="7926" y="1290"/>
                    </a:lnTo>
                    <a:lnTo>
                      <a:pt x="7947" y="1306"/>
                    </a:lnTo>
                    <a:lnTo>
                      <a:pt x="7955" y="1312"/>
                    </a:lnTo>
                    <a:lnTo>
                      <a:pt x="7975" y="1329"/>
                    </a:lnTo>
                    <a:lnTo>
                      <a:pt x="7982" y="1335"/>
                    </a:lnTo>
                    <a:lnTo>
                      <a:pt x="8002" y="1352"/>
                    </a:lnTo>
                    <a:lnTo>
                      <a:pt x="8008" y="1358"/>
                    </a:lnTo>
                    <a:lnTo>
                      <a:pt x="8027" y="1377"/>
                    </a:lnTo>
                    <a:lnTo>
                      <a:pt x="8034" y="1383"/>
                    </a:lnTo>
                    <a:lnTo>
                      <a:pt x="8052" y="1402"/>
                    </a:lnTo>
                    <a:lnTo>
                      <a:pt x="8059" y="1409"/>
                    </a:lnTo>
                    <a:lnTo>
                      <a:pt x="8076" y="1428"/>
                    </a:lnTo>
                    <a:lnTo>
                      <a:pt x="8082" y="1435"/>
                    </a:lnTo>
                    <a:lnTo>
                      <a:pt x="8099" y="1456"/>
                    </a:lnTo>
                    <a:lnTo>
                      <a:pt x="8105" y="1463"/>
                    </a:lnTo>
                    <a:lnTo>
                      <a:pt x="8121" y="1484"/>
                    </a:lnTo>
                    <a:lnTo>
                      <a:pt x="8127" y="1491"/>
                    </a:lnTo>
                    <a:lnTo>
                      <a:pt x="8142" y="1513"/>
                    </a:lnTo>
                    <a:lnTo>
                      <a:pt x="8148" y="1521"/>
                    </a:lnTo>
                    <a:lnTo>
                      <a:pt x="8162" y="1543"/>
                    </a:lnTo>
                    <a:lnTo>
                      <a:pt x="8167" y="1551"/>
                    </a:lnTo>
                    <a:lnTo>
                      <a:pt x="8181" y="1574"/>
                    </a:lnTo>
                    <a:lnTo>
                      <a:pt x="8186" y="1583"/>
                    </a:lnTo>
                    <a:lnTo>
                      <a:pt x="8199" y="1606"/>
                    </a:lnTo>
                    <a:lnTo>
                      <a:pt x="8203" y="1614"/>
                    </a:lnTo>
                    <a:lnTo>
                      <a:pt x="8215" y="1638"/>
                    </a:lnTo>
                    <a:lnTo>
                      <a:pt x="8219" y="1646"/>
                    </a:lnTo>
                    <a:lnTo>
                      <a:pt x="8230" y="1670"/>
                    </a:lnTo>
                    <a:lnTo>
                      <a:pt x="8234" y="1679"/>
                    </a:lnTo>
                    <a:lnTo>
                      <a:pt x="8244" y="1703"/>
                    </a:lnTo>
                    <a:lnTo>
                      <a:pt x="8247" y="1712"/>
                    </a:lnTo>
                    <a:lnTo>
                      <a:pt x="8256" y="1737"/>
                    </a:lnTo>
                    <a:lnTo>
                      <a:pt x="8259" y="1746"/>
                    </a:lnTo>
                    <a:lnTo>
                      <a:pt x="8268" y="1771"/>
                    </a:lnTo>
                    <a:lnTo>
                      <a:pt x="8270" y="1780"/>
                    </a:lnTo>
                    <a:lnTo>
                      <a:pt x="8278" y="1805"/>
                    </a:lnTo>
                    <a:lnTo>
                      <a:pt x="8280" y="1814"/>
                    </a:lnTo>
                    <a:lnTo>
                      <a:pt x="8286" y="1839"/>
                    </a:lnTo>
                    <a:lnTo>
                      <a:pt x="8288" y="1848"/>
                    </a:lnTo>
                    <a:lnTo>
                      <a:pt x="8294" y="1874"/>
                    </a:lnTo>
                    <a:lnTo>
                      <a:pt x="8295" y="1883"/>
                    </a:lnTo>
                    <a:lnTo>
                      <a:pt x="8300" y="1909"/>
                    </a:lnTo>
                    <a:lnTo>
                      <a:pt x="8301" y="1918"/>
                    </a:lnTo>
                    <a:lnTo>
                      <a:pt x="8305" y="1945"/>
                    </a:lnTo>
                    <a:lnTo>
                      <a:pt x="8306" y="1954"/>
                    </a:lnTo>
                    <a:lnTo>
                      <a:pt x="8308" y="1980"/>
                    </a:lnTo>
                    <a:lnTo>
                      <a:pt x="8309" y="1989"/>
                    </a:lnTo>
                    <a:lnTo>
                      <a:pt x="8310" y="2016"/>
                    </a:lnTo>
                    <a:lnTo>
                      <a:pt x="8310" y="2025"/>
                    </a:lnTo>
                    <a:lnTo>
                      <a:pt x="8311" y="2051"/>
                    </a:lnTo>
                    <a:lnTo>
                      <a:pt x="8311" y="2056"/>
                    </a:lnTo>
                    <a:lnTo>
                      <a:pt x="8311" y="7944"/>
                    </a:lnTo>
                    <a:lnTo>
                      <a:pt x="8311" y="7949"/>
                    </a:lnTo>
                    <a:lnTo>
                      <a:pt x="8310" y="7975"/>
                    </a:lnTo>
                    <a:lnTo>
                      <a:pt x="8310" y="7984"/>
                    </a:lnTo>
                    <a:lnTo>
                      <a:pt x="8309" y="8011"/>
                    </a:lnTo>
                    <a:lnTo>
                      <a:pt x="8308" y="8020"/>
                    </a:lnTo>
                    <a:lnTo>
                      <a:pt x="8306" y="8046"/>
                    </a:lnTo>
                    <a:lnTo>
                      <a:pt x="8305" y="8055"/>
                    </a:lnTo>
                    <a:lnTo>
                      <a:pt x="8301" y="8082"/>
                    </a:lnTo>
                    <a:lnTo>
                      <a:pt x="8300" y="8091"/>
                    </a:lnTo>
                    <a:lnTo>
                      <a:pt x="8295" y="8117"/>
                    </a:lnTo>
                    <a:lnTo>
                      <a:pt x="8294" y="8126"/>
                    </a:lnTo>
                    <a:lnTo>
                      <a:pt x="8288" y="8152"/>
                    </a:lnTo>
                    <a:lnTo>
                      <a:pt x="8286" y="8161"/>
                    </a:lnTo>
                    <a:lnTo>
                      <a:pt x="8280" y="8186"/>
                    </a:lnTo>
                    <a:lnTo>
                      <a:pt x="8278" y="8195"/>
                    </a:lnTo>
                    <a:lnTo>
                      <a:pt x="8270" y="8220"/>
                    </a:lnTo>
                    <a:lnTo>
                      <a:pt x="8268" y="8229"/>
                    </a:lnTo>
                    <a:lnTo>
                      <a:pt x="8259" y="8254"/>
                    </a:lnTo>
                    <a:lnTo>
                      <a:pt x="8256" y="8263"/>
                    </a:lnTo>
                    <a:lnTo>
                      <a:pt x="8247" y="8288"/>
                    </a:lnTo>
                    <a:lnTo>
                      <a:pt x="8244" y="8297"/>
                    </a:lnTo>
                    <a:lnTo>
                      <a:pt x="8234" y="8321"/>
                    </a:lnTo>
                    <a:lnTo>
                      <a:pt x="8230" y="8330"/>
                    </a:lnTo>
                    <a:lnTo>
                      <a:pt x="8219" y="8354"/>
                    </a:lnTo>
                    <a:lnTo>
                      <a:pt x="8215" y="8362"/>
                    </a:lnTo>
                    <a:lnTo>
                      <a:pt x="8203" y="8386"/>
                    </a:lnTo>
                    <a:lnTo>
                      <a:pt x="8199" y="8394"/>
                    </a:lnTo>
                    <a:lnTo>
                      <a:pt x="8186" y="8417"/>
                    </a:lnTo>
                    <a:lnTo>
                      <a:pt x="8181" y="8426"/>
                    </a:lnTo>
                    <a:lnTo>
                      <a:pt x="8167" y="8449"/>
                    </a:lnTo>
                    <a:lnTo>
                      <a:pt x="8162" y="8457"/>
                    </a:lnTo>
                    <a:lnTo>
                      <a:pt x="8148" y="8479"/>
                    </a:lnTo>
                    <a:lnTo>
                      <a:pt x="8142" y="8487"/>
                    </a:lnTo>
                    <a:lnTo>
                      <a:pt x="8127" y="8509"/>
                    </a:lnTo>
                    <a:lnTo>
                      <a:pt x="8121" y="8516"/>
                    </a:lnTo>
                    <a:lnTo>
                      <a:pt x="8105" y="8537"/>
                    </a:lnTo>
                    <a:lnTo>
                      <a:pt x="8099" y="8544"/>
                    </a:lnTo>
                    <a:lnTo>
                      <a:pt x="8082" y="8565"/>
                    </a:lnTo>
                    <a:lnTo>
                      <a:pt x="8076" y="8572"/>
                    </a:lnTo>
                    <a:lnTo>
                      <a:pt x="8059" y="8591"/>
                    </a:lnTo>
                    <a:lnTo>
                      <a:pt x="8052" y="8598"/>
                    </a:lnTo>
                    <a:lnTo>
                      <a:pt x="8034" y="8617"/>
                    </a:lnTo>
                    <a:lnTo>
                      <a:pt x="8027" y="8623"/>
                    </a:lnTo>
                    <a:lnTo>
                      <a:pt x="8008" y="8642"/>
                    </a:lnTo>
                    <a:lnTo>
                      <a:pt x="8002" y="8648"/>
                    </a:lnTo>
                    <a:lnTo>
                      <a:pt x="7982" y="8665"/>
                    </a:lnTo>
                    <a:lnTo>
                      <a:pt x="7975" y="8671"/>
                    </a:lnTo>
                    <a:lnTo>
                      <a:pt x="7955" y="8688"/>
                    </a:lnTo>
                    <a:lnTo>
                      <a:pt x="7947" y="8694"/>
                    </a:lnTo>
                    <a:lnTo>
                      <a:pt x="7926" y="8710"/>
                    </a:lnTo>
                    <a:lnTo>
                      <a:pt x="7919" y="8715"/>
                    </a:lnTo>
                    <a:lnTo>
                      <a:pt x="7897" y="8731"/>
                    </a:lnTo>
                    <a:lnTo>
                      <a:pt x="7890" y="8736"/>
                    </a:lnTo>
                    <a:lnTo>
                      <a:pt x="7868" y="8750"/>
                    </a:lnTo>
                    <a:lnTo>
                      <a:pt x="7860" y="8755"/>
                    </a:lnTo>
                    <a:lnTo>
                      <a:pt x="7837" y="8769"/>
                    </a:lnTo>
                    <a:lnTo>
                      <a:pt x="7829" y="8774"/>
                    </a:lnTo>
                    <a:lnTo>
                      <a:pt x="7806" y="8786"/>
                    </a:lnTo>
                    <a:lnTo>
                      <a:pt x="7798" y="8791"/>
                    </a:lnTo>
                    <a:lnTo>
                      <a:pt x="7774" y="8803"/>
                    </a:lnTo>
                    <a:lnTo>
                      <a:pt x="7766" y="8807"/>
                    </a:lnTo>
                    <a:lnTo>
                      <a:pt x="7742" y="8818"/>
                    </a:lnTo>
                    <a:lnTo>
                      <a:pt x="7733" y="8822"/>
                    </a:lnTo>
                    <a:lnTo>
                      <a:pt x="7709" y="8832"/>
                    </a:lnTo>
                    <a:lnTo>
                      <a:pt x="7700" y="8835"/>
                    </a:lnTo>
                    <a:lnTo>
                      <a:pt x="7675" y="8844"/>
                    </a:lnTo>
                    <a:lnTo>
                      <a:pt x="7667" y="8848"/>
                    </a:lnTo>
                    <a:lnTo>
                      <a:pt x="7642" y="8856"/>
                    </a:lnTo>
                    <a:lnTo>
                      <a:pt x="7633" y="8859"/>
                    </a:lnTo>
                    <a:lnTo>
                      <a:pt x="7607" y="8866"/>
                    </a:lnTo>
                    <a:lnTo>
                      <a:pt x="7598" y="8868"/>
                    </a:lnTo>
                    <a:lnTo>
                      <a:pt x="7573" y="8875"/>
                    </a:lnTo>
                    <a:lnTo>
                      <a:pt x="7564" y="8877"/>
                    </a:lnTo>
                    <a:lnTo>
                      <a:pt x="7538" y="8882"/>
                    </a:lnTo>
                    <a:lnTo>
                      <a:pt x="7529" y="8884"/>
                    </a:lnTo>
                    <a:lnTo>
                      <a:pt x="7503" y="8888"/>
                    </a:lnTo>
                    <a:lnTo>
                      <a:pt x="7493" y="8890"/>
                    </a:lnTo>
                    <a:lnTo>
                      <a:pt x="7467" y="8893"/>
                    </a:lnTo>
                    <a:lnTo>
                      <a:pt x="7458" y="8894"/>
                    </a:lnTo>
                    <a:lnTo>
                      <a:pt x="7432" y="8897"/>
                    </a:lnTo>
                    <a:lnTo>
                      <a:pt x="7422" y="8898"/>
                    </a:lnTo>
                    <a:lnTo>
                      <a:pt x="7396" y="8899"/>
                    </a:lnTo>
                    <a:lnTo>
                      <a:pt x="7386" y="8899"/>
                    </a:lnTo>
                    <a:lnTo>
                      <a:pt x="7360" y="8900"/>
                    </a:lnTo>
                    <a:lnTo>
                      <a:pt x="7355" y="8900"/>
                    </a:lnTo>
                    <a:lnTo>
                      <a:pt x="2645" y="8900"/>
                    </a:lnTo>
                    <a:lnTo>
                      <a:pt x="2640" y="8900"/>
                    </a:lnTo>
                    <a:lnTo>
                      <a:pt x="2614" y="8899"/>
                    </a:lnTo>
                    <a:lnTo>
                      <a:pt x="2604" y="8899"/>
                    </a:lnTo>
                    <a:lnTo>
                      <a:pt x="2578" y="8898"/>
                    </a:lnTo>
                    <a:lnTo>
                      <a:pt x="2568" y="8897"/>
                    </a:lnTo>
                    <a:lnTo>
                      <a:pt x="2542" y="8894"/>
                    </a:lnTo>
                    <a:lnTo>
                      <a:pt x="2533" y="8893"/>
                    </a:lnTo>
                    <a:lnTo>
                      <a:pt x="2507" y="8890"/>
                    </a:lnTo>
                    <a:lnTo>
                      <a:pt x="2497" y="8888"/>
                    </a:lnTo>
                    <a:lnTo>
                      <a:pt x="2471" y="8884"/>
                    </a:lnTo>
                    <a:lnTo>
                      <a:pt x="2462" y="8882"/>
                    </a:lnTo>
                    <a:lnTo>
                      <a:pt x="2436" y="8877"/>
                    </a:lnTo>
                    <a:lnTo>
                      <a:pt x="2427" y="8875"/>
                    </a:lnTo>
                    <a:lnTo>
                      <a:pt x="2402" y="8868"/>
                    </a:lnTo>
                    <a:lnTo>
                      <a:pt x="2393" y="8866"/>
                    </a:lnTo>
                    <a:lnTo>
                      <a:pt x="2367" y="8859"/>
                    </a:lnTo>
                    <a:lnTo>
                      <a:pt x="2358" y="8856"/>
                    </a:lnTo>
                    <a:lnTo>
                      <a:pt x="2333" y="8848"/>
                    </a:lnTo>
                    <a:lnTo>
                      <a:pt x="2325" y="8844"/>
                    </a:lnTo>
                    <a:lnTo>
                      <a:pt x="2300" y="8835"/>
                    </a:lnTo>
                    <a:lnTo>
                      <a:pt x="2291" y="8832"/>
                    </a:lnTo>
                    <a:lnTo>
                      <a:pt x="2267" y="8822"/>
                    </a:lnTo>
                    <a:lnTo>
                      <a:pt x="2258" y="8818"/>
                    </a:lnTo>
                    <a:lnTo>
                      <a:pt x="2234" y="8807"/>
                    </a:lnTo>
                    <a:lnTo>
                      <a:pt x="2226" y="8803"/>
                    </a:lnTo>
                    <a:lnTo>
                      <a:pt x="2202" y="8791"/>
                    </a:lnTo>
                    <a:lnTo>
                      <a:pt x="2194" y="8786"/>
                    </a:lnTo>
                    <a:lnTo>
                      <a:pt x="2171" y="8774"/>
                    </a:lnTo>
                    <a:lnTo>
                      <a:pt x="2163" y="8769"/>
                    </a:lnTo>
                    <a:lnTo>
                      <a:pt x="2140" y="8755"/>
                    </a:lnTo>
                    <a:lnTo>
                      <a:pt x="2132" y="8750"/>
                    </a:lnTo>
                    <a:lnTo>
                      <a:pt x="2110" y="8736"/>
                    </a:lnTo>
                    <a:lnTo>
                      <a:pt x="2103" y="8731"/>
                    </a:lnTo>
                    <a:lnTo>
                      <a:pt x="2081" y="8715"/>
                    </a:lnTo>
                    <a:lnTo>
                      <a:pt x="2074" y="8710"/>
                    </a:lnTo>
                    <a:lnTo>
                      <a:pt x="2053" y="8694"/>
                    </a:lnTo>
                    <a:lnTo>
                      <a:pt x="2045" y="8688"/>
                    </a:lnTo>
                    <a:lnTo>
                      <a:pt x="2025" y="8671"/>
                    </a:lnTo>
                    <a:lnTo>
                      <a:pt x="2018" y="8665"/>
                    </a:lnTo>
                    <a:lnTo>
                      <a:pt x="1998" y="8648"/>
                    </a:lnTo>
                    <a:lnTo>
                      <a:pt x="1992" y="8642"/>
                    </a:lnTo>
                    <a:lnTo>
                      <a:pt x="1973" y="8623"/>
                    </a:lnTo>
                    <a:lnTo>
                      <a:pt x="1966" y="8617"/>
                    </a:lnTo>
                    <a:lnTo>
                      <a:pt x="1948" y="8598"/>
                    </a:lnTo>
                    <a:lnTo>
                      <a:pt x="1941" y="8591"/>
                    </a:lnTo>
                    <a:lnTo>
                      <a:pt x="1924" y="8572"/>
                    </a:lnTo>
                    <a:lnTo>
                      <a:pt x="1918" y="8565"/>
                    </a:lnTo>
                    <a:lnTo>
                      <a:pt x="1901" y="8544"/>
                    </a:lnTo>
                    <a:lnTo>
                      <a:pt x="1895" y="8537"/>
                    </a:lnTo>
                    <a:lnTo>
                      <a:pt x="1879" y="8516"/>
                    </a:lnTo>
                    <a:lnTo>
                      <a:pt x="1873" y="8509"/>
                    </a:lnTo>
                    <a:lnTo>
                      <a:pt x="1858" y="8487"/>
                    </a:lnTo>
                    <a:lnTo>
                      <a:pt x="1852" y="8479"/>
                    </a:lnTo>
                    <a:lnTo>
                      <a:pt x="1838" y="8457"/>
                    </a:lnTo>
                    <a:lnTo>
                      <a:pt x="1833" y="8449"/>
                    </a:lnTo>
                    <a:lnTo>
                      <a:pt x="1819" y="8426"/>
                    </a:lnTo>
                    <a:lnTo>
                      <a:pt x="1814" y="8417"/>
                    </a:lnTo>
                    <a:lnTo>
                      <a:pt x="1801" y="8394"/>
                    </a:lnTo>
                    <a:lnTo>
                      <a:pt x="1797" y="8386"/>
                    </a:lnTo>
                    <a:lnTo>
                      <a:pt x="1785" y="8362"/>
                    </a:lnTo>
                    <a:lnTo>
                      <a:pt x="1781" y="8354"/>
                    </a:lnTo>
                    <a:lnTo>
                      <a:pt x="1770" y="8330"/>
                    </a:lnTo>
                    <a:lnTo>
                      <a:pt x="1766" y="8321"/>
                    </a:lnTo>
                    <a:lnTo>
                      <a:pt x="1756" y="8297"/>
                    </a:lnTo>
                    <a:lnTo>
                      <a:pt x="1753" y="8288"/>
                    </a:lnTo>
                    <a:lnTo>
                      <a:pt x="1744" y="8263"/>
                    </a:lnTo>
                    <a:lnTo>
                      <a:pt x="1741" y="8254"/>
                    </a:lnTo>
                    <a:lnTo>
                      <a:pt x="1732" y="8229"/>
                    </a:lnTo>
                    <a:lnTo>
                      <a:pt x="1730" y="8220"/>
                    </a:lnTo>
                    <a:lnTo>
                      <a:pt x="1722" y="8195"/>
                    </a:lnTo>
                    <a:lnTo>
                      <a:pt x="1720" y="8186"/>
                    </a:lnTo>
                    <a:lnTo>
                      <a:pt x="1714" y="8161"/>
                    </a:lnTo>
                    <a:lnTo>
                      <a:pt x="1712" y="8152"/>
                    </a:lnTo>
                    <a:lnTo>
                      <a:pt x="1706" y="8126"/>
                    </a:lnTo>
                    <a:lnTo>
                      <a:pt x="1705" y="8117"/>
                    </a:lnTo>
                    <a:lnTo>
                      <a:pt x="1700" y="8091"/>
                    </a:lnTo>
                    <a:lnTo>
                      <a:pt x="1699" y="8082"/>
                    </a:lnTo>
                    <a:lnTo>
                      <a:pt x="1695" y="8055"/>
                    </a:lnTo>
                    <a:lnTo>
                      <a:pt x="1694" y="8046"/>
                    </a:lnTo>
                    <a:lnTo>
                      <a:pt x="1692" y="8020"/>
                    </a:lnTo>
                    <a:lnTo>
                      <a:pt x="1691" y="8011"/>
                    </a:lnTo>
                    <a:lnTo>
                      <a:pt x="1690" y="7984"/>
                    </a:lnTo>
                    <a:lnTo>
                      <a:pt x="1690" y="7975"/>
                    </a:lnTo>
                    <a:lnTo>
                      <a:pt x="1689" y="7949"/>
                    </a:lnTo>
                    <a:lnTo>
                      <a:pt x="1689" y="7944"/>
                    </a:lnTo>
                    <a:lnTo>
                      <a:pt x="1689" y="2056"/>
                    </a:lnTo>
                    <a:lnTo>
                      <a:pt x="1689" y="2051"/>
                    </a:lnTo>
                    <a:lnTo>
                      <a:pt x="1690" y="2025"/>
                    </a:lnTo>
                    <a:lnTo>
                      <a:pt x="1690" y="2016"/>
                    </a:lnTo>
                    <a:lnTo>
                      <a:pt x="1691" y="1989"/>
                    </a:lnTo>
                    <a:lnTo>
                      <a:pt x="1692" y="1980"/>
                    </a:lnTo>
                    <a:lnTo>
                      <a:pt x="1694" y="1954"/>
                    </a:lnTo>
                    <a:lnTo>
                      <a:pt x="1695" y="1945"/>
                    </a:lnTo>
                    <a:lnTo>
                      <a:pt x="1699" y="1918"/>
                    </a:lnTo>
                    <a:lnTo>
                      <a:pt x="1700" y="1909"/>
                    </a:lnTo>
                    <a:lnTo>
                      <a:pt x="1705" y="1883"/>
                    </a:lnTo>
                    <a:lnTo>
                      <a:pt x="1706" y="1874"/>
                    </a:lnTo>
                    <a:lnTo>
                      <a:pt x="1712" y="1848"/>
                    </a:lnTo>
                    <a:lnTo>
                      <a:pt x="1714" y="1839"/>
                    </a:lnTo>
                    <a:lnTo>
                      <a:pt x="1720" y="1814"/>
                    </a:lnTo>
                    <a:lnTo>
                      <a:pt x="1722" y="1805"/>
                    </a:lnTo>
                    <a:lnTo>
                      <a:pt x="1730" y="1780"/>
                    </a:lnTo>
                    <a:lnTo>
                      <a:pt x="1732" y="1771"/>
                    </a:lnTo>
                    <a:lnTo>
                      <a:pt x="1741" y="1746"/>
                    </a:lnTo>
                    <a:lnTo>
                      <a:pt x="1744" y="1737"/>
                    </a:lnTo>
                    <a:lnTo>
                      <a:pt x="1753" y="1712"/>
                    </a:lnTo>
                    <a:lnTo>
                      <a:pt x="1756" y="1703"/>
                    </a:lnTo>
                    <a:lnTo>
                      <a:pt x="1766" y="1679"/>
                    </a:lnTo>
                    <a:lnTo>
                      <a:pt x="1770" y="1670"/>
                    </a:lnTo>
                    <a:lnTo>
                      <a:pt x="1781" y="1646"/>
                    </a:lnTo>
                    <a:lnTo>
                      <a:pt x="1785" y="1638"/>
                    </a:lnTo>
                    <a:lnTo>
                      <a:pt x="1797" y="1614"/>
                    </a:lnTo>
                    <a:lnTo>
                      <a:pt x="1801" y="1606"/>
                    </a:lnTo>
                    <a:lnTo>
                      <a:pt x="1814" y="1583"/>
                    </a:lnTo>
                    <a:lnTo>
                      <a:pt x="1819" y="1574"/>
                    </a:lnTo>
                    <a:lnTo>
                      <a:pt x="1833" y="1551"/>
                    </a:lnTo>
                    <a:lnTo>
                      <a:pt x="1838" y="1543"/>
                    </a:lnTo>
                    <a:lnTo>
                      <a:pt x="1852" y="1521"/>
                    </a:lnTo>
                    <a:lnTo>
                      <a:pt x="1858" y="1513"/>
                    </a:lnTo>
                    <a:lnTo>
                      <a:pt x="1873" y="1491"/>
                    </a:lnTo>
                    <a:lnTo>
                      <a:pt x="1879" y="1484"/>
                    </a:lnTo>
                    <a:lnTo>
                      <a:pt x="1895" y="1463"/>
                    </a:lnTo>
                    <a:lnTo>
                      <a:pt x="1901" y="1456"/>
                    </a:lnTo>
                    <a:lnTo>
                      <a:pt x="1918" y="1435"/>
                    </a:lnTo>
                    <a:lnTo>
                      <a:pt x="1924" y="1428"/>
                    </a:lnTo>
                    <a:lnTo>
                      <a:pt x="1941" y="1409"/>
                    </a:lnTo>
                    <a:lnTo>
                      <a:pt x="1948" y="1402"/>
                    </a:lnTo>
                    <a:lnTo>
                      <a:pt x="1966" y="1383"/>
                    </a:lnTo>
                    <a:lnTo>
                      <a:pt x="1973" y="1377"/>
                    </a:lnTo>
                    <a:lnTo>
                      <a:pt x="1992" y="1358"/>
                    </a:lnTo>
                    <a:lnTo>
                      <a:pt x="1998" y="1352"/>
                    </a:lnTo>
                    <a:lnTo>
                      <a:pt x="2018" y="1335"/>
                    </a:lnTo>
                    <a:lnTo>
                      <a:pt x="2025" y="1329"/>
                    </a:lnTo>
                    <a:lnTo>
                      <a:pt x="2045" y="1312"/>
                    </a:lnTo>
                    <a:lnTo>
                      <a:pt x="2053" y="1306"/>
                    </a:lnTo>
                    <a:lnTo>
                      <a:pt x="2074" y="1290"/>
                    </a:lnTo>
                    <a:lnTo>
                      <a:pt x="2081" y="1285"/>
                    </a:lnTo>
                    <a:lnTo>
                      <a:pt x="2103" y="1269"/>
                    </a:lnTo>
                    <a:lnTo>
                      <a:pt x="2110" y="1264"/>
                    </a:lnTo>
                    <a:lnTo>
                      <a:pt x="2132" y="1250"/>
                    </a:lnTo>
                    <a:lnTo>
                      <a:pt x="2140" y="1245"/>
                    </a:lnTo>
                    <a:lnTo>
                      <a:pt x="2163" y="1231"/>
                    </a:lnTo>
                    <a:lnTo>
                      <a:pt x="2171" y="1226"/>
                    </a:lnTo>
                    <a:lnTo>
                      <a:pt x="2194" y="1214"/>
                    </a:lnTo>
                    <a:lnTo>
                      <a:pt x="2202" y="1209"/>
                    </a:lnTo>
                    <a:lnTo>
                      <a:pt x="2226" y="1197"/>
                    </a:lnTo>
                    <a:lnTo>
                      <a:pt x="2234" y="1193"/>
                    </a:lnTo>
                    <a:lnTo>
                      <a:pt x="2258" y="1182"/>
                    </a:lnTo>
                    <a:lnTo>
                      <a:pt x="2267" y="1178"/>
                    </a:lnTo>
                    <a:lnTo>
                      <a:pt x="2291" y="1168"/>
                    </a:lnTo>
                    <a:lnTo>
                      <a:pt x="2300" y="1165"/>
                    </a:lnTo>
                    <a:lnTo>
                      <a:pt x="2325" y="1156"/>
                    </a:lnTo>
                    <a:lnTo>
                      <a:pt x="2333" y="1152"/>
                    </a:lnTo>
                    <a:lnTo>
                      <a:pt x="2358" y="1144"/>
                    </a:lnTo>
                    <a:lnTo>
                      <a:pt x="2367" y="1141"/>
                    </a:lnTo>
                    <a:lnTo>
                      <a:pt x="2393" y="1134"/>
                    </a:lnTo>
                    <a:lnTo>
                      <a:pt x="2402" y="1132"/>
                    </a:lnTo>
                    <a:lnTo>
                      <a:pt x="2427" y="1125"/>
                    </a:lnTo>
                    <a:lnTo>
                      <a:pt x="2436" y="1123"/>
                    </a:lnTo>
                    <a:lnTo>
                      <a:pt x="2462" y="1118"/>
                    </a:lnTo>
                    <a:lnTo>
                      <a:pt x="2471" y="1116"/>
                    </a:lnTo>
                    <a:lnTo>
                      <a:pt x="2497" y="1112"/>
                    </a:lnTo>
                    <a:lnTo>
                      <a:pt x="2507" y="1110"/>
                    </a:lnTo>
                    <a:lnTo>
                      <a:pt x="2533" y="1107"/>
                    </a:lnTo>
                    <a:lnTo>
                      <a:pt x="2542" y="1106"/>
                    </a:lnTo>
                    <a:lnTo>
                      <a:pt x="2568" y="1103"/>
                    </a:lnTo>
                    <a:lnTo>
                      <a:pt x="2578" y="1102"/>
                    </a:lnTo>
                    <a:close/>
                    <a:moveTo>
                      <a:pt x="7389" y="1601"/>
                    </a:moveTo>
                    <a:lnTo>
                      <a:pt x="7372" y="1600"/>
                    </a:lnTo>
                    <a:lnTo>
                      <a:pt x="7353" y="1600"/>
                    </a:lnTo>
                    <a:lnTo>
                      <a:pt x="2647" y="1600"/>
                    </a:lnTo>
                    <a:lnTo>
                      <a:pt x="2628" y="1600"/>
                    </a:lnTo>
                    <a:lnTo>
                      <a:pt x="2611" y="1601"/>
                    </a:lnTo>
                    <a:lnTo>
                      <a:pt x="2594" y="1603"/>
                    </a:lnTo>
                    <a:lnTo>
                      <a:pt x="2577" y="1605"/>
                    </a:lnTo>
                    <a:lnTo>
                      <a:pt x="2560" y="1608"/>
                    </a:lnTo>
                    <a:lnTo>
                      <a:pt x="2544" y="1612"/>
                    </a:lnTo>
                    <a:lnTo>
                      <a:pt x="2527" y="1616"/>
                    </a:lnTo>
                    <a:lnTo>
                      <a:pt x="2511" y="1620"/>
                    </a:lnTo>
                    <a:lnTo>
                      <a:pt x="2495" y="1626"/>
                    </a:lnTo>
                    <a:lnTo>
                      <a:pt x="2479" y="1632"/>
                    </a:lnTo>
                    <a:lnTo>
                      <a:pt x="2463" y="1638"/>
                    </a:lnTo>
                    <a:lnTo>
                      <a:pt x="2448" y="1645"/>
                    </a:lnTo>
                    <a:lnTo>
                      <a:pt x="2432" y="1653"/>
                    </a:lnTo>
                    <a:lnTo>
                      <a:pt x="2417" y="1661"/>
                    </a:lnTo>
                    <a:lnTo>
                      <a:pt x="2403" y="1670"/>
                    </a:lnTo>
                    <a:lnTo>
                      <a:pt x="2388" y="1680"/>
                    </a:lnTo>
                    <a:lnTo>
                      <a:pt x="2374" y="1690"/>
                    </a:lnTo>
                    <a:lnTo>
                      <a:pt x="2360" y="1700"/>
                    </a:lnTo>
                    <a:lnTo>
                      <a:pt x="2347" y="1711"/>
                    </a:lnTo>
                    <a:lnTo>
                      <a:pt x="2334" y="1723"/>
                    </a:lnTo>
                    <a:lnTo>
                      <a:pt x="2322" y="1734"/>
                    </a:lnTo>
                    <a:lnTo>
                      <a:pt x="2310" y="1747"/>
                    </a:lnTo>
                    <a:lnTo>
                      <a:pt x="2299" y="1759"/>
                    </a:lnTo>
                    <a:lnTo>
                      <a:pt x="2288" y="1772"/>
                    </a:lnTo>
                    <a:lnTo>
                      <a:pt x="2277" y="1786"/>
                    </a:lnTo>
                    <a:lnTo>
                      <a:pt x="2267" y="1800"/>
                    </a:lnTo>
                    <a:lnTo>
                      <a:pt x="2258" y="1814"/>
                    </a:lnTo>
                    <a:lnTo>
                      <a:pt x="2250" y="1828"/>
                    </a:lnTo>
                    <a:lnTo>
                      <a:pt x="2242" y="1843"/>
                    </a:lnTo>
                    <a:lnTo>
                      <a:pt x="2234" y="1858"/>
                    </a:lnTo>
                    <a:lnTo>
                      <a:pt x="2227" y="1874"/>
                    </a:lnTo>
                    <a:lnTo>
                      <a:pt x="2220" y="1889"/>
                    </a:lnTo>
                    <a:lnTo>
                      <a:pt x="2214" y="1905"/>
                    </a:lnTo>
                    <a:lnTo>
                      <a:pt x="2209" y="1921"/>
                    </a:lnTo>
                    <a:lnTo>
                      <a:pt x="2204" y="1938"/>
                    </a:lnTo>
                    <a:lnTo>
                      <a:pt x="2200" y="1954"/>
                    </a:lnTo>
                    <a:lnTo>
                      <a:pt x="2197" y="1971"/>
                    </a:lnTo>
                    <a:lnTo>
                      <a:pt x="2194" y="1988"/>
                    </a:lnTo>
                    <a:lnTo>
                      <a:pt x="2192" y="2004"/>
                    </a:lnTo>
                    <a:lnTo>
                      <a:pt x="2190" y="2022"/>
                    </a:lnTo>
                    <a:lnTo>
                      <a:pt x="2189" y="2039"/>
                    </a:lnTo>
                    <a:lnTo>
                      <a:pt x="2189" y="2058"/>
                    </a:lnTo>
                    <a:lnTo>
                      <a:pt x="2189" y="7942"/>
                    </a:lnTo>
                    <a:lnTo>
                      <a:pt x="2189" y="7961"/>
                    </a:lnTo>
                    <a:lnTo>
                      <a:pt x="2190" y="7978"/>
                    </a:lnTo>
                    <a:lnTo>
                      <a:pt x="2192" y="7996"/>
                    </a:lnTo>
                    <a:lnTo>
                      <a:pt x="2194" y="8012"/>
                    </a:lnTo>
                    <a:lnTo>
                      <a:pt x="2197" y="8029"/>
                    </a:lnTo>
                    <a:lnTo>
                      <a:pt x="2200" y="8046"/>
                    </a:lnTo>
                    <a:lnTo>
                      <a:pt x="2204" y="8062"/>
                    </a:lnTo>
                    <a:lnTo>
                      <a:pt x="2209" y="8079"/>
                    </a:lnTo>
                    <a:lnTo>
                      <a:pt x="2214" y="8095"/>
                    </a:lnTo>
                    <a:lnTo>
                      <a:pt x="2220" y="8111"/>
                    </a:lnTo>
                    <a:lnTo>
                      <a:pt x="2227" y="8126"/>
                    </a:lnTo>
                    <a:lnTo>
                      <a:pt x="2234" y="8142"/>
                    </a:lnTo>
                    <a:lnTo>
                      <a:pt x="2242" y="8157"/>
                    </a:lnTo>
                    <a:lnTo>
                      <a:pt x="2250" y="8172"/>
                    </a:lnTo>
                    <a:lnTo>
                      <a:pt x="2258" y="8186"/>
                    </a:lnTo>
                    <a:lnTo>
                      <a:pt x="2267" y="8200"/>
                    </a:lnTo>
                    <a:lnTo>
                      <a:pt x="2277" y="8214"/>
                    </a:lnTo>
                    <a:lnTo>
                      <a:pt x="2288" y="8228"/>
                    </a:lnTo>
                    <a:lnTo>
                      <a:pt x="2299" y="8241"/>
                    </a:lnTo>
                    <a:lnTo>
                      <a:pt x="2310" y="8253"/>
                    </a:lnTo>
                    <a:lnTo>
                      <a:pt x="2322" y="8266"/>
                    </a:lnTo>
                    <a:lnTo>
                      <a:pt x="2334" y="8277"/>
                    </a:lnTo>
                    <a:lnTo>
                      <a:pt x="2347" y="8289"/>
                    </a:lnTo>
                    <a:lnTo>
                      <a:pt x="2360" y="8300"/>
                    </a:lnTo>
                    <a:lnTo>
                      <a:pt x="2374" y="8310"/>
                    </a:lnTo>
                    <a:lnTo>
                      <a:pt x="2388" y="8320"/>
                    </a:lnTo>
                    <a:lnTo>
                      <a:pt x="2403" y="8330"/>
                    </a:lnTo>
                    <a:lnTo>
                      <a:pt x="2417" y="8339"/>
                    </a:lnTo>
                    <a:lnTo>
                      <a:pt x="2432" y="8347"/>
                    </a:lnTo>
                    <a:lnTo>
                      <a:pt x="2448" y="8355"/>
                    </a:lnTo>
                    <a:lnTo>
                      <a:pt x="2463" y="8362"/>
                    </a:lnTo>
                    <a:lnTo>
                      <a:pt x="2479" y="8368"/>
                    </a:lnTo>
                    <a:lnTo>
                      <a:pt x="2495" y="8374"/>
                    </a:lnTo>
                    <a:lnTo>
                      <a:pt x="2511" y="8380"/>
                    </a:lnTo>
                    <a:lnTo>
                      <a:pt x="2527" y="8384"/>
                    </a:lnTo>
                    <a:lnTo>
                      <a:pt x="2544" y="8388"/>
                    </a:lnTo>
                    <a:lnTo>
                      <a:pt x="2560" y="8392"/>
                    </a:lnTo>
                    <a:lnTo>
                      <a:pt x="2577" y="8395"/>
                    </a:lnTo>
                    <a:lnTo>
                      <a:pt x="2594" y="8397"/>
                    </a:lnTo>
                    <a:lnTo>
                      <a:pt x="2611" y="8399"/>
                    </a:lnTo>
                    <a:lnTo>
                      <a:pt x="2628" y="8400"/>
                    </a:lnTo>
                    <a:lnTo>
                      <a:pt x="2647" y="8400"/>
                    </a:lnTo>
                    <a:lnTo>
                      <a:pt x="2815" y="8400"/>
                    </a:lnTo>
                    <a:lnTo>
                      <a:pt x="2814" y="8400"/>
                    </a:lnTo>
                    <a:lnTo>
                      <a:pt x="2806" y="8395"/>
                    </a:lnTo>
                    <a:lnTo>
                      <a:pt x="2806" y="8395"/>
                    </a:lnTo>
                    <a:lnTo>
                      <a:pt x="2798" y="8390"/>
                    </a:lnTo>
                    <a:lnTo>
                      <a:pt x="2793" y="8387"/>
                    </a:lnTo>
                    <a:lnTo>
                      <a:pt x="2785" y="8382"/>
                    </a:lnTo>
                    <a:lnTo>
                      <a:pt x="2780" y="8379"/>
                    </a:lnTo>
                    <a:lnTo>
                      <a:pt x="2773" y="8374"/>
                    </a:lnTo>
                    <a:lnTo>
                      <a:pt x="2768" y="8371"/>
                    </a:lnTo>
                    <a:lnTo>
                      <a:pt x="2761" y="8365"/>
                    </a:lnTo>
                    <a:lnTo>
                      <a:pt x="2757" y="8362"/>
                    </a:lnTo>
                    <a:lnTo>
                      <a:pt x="2750" y="8356"/>
                    </a:lnTo>
                    <a:lnTo>
                      <a:pt x="2746" y="8352"/>
                    </a:lnTo>
                    <a:lnTo>
                      <a:pt x="2739" y="8346"/>
                    </a:lnTo>
                    <a:lnTo>
                      <a:pt x="2735" y="8343"/>
                    </a:lnTo>
                    <a:lnTo>
                      <a:pt x="2728" y="8337"/>
                    </a:lnTo>
                    <a:lnTo>
                      <a:pt x="2724" y="8332"/>
                    </a:lnTo>
                    <a:lnTo>
                      <a:pt x="2718" y="8326"/>
                    </a:lnTo>
                    <a:lnTo>
                      <a:pt x="2714" y="8322"/>
                    </a:lnTo>
                    <a:lnTo>
                      <a:pt x="2708" y="8315"/>
                    </a:lnTo>
                    <a:lnTo>
                      <a:pt x="2705" y="8311"/>
                    </a:lnTo>
                    <a:lnTo>
                      <a:pt x="2699" y="8304"/>
                    </a:lnTo>
                    <a:lnTo>
                      <a:pt x="2695" y="8300"/>
                    </a:lnTo>
                    <a:lnTo>
                      <a:pt x="2690" y="8293"/>
                    </a:lnTo>
                    <a:lnTo>
                      <a:pt x="2687" y="8289"/>
                    </a:lnTo>
                    <a:lnTo>
                      <a:pt x="2682" y="8281"/>
                    </a:lnTo>
                    <a:lnTo>
                      <a:pt x="2678" y="8277"/>
                    </a:lnTo>
                    <a:lnTo>
                      <a:pt x="2673" y="8269"/>
                    </a:lnTo>
                    <a:lnTo>
                      <a:pt x="2670" y="8265"/>
                    </a:lnTo>
                    <a:lnTo>
                      <a:pt x="2666" y="8257"/>
                    </a:lnTo>
                    <a:lnTo>
                      <a:pt x="2662" y="8250"/>
                    </a:lnTo>
                    <a:lnTo>
                      <a:pt x="2658" y="8242"/>
                    </a:lnTo>
                    <a:lnTo>
                      <a:pt x="2655" y="8237"/>
                    </a:lnTo>
                    <a:lnTo>
                      <a:pt x="2651" y="8229"/>
                    </a:lnTo>
                    <a:lnTo>
                      <a:pt x="2649" y="8225"/>
                    </a:lnTo>
                    <a:lnTo>
                      <a:pt x="2645" y="8217"/>
                    </a:lnTo>
                    <a:lnTo>
                      <a:pt x="2643" y="8212"/>
                    </a:lnTo>
                    <a:lnTo>
                      <a:pt x="2640" y="8204"/>
                    </a:lnTo>
                    <a:lnTo>
                      <a:pt x="2638" y="8199"/>
                    </a:lnTo>
                    <a:lnTo>
                      <a:pt x="2635" y="8190"/>
                    </a:lnTo>
                    <a:lnTo>
                      <a:pt x="2633" y="8185"/>
                    </a:lnTo>
                    <a:lnTo>
                      <a:pt x="2631" y="8177"/>
                    </a:lnTo>
                    <a:lnTo>
                      <a:pt x="2629" y="8172"/>
                    </a:lnTo>
                    <a:lnTo>
                      <a:pt x="2627" y="8163"/>
                    </a:lnTo>
                    <a:lnTo>
                      <a:pt x="2625" y="8158"/>
                    </a:lnTo>
                    <a:lnTo>
                      <a:pt x="2623" y="8150"/>
                    </a:lnTo>
                    <a:lnTo>
                      <a:pt x="2622" y="8144"/>
                    </a:lnTo>
                    <a:lnTo>
                      <a:pt x="2620" y="8136"/>
                    </a:lnTo>
                    <a:lnTo>
                      <a:pt x="2619" y="8130"/>
                    </a:lnTo>
                    <a:lnTo>
                      <a:pt x="2618" y="8122"/>
                    </a:lnTo>
                    <a:lnTo>
                      <a:pt x="2617" y="8116"/>
                    </a:lnTo>
                    <a:lnTo>
                      <a:pt x="2616" y="8107"/>
                    </a:lnTo>
                    <a:lnTo>
                      <a:pt x="2615" y="8102"/>
                    </a:lnTo>
                    <a:lnTo>
                      <a:pt x="2614" y="8093"/>
                    </a:lnTo>
                    <a:lnTo>
                      <a:pt x="2614" y="8087"/>
                    </a:lnTo>
                    <a:lnTo>
                      <a:pt x="2613" y="8078"/>
                    </a:lnTo>
                    <a:lnTo>
                      <a:pt x="2613" y="8073"/>
                    </a:lnTo>
                    <a:lnTo>
                      <a:pt x="2613" y="8064"/>
                    </a:lnTo>
                    <a:lnTo>
                      <a:pt x="2613" y="8061"/>
                    </a:lnTo>
                    <a:lnTo>
                      <a:pt x="2613" y="7355"/>
                    </a:lnTo>
                    <a:lnTo>
                      <a:pt x="2613" y="7352"/>
                    </a:lnTo>
                    <a:lnTo>
                      <a:pt x="2613" y="7343"/>
                    </a:lnTo>
                    <a:lnTo>
                      <a:pt x="2613" y="7338"/>
                    </a:lnTo>
                    <a:lnTo>
                      <a:pt x="2614" y="7329"/>
                    </a:lnTo>
                    <a:lnTo>
                      <a:pt x="2614" y="7323"/>
                    </a:lnTo>
                    <a:lnTo>
                      <a:pt x="2615" y="7315"/>
                    </a:lnTo>
                    <a:lnTo>
                      <a:pt x="2616" y="7309"/>
                    </a:lnTo>
                    <a:lnTo>
                      <a:pt x="2617" y="7300"/>
                    </a:lnTo>
                    <a:lnTo>
                      <a:pt x="2618" y="7295"/>
                    </a:lnTo>
                    <a:lnTo>
                      <a:pt x="2619" y="7286"/>
                    </a:lnTo>
                    <a:lnTo>
                      <a:pt x="2620" y="7281"/>
                    </a:lnTo>
                    <a:lnTo>
                      <a:pt x="2622" y="7272"/>
                    </a:lnTo>
                    <a:lnTo>
                      <a:pt x="2623" y="7267"/>
                    </a:lnTo>
                    <a:lnTo>
                      <a:pt x="2625" y="7258"/>
                    </a:lnTo>
                    <a:lnTo>
                      <a:pt x="2627" y="7253"/>
                    </a:lnTo>
                    <a:lnTo>
                      <a:pt x="2629" y="7245"/>
                    </a:lnTo>
                    <a:lnTo>
                      <a:pt x="2631" y="7240"/>
                    </a:lnTo>
                    <a:lnTo>
                      <a:pt x="2633" y="7231"/>
                    </a:lnTo>
                    <a:lnTo>
                      <a:pt x="2635" y="7226"/>
                    </a:lnTo>
                    <a:lnTo>
                      <a:pt x="2638" y="7218"/>
                    </a:lnTo>
                    <a:lnTo>
                      <a:pt x="2640" y="7213"/>
                    </a:lnTo>
                    <a:lnTo>
                      <a:pt x="2643" y="7205"/>
                    </a:lnTo>
                    <a:lnTo>
                      <a:pt x="2645" y="7200"/>
                    </a:lnTo>
                    <a:lnTo>
                      <a:pt x="2649" y="7192"/>
                    </a:lnTo>
                    <a:lnTo>
                      <a:pt x="2651" y="7187"/>
                    </a:lnTo>
                    <a:lnTo>
                      <a:pt x="2655" y="7179"/>
                    </a:lnTo>
                    <a:lnTo>
                      <a:pt x="2657" y="7174"/>
                    </a:lnTo>
                    <a:lnTo>
                      <a:pt x="2662" y="7167"/>
                    </a:lnTo>
                    <a:lnTo>
                      <a:pt x="2666" y="7159"/>
                    </a:lnTo>
                    <a:lnTo>
                      <a:pt x="2671" y="7151"/>
                    </a:lnTo>
                    <a:lnTo>
                      <a:pt x="2674" y="7146"/>
                    </a:lnTo>
                    <a:lnTo>
                      <a:pt x="2679" y="7139"/>
                    </a:lnTo>
                    <a:lnTo>
                      <a:pt x="2682" y="7134"/>
                    </a:lnTo>
                    <a:lnTo>
                      <a:pt x="2687" y="7127"/>
                    </a:lnTo>
                    <a:lnTo>
                      <a:pt x="2690" y="7123"/>
                    </a:lnTo>
                    <a:lnTo>
                      <a:pt x="2696" y="7116"/>
                    </a:lnTo>
                    <a:lnTo>
                      <a:pt x="2699" y="7111"/>
                    </a:lnTo>
                    <a:lnTo>
                      <a:pt x="2705" y="7104"/>
                    </a:lnTo>
                    <a:lnTo>
                      <a:pt x="2709" y="7100"/>
                    </a:lnTo>
                    <a:lnTo>
                      <a:pt x="2715" y="7094"/>
                    </a:lnTo>
                    <a:lnTo>
                      <a:pt x="2719" y="7090"/>
                    </a:lnTo>
                    <a:lnTo>
                      <a:pt x="2725" y="7083"/>
                    </a:lnTo>
                    <a:lnTo>
                      <a:pt x="2729" y="7079"/>
                    </a:lnTo>
                    <a:lnTo>
                      <a:pt x="2735" y="7073"/>
                    </a:lnTo>
                    <a:lnTo>
                      <a:pt x="2739" y="7070"/>
                    </a:lnTo>
                    <a:lnTo>
                      <a:pt x="2746" y="7064"/>
                    </a:lnTo>
                    <a:lnTo>
                      <a:pt x="2750" y="7060"/>
                    </a:lnTo>
                    <a:lnTo>
                      <a:pt x="2757" y="7055"/>
                    </a:lnTo>
                    <a:lnTo>
                      <a:pt x="2761" y="7052"/>
                    </a:lnTo>
                    <a:lnTo>
                      <a:pt x="2768" y="7046"/>
                    </a:lnTo>
                    <a:lnTo>
                      <a:pt x="2772" y="7043"/>
                    </a:lnTo>
                    <a:lnTo>
                      <a:pt x="2779" y="7038"/>
                    </a:lnTo>
                    <a:lnTo>
                      <a:pt x="2784" y="7035"/>
                    </a:lnTo>
                    <a:lnTo>
                      <a:pt x="2791" y="7030"/>
                    </a:lnTo>
                    <a:lnTo>
                      <a:pt x="2796" y="7027"/>
                    </a:lnTo>
                    <a:lnTo>
                      <a:pt x="2803" y="7023"/>
                    </a:lnTo>
                    <a:lnTo>
                      <a:pt x="2806" y="7021"/>
                    </a:lnTo>
                    <a:lnTo>
                      <a:pt x="2814" y="7016"/>
                    </a:lnTo>
                    <a:lnTo>
                      <a:pt x="2819" y="7014"/>
                    </a:lnTo>
                    <a:lnTo>
                      <a:pt x="2827" y="7010"/>
                    </a:lnTo>
                    <a:lnTo>
                      <a:pt x="2832" y="7007"/>
                    </a:lnTo>
                    <a:lnTo>
                      <a:pt x="2840" y="7003"/>
                    </a:lnTo>
                    <a:lnTo>
                      <a:pt x="2846" y="7001"/>
                    </a:lnTo>
                    <a:lnTo>
                      <a:pt x="2854" y="6997"/>
                    </a:lnTo>
                    <a:lnTo>
                      <a:pt x="2859" y="6995"/>
                    </a:lnTo>
                    <a:lnTo>
                      <a:pt x="2867" y="6992"/>
                    </a:lnTo>
                    <a:lnTo>
                      <a:pt x="2873" y="6990"/>
                    </a:lnTo>
                    <a:lnTo>
                      <a:pt x="2881" y="6987"/>
                    </a:lnTo>
                    <a:lnTo>
                      <a:pt x="2887" y="6986"/>
                    </a:lnTo>
                    <a:lnTo>
                      <a:pt x="2895" y="6983"/>
                    </a:lnTo>
                    <a:lnTo>
                      <a:pt x="2901" y="6982"/>
                    </a:lnTo>
                    <a:lnTo>
                      <a:pt x="2909" y="6980"/>
                    </a:lnTo>
                    <a:lnTo>
                      <a:pt x="2915" y="6978"/>
                    </a:lnTo>
                    <a:lnTo>
                      <a:pt x="2923" y="6976"/>
                    </a:lnTo>
                    <a:lnTo>
                      <a:pt x="2929" y="6975"/>
                    </a:lnTo>
                    <a:lnTo>
                      <a:pt x="2937" y="6974"/>
                    </a:lnTo>
                    <a:lnTo>
                      <a:pt x="2943" y="6973"/>
                    </a:lnTo>
                    <a:lnTo>
                      <a:pt x="2952" y="6972"/>
                    </a:lnTo>
                    <a:lnTo>
                      <a:pt x="2957" y="6971"/>
                    </a:lnTo>
                    <a:lnTo>
                      <a:pt x="2966" y="6970"/>
                    </a:lnTo>
                    <a:lnTo>
                      <a:pt x="2972" y="6970"/>
                    </a:lnTo>
                    <a:lnTo>
                      <a:pt x="2981" y="6969"/>
                    </a:lnTo>
                    <a:lnTo>
                      <a:pt x="2986" y="6969"/>
                    </a:lnTo>
                    <a:lnTo>
                      <a:pt x="2995" y="6969"/>
                    </a:lnTo>
                    <a:lnTo>
                      <a:pt x="2998" y="6969"/>
                    </a:lnTo>
                    <a:lnTo>
                      <a:pt x="3705" y="6969"/>
                    </a:lnTo>
                    <a:lnTo>
                      <a:pt x="3708" y="6969"/>
                    </a:lnTo>
                    <a:lnTo>
                      <a:pt x="3717" y="6969"/>
                    </a:lnTo>
                    <a:lnTo>
                      <a:pt x="3722" y="6969"/>
                    </a:lnTo>
                    <a:lnTo>
                      <a:pt x="3731" y="6970"/>
                    </a:lnTo>
                    <a:lnTo>
                      <a:pt x="3737" y="6970"/>
                    </a:lnTo>
                    <a:lnTo>
                      <a:pt x="3746" y="6971"/>
                    </a:lnTo>
                    <a:lnTo>
                      <a:pt x="3751" y="6972"/>
                    </a:lnTo>
                    <a:lnTo>
                      <a:pt x="3760" y="6973"/>
                    </a:lnTo>
                    <a:lnTo>
                      <a:pt x="3765" y="6974"/>
                    </a:lnTo>
                    <a:lnTo>
                      <a:pt x="3774" y="6975"/>
                    </a:lnTo>
                    <a:lnTo>
                      <a:pt x="3780" y="6976"/>
                    </a:lnTo>
                    <a:lnTo>
                      <a:pt x="3788" y="6978"/>
                    </a:lnTo>
                    <a:lnTo>
                      <a:pt x="3794" y="6979"/>
                    </a:lnTo>
                    <a:lnTo>
                      <a:pt x="3802" y="6982"/>
                    </a:lnTo>
                    <a:lnTo>
                      <a:pt x="3808" y="6983"/>
                    </a:lnTo>
                    <a:lnTo>
                      <a:pt x="3816" y="6986"/>
                    </a:lnTo>
                    <a:lnTo>
                      <a:pt x="3822" y="6987"/>
                    </a:lnTo>
                    <a:lnTo>
                      <a:pt x="3830" y="6990"/>
                    </a:lnTo>
                    <a:lnTo>
                      <a:pt x="3835" y="6992"/>
                    </a:lnTo>
                    <a:lnTo>
                      <a:pt x="3844" y="6995"/>
                    </a:lnTo>
                    <a:lnTo>
                      <a:pt x="3849" y="6997"/>
                    </a:lnTo>
                    <a:lnTo>
                      <a:pt x="3857" y="7000"/>
                    </a:lnTo>
                    <a:lnTo>
                      <a:pt x="3862" y="7003"/>
                    </a:lnTo>
                    <a:lnTo>
                      <a:pt x="3870" y="7006"/>
                    </a:lnTo>
                    <a:lnTo>
                      <a:pt x="3875" y="7009"/>
                    </a:lnTo>
                    <a:lnTo>
                      <a:pt x="3883" y="7013"/>
                    </a:lnTo>
                    <a:lnTo>
                      <a:pt x="3888" y="7016"/>
                    </a:lnTo>
                    <a:lnTo>
                      <a:pt x="3896" y="7020"/>
                    </a:lnTo>
                    <a:lnTo>
                      <a:pt x="3902" y="7024"/>
                    </a:lnTo>
                    <a:lnTo>
                      <a:pt x="3910" y="7028"/>
                    </a:lnTo>
                    <a:lnTo>
                      <a:pt x="3914" y="7031"/>
                    </a:lnTo>
                    <a:lnTo>
                      <a:pt x="3921" y="7036"/>
                    </a:lnTo>
                    <a:lnTo>
                      <a:pt x="3925" y="7039"/>
                    </a:lnTo>
                    <a:lnTo>
                      <a:pt x="3932" y="7044"/>
                    </a:lnTo>
                    <a:lnTo>
                      <a:pt x="3937" y="7047"/>
                    </a:lnTo>
                    <a:lnTo>
                      <a:pt x="3943" y="7052"/>
                    </a:lnTo>
                    <a:lnTo>
                      <a:pt x="3947" y="7056"/>
                    </a:lnTo>
                    <a:lnTo>
                      <a:pt x="3954" y="7061"/>
                    </a:lnTo>
                    <a:lnTo>
                      <a:pt x="3958" y="7065"/>
                    </a:lnTo>
                    <a:lnTo>
                      <a:pt x="3965" y="7070"/>
                    </a:lnTo>
                    <a:lnTo>
                      <a:pt x="3969" y="7074"/>
                    </a:lnTo>
                    <a:lnTo>
                      <a:pt x="3975" y="7080"/>
                    </a:lnTo>
                    <a:lnTo>
                      <a:pt x="3979" y="7084"/>
                    </a:lnTo>
                    <a:lnTo>
                      <a:pt x="3985" y="7090"/>
                    </a:lnTo>
                    <a:lnTo>
                      <a:pt x="3989" y="7094"/>
                    </a:lnTo>
                    <a:lnTo>
                      <a:pt x="3994" y="7101"/>
                    </a:lnTo>
                    <a:lnTo>
                      <a:pt x="3998" y="7105"/>
                    </a:lnTo>
                    <a:lnTo>
                      <a:pt x="4004" y="7111"/>
                    </a:lnTo>
                    <a:lnTo>
                      <a:pt x="4007" y="7116"/>
                    </a:lnTo>
                    <a:lnTo>
                      <a:pt x="4013" y="7123"/>
                    </a:lnTo>
                    <a:lnTo>
                      <a:pt x="4016" y="7127"/>
                    </a:lnTo>
                    <a:lnTo>
                      <a:pt x="4021" y="7134"/>
                    </a:lnTo>
                    <a:lnTo>
                      <a:pt x="4024" y="7139"/>
                    </a:lnTo>
                    <a:lnTo>
                      <a:pt x="4029" y="7146"/>
                    </a:lnTo>
                    <a:lnTo>
                      <a:pt x="4032" y="7151"/>
                    </a:lnTo>
                    <a:lnTo>
                      <a:pt x="4037" y="7159"/>
                    </a:lnTo>
                    <a:lnTo>
                      <a:pt x="4041" y="7167"/>
                    </a:lnTo>
                    <a:lnTo>
                      <a:pt x="4046" y="7174"/>
                    </a:lnTo>
                    <a:lnTo>
                      <a:pt x="4048" y="7179"/>
                    </a:lnTo>
                    <a:lnTo>
                      <a:pt x="4052" y="7187"/>
                    </a:lnTo>
                    <a:lnTo>
                      <a:pt x="4054" y="7192"/>
                    </a:lnTo>
                    <a:lnTo>
                      <a:pt x="4058" y="7200"/>
                    </a:lnTo>
                    <a:lnTo>
                      <a:pt x="4060" y="7205"/>
                    </a:lnTo>
                    <a:lnTo>
                      <a:pt x="4063" y="7213"/>
                    </a:lnTo>
                    <a:lnTo>
                      <a:pt x="4065" y="7218"/>
                    </a:lnTo>
                    <a:lnTo>
                      <a:pt x="4068" y="7226"/>
                    </a:lnTo>
                    <a:lnTo>
                      <a:pt x="4070" y="7231"/>
                    </a:lnTo>
                    <a:lnTo>
                      <a:pt x="4072" y="7240"/>
                    </a:lnTo>
                    <a:lnTo>
                      <a:pt x="4074" y="7245"/>
                    </a:lnTo>
                    <a:lnTo>
                      <a:pt x="4076" y="7253"/>
                    </a:lnTo>
                    <a:lnTo>
                      <a:pt x="4078" y="7258"/>
                    </a:lnTo>
                    <a:lnTo>
                      <a:pt x="4080" y="7267"/>
                    </a:lnTo>
                    <a:lnTo>
                      <a:pt x="4081" y="7272"/>
                    </a:lnTo>
                    <a:lnTo>
                      <a:pt x="4083" y="7281"/>
                    </a:lnTo>
                    <a:lnTo>
                      <a:pt x="4084" y="7286"/>
                    </a:lnTo>
                    <a:lnTo>
                      <a:pt x="4085" y="7295"/>
                    </a:lnTo>
                    <a:lnTo>
                      <a:pt x="4086" y="7300"/>
                    </a:lnTo>
                    <a:lnTo>
                      <a:pt x="4087" y="7309"/>
                    </a:lnTo>
                    <a:lnTo>
                      <a:pt x="4088" y="7315"/>
                    </a:lnTo>
                    <a:lnTo>
                      <a:pt x="4089" y="7323"/>
                    </a:lnTo>
                    <a:lnTo>
                      <a:pt x="4089" y="7329"/>
                    </a:lnTo>
                    <a:lnTo>
                      <a:pt x="4090" y="7338"/>
                    </a:lnTo>
                    <a:lnTo>
                      <a:pt x="4090" y="7343"/>
                    </a:lnTo>
                    <a:lnTo>
                      <a:pt x="4090" y="7352"/>
                    </a:lnTo>
                    <a:lnTo>
                      <a:pt x="4090" y="7355"/>
                    </a:lnTo>
                    <a:lnTo>
                      <a:pt x="4090" y="8061"/>
                    </a:lnTo>
                    <a:lnTo>
                      <a:pt x="4090" y="8064"/>
                    </a:lnTo>
                    <a:lnTo>
                      <a:pt x="4090" y="8073"/>
                    </a:lnTo>
                    <a:lnTo>
                      <a:pt x="4090" y="8078"/>
                    </a:lnTo>
                    <a:lnTo>
                      <a:pt x="4089" y="8087"/>
                    </a:lnTo>
                    <a:lnTo>
                      <a:pt x="4089" y="8093"/>
                    </a:lnTo>
                    <a:lnTo>
                      <a:pt x="4088" y="8102"/>
                    </a:lnTo>
                    <a:lnTo>
                      <a:pt x="4087" y="8107"/>
                    </a:lnTo>
                    <a:lnTo>
                      <a:pt x="4086" y="8116"/>
                    </a:lnTo>
                    <a:lnTo>
                      <a:pt x="4085" y="8122"/>
                    </a:lnTo>
                    <a:lnTo>
                      <a:pt x="4084" y="8130"/>
                    </a:lnTo>
                    <a:lnTo>
                      <a:pt x="4083" y="8136"/>
                    </a:lnTo>
                    <a:lnTo>
                      <a:pt x="4081" y="8144"/>
                    </a:lnTo>
                    <a:lnTo>
                      <a:pt x="4080" y="8150"/>
                    </a:lnTo>
                    <a:lnTo>
                      <a:pt x="4078" y="8158"/>
                    </a:lnTo>
                    <a:lnTo>
                      <a:pt x="4076" y="8163"/>
                    </a:lnTo>
                    <a:lnTo>
                      <a:pt x="4074" y="8172"/>
                    </a:lnTo>
                    <a:lnTo>
                      <a:pt x="4072" y="8177"/>
                    </a:lnTo>
                    <a:lnTo>
                      <a:pt x="4070" y="8185"/>
                    </a:lnTo>
                    <a:lnTo>
                      <a:pt x="4068" y="8190"/>
                    </a:lnTo>
                    <a:lnTo>
                      <a:pt x="4065" y="8199"/>
                    </a:lnTo>
                    <a:lnTo>
                      <a:pt x="4063" y="8204"/>
                    </a:lnTo>
                    <a:lnTo>
                      <a:pt x="4060" y="8212"/>
                    </a:lnTo>
                    <a:lnTo>
                      <a:pt x="4058" y="8217"/>
                    </a:lnTo>
                    <a:lnTo>
                      <a:pt x="4054" y="8225"/>
                    </a:lnTo>
                    <a:lnTo>
                      <a:pt x="4052" y="8229"/>
                    </a:lnTo>
                    <a:lnTo>
                      <a:pt x="4048" y="8237"/>
                    </a:lnTo>
                    <a:lnTo>
                      <a:pt x="4045" y="8242"/>
                    </a:lnTo>
                    <a:lnTo>
                      <a:pt x="4041" y="8250"/>
                    </a:lnTo>
                    <a:lnTo>
                      <a:pt x="4037" y="8257"/>
                    </a:lnTo>
                    <a:lnTo>
                      <a:pt x="4033" y="8265"/>
                    </a:lnTo>
                    <a:lnTo>
                      <a:pt x="4030" y="8269"/>
                    </a:lnTo>
                    <a:lnTo>
                      <a:pt x="4025" y="8277"/>
                    </a:lnTo>
                    <a:lnTo>
                      <a:pt x="4022" y="8281"/>
                    </a:lnTo>
                    <a:lnTo>
                      <a:pt x="4016" y="8288"/>
                    </a:lnTo>
                    <a:lnTo>
                      <a:pt x="4013" y="8293"/>
                    </a:lnTo>
                    <a:lnTo>
                      <a:pt x="4008" y="8300"/>
                    </a:lnTo>
                    <a:lnTo>
                      <a:pt x="4004" y="8304"/>
                    </a:lnTo>
                    <a:lnTo>
                      <a:pt x="3999" y="8311"/>
                    </a:lnTo>
                    <a:lnTo>
                      <a:pt x="3995" y="8315"/>
                    </a:lnTo>
                    <a:lnTo>
                      <a:pt x="3989" y="8322"/>
                    </a:lnTo>
                    <a:lnTo>
                      <a:pt x="3985" y="8326"/>
                    </a:lnTo>
                    <a:lnTo>
                      <a:pt x="3979" y="8332"/>
                    </a:lnTo>
                    <a:lnTo>
                      <a:pt x="3975" y="8336"/>
                    </a:lnTo>
                    <a:lnTo>
                      <a:pt x="3969" y="8342"/>
                    </a:lnTo>
                    <a:lnTo>
                      <a:pt x="3965" y="8346"/>
                    </a:lnTo>
                    <a:lnTo>
                      <a:pt x="3958" y="8352"/>
                    </a:lnTo>
                    <a:lnTo>
                      <a:pt x="3954" y="8355"/>
                    </a:lnTo>
                    <a:lnTo>
                      <a:pt x="3947" y="8361"/>
                    </a:lnTo>
                    <a:lnTo>
                      <a:pt x="3943" y="8364"/>
                    </a:lnTo>
                    <a:lnTo>
                      <a:pt x="3936" y="8370"/>
                    </a:lnTo>
                    <a:lnTo>
                      <a:pt x="3931" y="8373"/>
                    </a:lnTo>
                    <a:lnTo>
                      <a:pt x="3924" y="8378"/>
                    </a:lnTo>
                    <a:lnTo>
                      <a:pt x="3920" y="8381"/>
                    </a:lnTo>
                    <a:lnTo>
                      <a:pt x="3912" y="8386"/>
                    </a:lnTo>
                    <a:lnTo>
                      <a:pt x="3907" y="8389"/>
                    </a:lnTo>
                    <a:lnTo>
                      <a:pt x="3900" y="8394"/>
                    </a:lnTo>
                    <a:lnTo>
                      <a:pt x="3896" y="8396"/>
                    </a:lnTo>
                    <a:lnTo>
                      <a:pt x="3889" y="8400"/>
                    </a:lnTo>
                    <a:lnTo>
                      <a:pt x="7353" y="8400"/>
                    </a:lnTo>
                    <a:lnTo>
                      <a:pt x="7372" y="8400"/>
                    </a:lnTo>
                    <a:lnTo>
                      <a:pt x="7389" y="8399"/>
                    </a:lnTo>
                    <a:lnTo>
                      <a:pt x="7406" y="8397"/>
                    </a:lnTo>
                    <a:lnTo>
                      <a:pt x="7423" y="8395"/>
                    </a:lnTo>
                    <a:lnTo>
                      <a:pt x="7440" y="8392"/>
                    </a:lnTo>
                    <a:lnTo>
                      <a:pt x="7456" y="8388"/>
                    </a:lnTo>
                    <a:lnTo>
                      <a:pt x="7473" y="8384"/>
                    </a:lnTo>
                    <a:lnTo>
                      <a:pt x="7489" y="8380"/>
                    </a:lnTo>
                    <a:lnTo>
                      <a:pt x="7505" y="8374"/>
                    </a:lnTo>
                    <a:lnTo>
                      <a:pt x="7521" y="8368"/>
                    </a:lnTo>
                    <a:lnTo>
                      <a:pt x="7537" y="8362"/>
                    </a:lnTo>
                    <a:lnTo>
                      <a:pt x="7552" y="8355"/>
                    </a:lnTo>
                    <a:lnTo>
                      <a:pt x="7568" y="8347"/>
                    </a:lnTo>
                    <a:lnTo>
                      <a:pt x="7583" y="8339"/>
                    </a:lnTo>
                    <a:lnTo>
                      <a:pt x="7597" y="8330"/>
                    </a:lnTo>
                    <a:lnTo>
                      <a:pt x="7612" y="8320"/>
                    </a:lnTo>
                    <a:lnTo>
                      <a:pt x="7626" y="8310"/>
                    </a:lnTo>
                    <a:lnTo>
                      <a:pt x="7640" y="8300"/>
                    </a:lnTo>
                    <a:lnTo>
                      <a:pt x="7653" y="8289"/>
                    </a:lnTo>
                    <a:lnTo>
                      <a:pt x="7666" y="8277"/>
                    </a:lnTo>
                    <a:lnTo>
                      <a:pt x="7678" y="8266"/>
                    </a:lnTo>
                    <a:lnTo>
                      <a:pt x="7690" y="8253"/>
                    </a:lnTo>
                    <a:lnTo>
                      <a:pt x="7701" y="8241"/>
                    </a:lnTo>
                    <a:lnTo>
                      <a:pt x="7712" y="8228"/>
                    </a:lnTo>
                    <a:lnTo>
                      <a:pt x="7723" y="8214"/>
                    </a:lnTo>
                    <a:lnTo>
                      <a:pt x="7733" y="8200"/>
                    </a:lnTo>
                    <a:lnTo>
                      <a:pt x="7742" y="8186"/>
                    </a:lnTo>
                    <a:lnTo>
                      <a:pt x="7750" y="8172"/>
                    </a:lnTo>
                    <a:lnTo>
                      <a:pt x="7758" y="8157"/>
                    </a:lnTo>
                    <a:lnTo>
                      <a:pt x="7766" y="8142"/>
                    </a:lnTo>
                    <a:lnTo>
                      <a:pt x="7773" y="8126"/>
                    </a:lnTo>
                    <a:lnTo>
                      <a:pt x="7780" y="8111"/>
                    </a:lnTo>
                    <a:lnTo>
                      <a:pt x="7786" y="8095"/>
                    </a:lnTo>
                    <a:lnTo>
                      <a:pt x="7791" y="8079"/>
                    </a:lnTo>
                    <a:lnTo>
                      <a:pt x="7796" y="8062"/>
                    </a:lnTo>
                    <a:lnTo>
                      <a:pt x="7800" y="8046"/>
                    </a:lnTo>
                    <a:lnTo>
                      <a:pt x="7803" y="8029"/>
                    </a:lnTo>
                    <a:lnTo>
                      <a:pt x="7806" y="8012"/>
                    </a:lnTo>
                    <a:lnTo>
                      <a:pt x="7808" y="7996"/>
                    </a:lnTo>
                    <a:lnTo>
                      <a:pt x="7810" y="7978"/>
                    </a:lnTo>
                    <a:lnTo>
                      <a:pt x="7811" y="7961"/>
                    </a:lnTo>
                    <a:lnTo>
                      <a:pt x="7811" y="7942"/>
                    </a:lnTo>
                    <a:lnTo>
                      <a:pt x="7811" y="2058"/>
                    </a:lnTo>
                    <a:lnTo>
                      <a:pt x="7811" y="2039"/>
                    </a:lnTo>
                    <a:lnTo>
                      <a:pt x="7810" y="2022"/>
                    </a:lnTo>
                    <a:lnTo>
                      <a:pt x="7808" y="2004"/>
                    </a:lnTo>
                    <a:lnTo>
                      <a:pt x="7806" y="1988"/>
                    </a:lnTo>
                    <a:lnTo>
                      <a:pt x="7803" y="1971"/>
                    </a:lnTo>
                    <a:lnTo>
                      <a:pt x="7800" y="1954"/>
                    </a:lnTo>
                    <a:lnTo>
                      <a:pt x="7796" y="1938"/>
                    </a:lnTo>
                    <a:lnTo>
                      <a:pt x="7791" y="1921"/>
                    </a:lnTo>
                    <a:lnTo>
                      <a:pt x="7786" y="1905"/>
                    </a:lnTo>
                    <a:lnTo>
                      <a:pt x="7780" y="1889"/>
                    </a:lnTo>
                    <a:lnTo>
                      <a:pt x="7773" y="1874"/>
                    </a:lnTo>
                    <a:lnTo>
                      <a:pt x="7766" y="1858"/>
                    </a:lnTo>
                    <a:lnTo>
                      <a:pt x="7758" y="1843"/>
                    </a:lnTo>
                    <a:lnTo>
                      <a:pt x="7750" y="1828"/>
                    </a:lnTo>
                    <a:lnTo>
                      <a:pt x="7742" y="1814"/>
                    </a:lnTo>
                    <a:lnTo>
                      <a:pt x="7733" y="1800"/>
                    </a:lnTo>
                    <a:lnTo>
                      <a:pt x="7723" y="1786"/>
                    </a:lnTo>
                    <a:lnTo>
                      <a:pt x="7712" y="1772"/>
                    </a:lnTo>
                    <a:lnTo>
                      <a:pt x="7701" y="1759"/>
                    </a:lnTo>
                    <a:lnTo>
                      <a:pt x="7690" y="1747"/>
                    </a:lnTo>
                    <a:lnTo>
                      <a:pt x="7678" y="1734"/>
                    </a:lnTo>
                    <a:lnTo>
                      <a:pt x="7666" y="1723"/>
                    </a:lnTo>
                    <a:lnTo>
                      <a:pt x="7653" y="1711"/>
                    </a:lnTo>
                    <a:lnTo>
                      <a:pt x="7640" y="1700"/>
                    </a:lnTo>
                    <a:lnTo>
                      <a:pt x="7626" y="1690"/>
                    </a:lnTo>
                    <a:lnTo>
                      <a:pt x="7612" y="1680"/>
                    </a:lnTo>
                    <a:lnTo>
                      <a:pt x="7597" y="1670"/>
                    </a:lnTo>
                    <a:lnTo>
                      <a:pt x="7583" y="1661"/>
                    </a:lnTo>
                    <a:lnTo>
                      <a:pt x="7568" y="1653"/>
                    </a:lnTo>
                    <a:lnTo>
                      <a:pt x="7552" y="1645"/>
                    </a:lnTo>
                    <a:lnTo>
                      <a:pt x="7537" y="1638"/>
                    </a:lnTo>
                    <a:lnTo>
                      <a:pt x="7521" y="1632"/>
                    </a:lnTo>
                    <a:lnTo>
                      <a:pt x="7505" y="1626"/>
                    </a:lnTo>
                    <a:lnTo>
                      <a:pt x="7489" y="1620"/>
                    </a:lnTo>
                    <a:lnTo>
                      <a:pt x="7473" y="1616"/>
                    </a:lnTo>
                    <a:lnTo>
                      <a:pt x="7456" y="1612"/>
                    </a:lnTo>
                    <a:lnTo>
                      <a:pt x="7440" y="1608"/>
                    </a:lnTo>
                    <a:lnTo>
                      <a:pt x="7423" y="1605"/>
                    </a:lnTo>
                    <a:lnTo>
                      <a:pt x="7406" y="1603"/>
                    </a:lnTo>
                    <a:lnTo>
                      <a:pt x="7389" y="1601"/>
                    </a:lnTo>
                    <a:close/>
                    <a:moveTo>
                      <a:pt x="3711" y="7269"/>
                    </a:moveTo>
                    <a:lnTo>
                      <a:pt x="3708" y="7269"/>
                    </a:lnTo>
                    <a:lnTo>
                      <a:pt x="3704" y="7269"/>
                    </a:lnTo>
                    <a:lnTo>
                      <a:pt x="2999" y="7269"/>
                    </a:lnTo>
                    <a:lnTo>
                      <a:pt x="2995" y="7269"/>
                    </a:lnTo>
                    <a:lnTo>
                      <a:pt x="2992" y="7269"/>
                    </a:lnTo>
                    <a:lnTo>
                      <a:pt x="2989" y="7270"/>
                    </a:lnTo>
                    <a:lnTo>
                      <a:pt x="2986" y="7270"/>
                    </a:lnTo>
                    <a:lnTo>
                      <a:pt x="2983" y="7270"/>
                    </a:lnTo>
                    <a:lnTo>
                      <a:pt x="2980" y="7271"/>
                    </a:lnTo>
                    <a:lnTo>
                      <a:pt x="2977" y="7272"/>
                    </a:lnTo>
                    <a:lnTo>
                      <a:pt x="2974" y="7273"/>
                    </a:lnTo>
                    <a:lnTo>
                      <a:pt x="2971" y="7274"/>
                    </a:lnTo>
                    <a:lnTo>
                      <a:pt x="2968" y="7275"/>
                    </a:lnTo>
                    <a:lnTo>
                      <a:pt x="2965" y="7276"/>
                    </a:lnTo>
                    <a:lnTo>
                      <a:pt x="2963" y="7277"/>
                    </a:lnTo>
                    <a:lnTo>
                      <a:pt x="2961" y="7278"/>
                    </a:lnTo>
                    <a:lnTo>
                      <a:pt x="2957" y="7280"/>
                    </a:lnTo>
                    <a:lnTo>
                      <a:pt x="2953" y="7283"/>
                    </a:lnTo>
                    <a:lnTo>
                      <a:pt x="2950" y="7285"/>
                    </a:lnTo>
                    <a:lnTo>
                      <a:pt x="2947" y="7287"/>
                    </a:lnTo>
                    <a:lnTo>
                      <a:pt x="2945" y="7289"/>
                    </a:lnTo>
                    <a:lnTo>
                      <a:pt x="2942" y="7291"/>
                    </a:lnTo>
                    <a:lnTo>
                      <a:pt x="2939" y="7293"/>
                    </a:lnTo>
                    <a:lnTo>
                      <a:pt x="2937" y="7295"/>
                    </a:lnTo>
                    <a:lnTo>
                      <a:pt x="2935" y="7298"/>
                    </a:lnTo>
                    <a:lnTo>
                      <a:pt x="2933" y="7300"/>
                    </a:lnTo>
                    <a:lnTo>
                      <a:pt x="2931" y="7302"/>
                    </a:lnTo>
                    <a:lnTo>
                      <a:pt x="2929" y="7305"/>
                    </a:lnTo>
                    <a:lnTo>
                      <a:pt x="2927" y="7307"/>
                    </a:lnTo>
                    <a:lnTo>
                      <a:pt x="2925" y="7310"/>
                    </a:lnTo>
                    <a:lnTo>
                      <a:pt x="2924" y="7311"/>
                    </a:lnTo>
                    <a:lnTo>
                      <a:pt x="2924" y="7313"/>
                    </a:lnTo>
                    <a:lnTo>
                      <a:pt x="2922" y="7316"/>
                    </a:lnTo>
                    <a:lnTo>
                      <a:pt x="2921" y="7319"/>
                    </a:lnTo>
                    <a:lnTo>
                      <a:pt x="2919" y="7323"/>
                    </a:lnTo>
                    <a:lnTo>
                      <a:pt x="2918" y="7326"/>
                    </a:lnTo>
                    <a:lnTo>
                      <a:pt x="2917" y="7329"/>
                    </a:lnTo>
                    <a:lnTo>
                      <a:pt x="2916" y="7332"/>
                    </a:lnTo>
                    <a:lnTo>
                      <a:pt x="2915" y="7336"/>
                    </a:lnTo>
                    <a:lnTo>
                      <a:pt x="2915" y="7339"/>
                    </a:lnTo>
                    <a:lnTo>
                      <a:pt x="2914" y="7342"/>
                    </a:lnTo>
                    <a:lnTo>
                      <a:pt x="2914" y="7346"/>
                    </a:lnTo>
                    <a:lnTo>
                      <a:pt x="2913" y="7349"/>
                    </a:lnTo>
                    <a:lnTo>
                      <a:pt x="2913" y="7352"/>
                    </a:lnTo>
                    <a:lnTo>
                      <a:pt x="2913" y="7356"/>
                    </a:lnTo>
                    <a:lnTo>
                      <a:pt x="2913" y="8060"/>
                    </a:lnTo>
                    <a:lnTo>
                      <a:pt x="2913" y="8064"/>
                    </a:lnTo>
                    <a:lnTo>
                      <a:pt x="2913" y="8068"/>
                    </a:lnTo>
                    <a:lnTo>
                      <a:pt x="2914" y="8071"/>
                    </a:lnTo>
                    <a:lnTo>
                      <a:pt x="2914" y="8074"/>
                    </a:lnTo>
                    <a:lnTo>
                      <a:pt x="2915" y="8077"/>
                    </a:lnTo>
                    <a:lnTo>
                      <a:pt x="2915" y="8081"/>
                    </a:lnTo>
                    <a:lnTo>
                      <a:pt x="2916" y="8084"/>
                    </a:lnTo>
                    <a:lnTo>
                      <a:pt x="2917" y="8087"/>
                    </a:lnTo>
                    <a:lnTo>
                      <a:pt x="2918" y="8090"/>
                    </a:lnTo>
                    <a:lnTo>
                      <a:pt x="2919" y="8093"/>
                    </a:lnTo>
                    <a:lnTo>
                      <a:pt x="2920" y="8096"/>
                    </a:lnTo>
                    <a:lnTo>
                      <a:pt x="2922" y="8100"/>
                    </a:lnTo>
                    <a:lnTo>
                      <a:pt x="2923" y="8103"/>
                    </a:lnTo>
                    <a:lnTo>
                      <a:pt x="2924" y="8105"/>
                    </a:lnTo>
                    <a:lnTo>
                      <a:pt x="2925" y="8106"/>
                    </a:lnTo>
                    <a:lnTo>
                      <a:pt x="2927" y="8109"/>
                    </a:lnTo>
                    <a:lnTo>
                      <a:pt x="2929" y="8112"/>
                    </a:lnTo>
                    <a:lnTo>
                      <a:pt x="2931" y="8114"/>
                    </a:lnTo>
                    <a:lnTo>
                      <a:pt x="2933" y="8117"/>
                    </a:lnTo>
                    <a:lnTo>
                      <a:pt x="2935" y="8119"/>
                    </a:lnTo>
                    <a:lnTo>
                      <a:pt x="2937" y="8121"/>
                    </a:lnTo>
                    <a:lnTo>
                      <a:pt x="2940" y="8124"/>
                    </a:lnTo>
                    <a:lnTo>
                      <a:pt x="2942" y="8126"/>
                    </a:lnTo>
                    <a:lnTo>
                      <a:pt x="2944" y="8128"/>
                    </a:lnTo>
                    <a:lnTo>
                      <a:pt x="2947" y="8129"/>
                    </a:lnTo>
                    <a:lnTo>
                      <a:pt x="2949" y="8131"/>
                    </a:lnTo>
                    <a:lnTo>
                      <a:pt x="2951" y="8132"/>
                    </a:lnTo>
                    <a:lnTo>
                      <a:pt x="2956" y="8135"/>
                    </a:lnTo>
                    <a:lnTo>
                      <a:pt x="2961" y="8138"/>
                    </a:lnTo>
                    <a:lnTo>
                      <a:pt x="2963" y="8139"/>
                    </a:lnTo>
                    <a:lnTo>
                      <a:pt x="2965" y="8140"/>
                    </a:lnTo>
                    <a:lnTo>
                      <a:pt x="2968" y="8141"/>
                    </a:lnTo>
                    <a:lnTo>
                      <a:pt x="2971" y="8142"/>
                    </a:lnTo>
                    <a:lnTo>
                      <a:pt x="2974" y="8143"/>
                    </a:lnTo>
                    <a:lnTo>
                      <a:pt x="2977" y="8144"/>
                    </a:lnTo>
                    <a:lnTo>
                      <a:pt x="2980" y="8145"/>
                    </a:lnTo>
                    <a:lnTo>
                      <a:pt x="2983" y="8146"/>
                    </a:lnTo>
                    <a:lnTo>
                      <a:pt x="2986" y="8146"/>
                    </a:lnTo>
                    <a:lnTo>
                      <a:pt x="2989" y="8146"/>
                    </a:lnTo>
                    <a:lnTo>
                      <a:pt x="2992" y="8147"/>
                    </a:lnTo>
                    <a:lnTo>
                      <a:pt x="2995" y="8147"/>
                    </a:lnTo>
                    <a:lnTo>
                      <a:pt x="2999" y="8147"/>
                    </a:lnTo>
                    <a:lnTo>
                      <a:pt x="3704" y="8147"/>
                    </a:lnTo>
                    <a:lnTo>
                      <a:pt x="3708" y="8147"/>
                    </a:lnTo>
                    <a:lnTo>
                      <a:pt x="3711" y="8147"/>
                    </a:lnTo>
                    <a:lnTo>
                      <a:pt x="3714" y="8146"/>
                    </a:lnTo>
                    <a:lnTo>
                      <a:pt x="3717" y="8146"/>
                    </a:lnTo>
                    <a:lnTo>
                      <a:pt x="3720" y="8145"/>
                    </a:lnTo>
                    <a:lnTo>
                      <a:pt x="3724" y="8145"/>
                    </a:lnTo>
                    <a:lnTo>
                      <a:pt x="3727" y="8144"/>
                    </a:lnTo>
                    <a:lnTo>
                      <a:pt x="3730" y="8143"/>
                    </a:lnTo>
                    <a:lnTo>
                      <a:pt x="3733" y="8142"/>
                    </a:lnTo>
                    <a:lnTo>
                      <a:pt x="3736" y="8141"/>
                    </a:lnTo>
                    <a:lnTo>
                      <a:pt x="3739" y="8140"/>
                    </a:lnTo>
                    <a:lnTo>
                      <a:pt x="3742" y="8138"/>
                    </a:lnTo>
                    <a:lnTo>
                      <a:pt x="3745" y="8137"/>
                    </a:lnTo>
                    <a:lnTo>
                      <a:pt x="3748" y="8135"/>
                    </a:lnTo>
                    <a:lnTo>
                      <a:pt x="3751" y="8133"/>
                    </a:lnTo>
                    <a:lnTo>
                      <a:pt x="3753" y="8132"/>
                    </a:lnTo>
                    <a:lnTo>
                      <a:pt x="3756" y="8130"/>
                    </a:lnTo>
                    <a:lnTo>
                      <a:pt x="3758" y="8128"/>
                    </a:lnTo>
                    <a:lnTo>
                      <a:pt x="3760" y="8126"/>
                    </a:lnTo>
                    <a:lnTo>
                      <a:pt x="3763" y="8124"/>
                    </a:lnTo>
                    <a:lnTo>
                      <a:pt x="3765" y="8122"/>
                    </a:lnTo>
                    <a:lnTo>
                      <a:pt x="3767" y="8120"/>
                    </a:lnTo>
                    <a:lnTo>
                      <a:pt x="3770" y="8117"/>
                    </a:lnTo>
                    <a:lnTo>
                      <a:pt x="3772" y="8115"/>
                    </a:lnTo>
                    <a:lnTo>
                      <a:pt x="3774" y="8112"/>
                    </a:lnTo>
                    <a:lnTo>
                      <a:pt x="3776" y="8109"/>
                    </a:lnTo>
                    <a:lnTo>
                      <a:pt x="3778" y="8106"/>
                    </a:lnTo>
                    <a:lnTo>
                      <a:pt x="3779" y="8105"/>
                    </a:lnTo>
                    <a:lnTo>
                      <a:pt x="3780" y="8103"/>
                    </a:lnTo>
                    <a:lnTo>
                      <a:pt x="3781" y="8100"/>
                    </a:lnTo>
                    <a:lnTo>
                      <a:pt x="3783" y="8096"/>
                    </a:lnTo>
                    <a:lnTo>
                      <a:pt x="3784" y="8093"/>
                    </a:lnTo>
                    <a:lnTo>
                      <a:pt x="3785" y="8090"/>
                    </a:lnTo>
                    <a:lnTo>
                      <a:pt x="3786" y="8087"/>
                    </a:lnTo>
                    <a:lnTo>
                      <a:pt x="3787" y="8084"/>
                    </a:lnTo>
                    <a:lnTo>
                      <a:pt x="3788" y="8081"/>
                    </a:lnTo>
                    <a:lnTo>
                      <a:pt x="3788" y="8077"/>
                    </a:lnTo>
                    <a:lnTo>
                      <a:pt x="3789" y="8074"/>
                    </a:lnTo>
                    <a:lnTo>
                      <a:pt x="3789" y="8071"/>
                    </a:lnTo>
                    <a:lnTo>
                      <a:pt x="3790" y="8068"/>
                    </a:lnTo>
                    <a:lnTo>
                      <a:pt x="3790" y="8064"/>
                    </a:lnTo>
                    <a:lnTo>
                      <a:pt x="3790" y="8060"/>
                    </a:lnTo>
                    <a:lnTo>
                      <a:pt x="3790" y="7356"/>
                    </a:lnTo>
                    <a:lnTo>
                      <a:pt x="3790" y="7352"/>
                    </a:lnTo>
                    <a:lnTo>
                      <a:pt x="3790" y="7349"/>
                    </a:lnTo>
                    <a:lnTo>
                      <a:pt x="3789" y="7346"/>
                    </a:lnTo>
                    <a:lnTo>
                      <a:pt x="3789" y="7342"/>
                    </a:lnTo>
                    <a:lnTo>
                      <a:pt x="3788" y="7339"/>
                    </a:lnTo>
                    <a:lnTo>
                      <a:pt x="3788" y="7336"/>
                    </a:lnTo>
                    <a:lnTo>
                      <a:pt x="3787" y="7332"/>
                    </a:lnTo>
                    <a:lnTo>
                      <a:pt x="3786" y="7329"/>
                    </a:lnTo>
                    <a:lnTo>
                      <a:pt x="3785" y="7326"/>
                    </a:lnTo>
                    <a:lnTo>
                      <a:pt x="3784" y="7323"/>
                    </a:lnTo>
                    <a:lnTo>
                      <a:pt x="3782" y="7319"/>
                    </a:lnTo>
                    <a:lnTo>
                      <a:pt x="3781" y="7316"/>
                    </a:lnTo>
                    <a:lnTo>
                      <a:pt x="3779" y="7313"/>
                    </a:lnTo>
                    <a:lnTo>
                      <a:pt x="3779" y="7311"/>
                    </a:lnTo>
                    <a:lnTo>
                      <a:pt x="3778" y="7310"/>
                    </a:lnTo>
                    <a:lnTo>
                      <a:pt x="3776" y="7307"/>
                    </a:lnTo>
                    <a:lnTo>
                      <a:pt x="3774" y="7305"/>
                    </a:lnTo>
                    <a:lnTo>
                      <a:pt x="3772" y="7302"/>
                    </a:lnTo>
                    <a:lnTo>
                      <a:pt x="3770" y="7300"/>
                    </a:lnTo>
                    <a:lnTo>
                      <a:pt x="3768" y="7297"/>
                    </a:lnTo>
                    <a:lnTo>
                      <a:pt x="3766" y="7295"/>
                    </a:lnTo>
                    <a:lnTo>
                      <a:pt x="3763" y="7293"/>
                    </a:lnTo>
                    <a:lnTo>
                      <a:pt x="3761" y="7290"/>
                    </a:lnTo>
                    <a:lnTo>
                      <a:pt x="3758" y="7288"/>
                    </a:lnTo>
                    <a:lnTo>
                      <a:pt x="3755" y="7286"/>
                    </a:lnTo>
                    <a:lnTo>
                      <a:pt x="3752" y="7284"/>
                    </a:lnTo>
                    <a:lnTo>
                      <a:pt x="3749" y="7282"/>
                    </a:lnTo>
                    <a:lnTo>
                      <a:pt x="3747" y="7280"/>
                    </a:lnTo>
                    <a:lnTo>
                      <a:pt x="3745" y="7279"/>
                    </a:lnTo>
                    <a:lnTo>
                      <a:pt x="3742" y="7278"/>
                    </a:lnTo>
                    <a:lnTo>
                      <a:pt x="3739" y="7276"/>
                    </a:lnTo>
                    <a:lnTo>
                      <a:pt x="3736" y="7275"/>
                    </a:lnTo>
                    <a:lnTo>
                      <a:pt x="3733" y="7274"/>
                    </a:lnTo>
                    <a:lnTo>
                      <a:pt x="3730" y="7273"/>
                    </a:lnTo>
                    <a:lnTo>
                      <a:pt x="3727" y="7272"/>
                    </a:lnTo>
                    <a:lnTo>
                      <a:pt x="3724" y="7271"/>
                    </a:lnTo>
                    <a:lnTo>
                      <a:pt x="3720" y="7271"/>
                    </a:lnTo>
                    <a:lnTo>
                      <a:pt x="3717" y="7270"/>
                    </a:lnTo>
                    <a:lnTo>
                      <a:pt x="3714" y="7270"/>
                    </a:lnTo>
                    <a:lnTo>
                      <a:pt x="3711" y="7269"/>
                    </a:lnTo>
                    <a:close/>
                    <a:moveTo>
                      <a:pt x="7184" y="3710"/>
                    </a:moveTo>
                    <a:lnTo>
                      <a:pt x="7152" y="3717"/>
                    </a:lnTo>
                    <a:lnTo>
                      <a:pt x="7119" y="3719"/>
                    </a:lnTo>
                    <a:lnTo>
                      <a:pt x="4765" y="3719"/>
                    </a:lnTo>
                    <a:lnTo>
                      <a:pt x="4732" y="3717"/>
                    </a:lnTo>
                    <a:lnTo>
                      <a:pt x="4700" y="3710"/>
                    </a:lnTo>
                    <a:lnTo>
                      <a:pt x="4669" y="3700"/>
                    </a:lnTo>
                    <a:lnTo>
                      <a:pt x="4640" y="3686"/>
                    </a:lnTo>
                    <a:lnTo>
                      <a:pt x="4613" y="3667"/>
                    </a:lnTo>
                    <a:lnTo>
                      <a:pt x="4588" y="3646"/>
                    </a:lnTo>
                    <a:lnTo>
                      <a:pt x="4567" y="3621"/>
                    </a:lnTo>
                    <a:lnTo>
                      <a:pt x="4548" y="3594"/>
                    </a:lnTo>
                    <a:lnTo>
                      <a:pt x="4534" y="3565"/>
                    </a:lnTo>
                    <a:lnTo>
                      <a:pt x="4524" y="3534"/>
                    </a:lnTo>
                    <a:lnTo>
                      <a:pt x="4517" y="3502"/>
                    </a:lnTo>
                    <a:lnTo>
                      <a:pt x="4515" y="3469"/>
                    </a:lnTo>
                    <a:lnTo>
                      <a:pt x="4517" y="3436"/>
                    </a:lnTo>
                    <a:lnTo>
                      <a:pt x="4524" y="3404"/>
                    </a:lnTo>
                    <a:lnTo>
                      <a:pt x="4534" y="3373"/>
                    </a:lnTo>
                    <a:lnTo>
                      <a:pt x="4548" y="3344"/>
                    </a:lnTo>
                    <a:lnTo>
                      <a:pt x="4567" y="3317"/>
                    </a:lnTo>
                    <a:lnTo>
                      <a:pt x="4588" y="3292"/>
                    </a:lnTo>
                    <a:lnTo>
                      <a:pt x="4613" y="3271"/>
                    </a:lnTo>
                    <a:lnTo>
                      <a:pt x="4640" y="3252"/>
                    </a:lnTo>
                    <a:lnTo>
                      <a:pt x="4669" y="3238"/>
                    </a:lnTo>
                    <a:lnTo>
                      <a:pt x="4700" y="3228"/>
                    </a:lnTo>
                    <a:lnTo>
                      <a:pt x="4732" y="3221"/>
                    </a:lnTo>
                    <a:lnTo>
                      <a:pt x="4765" y="3219"/>
                    </a:lnTo>
                    <a:lnTo>
                      <a:pt x="7119" y="3219"/>
                    </a:lnTo>
                    <a:lnTo>
                      <a:pt x="7152" y="3221"/>
                    </a:lnTo>
                    <a:lnTo>
                      <a:pt x="7184" y="3228"/>
                    </a:lnTo>
                    <a:lnTo>
                      <a:pt x="7215" y="3238"/>
                    </a:lnTo>
                    <a:lnTo>
                      <a:pt x="7244" y="3252"/>
                    </a:lnTo>
                    <a:lnTo>
                      <a:pt x="7271" y="3271"/>
                    </a:lnTo>
                    <a:lnTo>
                      <a:pt x="7296" y="3292"/>
                    </a:lnTo>
                    <a:lnTo>
                      <a:pt x="7317" y="3317"/>
                    </a:lnTo>
                    <a:lnTo>
                      <a:pt x="7336" y="3344"/>
                    </a:lnTo>
                    <a:lnTo>
                      <a:pt x="7350" y="3373"/>
                    </a:lnTo>
                    <a:lnTo>
                      <a:pt x="7360" y="3404"/>
                    </a:lnTo>
                    <a:lnTo>
                      <a:pt x="7367" y="3436"/>
                    </a:lnTo>
                    <a:lnTo>
                      <a:pt x="7369" y="3469"/>
                    </a:lnTo>
                    <a:lnTo>
                      <a:pt x="7367" y="3502"/>
                    </a:lnTo>
                    <a:lnTo>
                      <a:pt x="7360" y="3534"/>
                    </a:lnTo>
                    <a:lnTo>
                      <a:pt x="7350" y="3565"/>
                    </a:lnTo>
                    <a:lnTo>
                      <a:pt x="7336" y="3594"/>
                    </a:lnTo>
                    <a:lnTo>
                      <a:pt x="7317" y="3621"/>
                    </a:lnTo>
                    <a:lnTo>
                      <a:pt x="7296" y="3646"/>
                    </a:lnTo>
                    <a:lnTo>
                      <a:pt x="7271" y="3667"/>
                    </a:lnTo>
                    <a:lnTo>
                      <a:pt x="7244" y="3686"/>
                    </a:lnTo>
                    <a:lnTo>
                      <a:pt x="7215" y="3700"/>
                    </a:lnTo>
                    <a:lnTo>
                      <a:pt x="7184" y="3710"/>
                    </a:lnTo>
                    <a:close/>
                    <a:moveTo>
                      <a:pt x="7215" y="5820"/>
                    </a:moveTo>
                    <a:lnTo>
                      <a:pt x="7184" y="5830"/>
                    </a:lnTo>
                    <a:lnTo>
                      <a:pt x="7152" y="5837"/>
                    </a:lnTo>
                    <a:lnTo>
                      <a:pt x="7119" y="5839"/>
                    </a:lnTo>
                    <a:lnTo>
                      <a:pt x="4765" y="5839"/>
                    </a:lnTo>
                    <a:lnTo>
                      <a:pt x="4732" y="5837"/>
                    </a:lnTo>
                    <a:lnTo>
                      <a:pt x="4700" y="5830"/>
                    </a:lnTo>
                    <a:lnTo>
                      <a:pt x="4669" y="5820"/>
                    </a:lnTo>
                    <a:lnTo>
                      <a:pt x="4640" y="5806"/>
                    </a:lnTo>
                    <a:lnTo>
                      <a:pt x="4613" y="5787"/>
                    </a:lnTo>
                    <a:lnTo>
                      <a:pt x="4588" y="5766"/>
                    </a:lnTo>
                    <a:lnTo>
                      <a:pt x="4567" y="5741"/>
                    </a:lnTo>
                    <a:lnTo>
                      <a:pt x="4548" y="5714"/>
                    </a:lnTo>
                    <a:lnTo>
                      <a:pt x="4534" y="5685"/>
                    </a:lnTo>
                    <a:lnTo>
                      <a:pt x="4524" y="5654"/>
                    </a:lnTo>
                    <a:lnTo>
                      <a:pt x="4517" y="5622"/>
                    </a:lnTo>
                    <a:lnTo>
                      <a:pt x="4515" y="5589"/>
                    </a:lnTo>
                    <a:lnTo>
                      <a:pt x="4517" y="5556"/>
                    </a:lnTo>
                    <a:lnTo>
                      <a:pt x="4524" y="5524"/>
                    </a:lnTo>
                    <a:lnTo>
                      <a:pt x="4534" y="5493"/>
                    </a:lnTo>
                    <a:lnTo>
                      <a:pt x="4548" y="5464"/>
                    </a:lnTo>
                    <a:lnTo>
                      <a:pt x="4567" y="5437"/>
                    </a:lnTo>
                    <a:lnTo>
                      <a:pt x="4588" y="5412"/>
                    </a:lnTo>
                    <a:lnTo>
                      <a:pt x="4613" y="5391"/>
                    </a:lnTo>
                    <a:lnTo>
                      <a:pt x="4640" y="5372"/>
                    </a:lnTo>
                    <a:lnTo>
                      <a:pt x="4669" y="5358"/>
                    </a:lnTo>
                    <a:lnTo>
                      <a:pt x="4700" y="5348"/>
                    </a:lnTo>
                    <a:lnTo>
                      <a:pt x="4732" y="5341"/>
                    </a:lnTo>
                    <a:lnTo>
                      <a:pt x="4765" y="5339"/>
                    </a:lnTo>
                    <a:lnTo>
                      <a:pt x="7119" y="5339"/>
                    </a:lnTo>
                    <a:lnTo>
                      <a:pt x="7152" y="5341"/>
                    </a:lnTo>
                    <a:lnTo>
                      <a:pt x="7184" y="5348"/>
                    </a:lnTo>
                    <a:lnTo>
                      <a:pt x="7215" y="5358"/>
                    </a:lnTo>
                    <a:lnTo>
                      <a:pt x="7244" y="5372"/>
                    </a:lnTo>
                    <a:lnTo>
                      <a:pt x="7271" y="5391"/>
                    </a:lnTo>
                    <a:lnTo>
                      <a:pt x="7296" y="5412"/>
                    </a:lnTo>
                    <a:lnTo>
                      <a:pt x="7317" y="5437"/>
                    </a:lnTo>
                    <a:lnTo>
                      <a:pt x="7336" y="5464"/>
                    </a:lnTo>
                    <a:lnTo>
                      <a:pt x="7350" y="5493"/>
                    </a:lnTo>
                    <a:lnTo>
                      <a:pt x="7360" y="5524"/>
                    </a:lnTo>
                    <a:lnTo>
                      <a:pt x="7367" y="5556"/>
                    </a:lnTo>
                    <a:lnTo>
                      <a:pt x="7369" y="5589"/>
                    </a:lnTo>
                    <a:lnTo>
                      <a:pt x="7367" y="5622"/>
                    </a:lnTo>
                    <a:lnTo>
                      <a:pt x="7360" y="5654"/>
                    </a:lnTo>
                    <a:lnTo>
                      <a:pt x="7350" y="5685"/>
                    </a:lnTo>
                    <a:lnTo>
                      <a:pt x="7336" y="5714"/>
                    </a:lnTo>
                    <a:lnTo>
                      <a:pt x="7317" y="5741"/>
                    </a:lnTo>
                    <a:lnTo>
                      <a:pt x="7296" y="5766"/>
                    </a:lnTo>
                    <a:lnTo>
                      <a:pt x="7271" y="5787"/>
                    </a:lnTo>
                    <a:lnTo>
                      <a:pt x="7244" y="5806"/>
                    </a:lnTo>
                    <a:lnTo>
                      <a:pt x="7215" y="5820"/>
                    </a:lnTo>
                    <a:close/>
                    <a:moveTo>
                      <a:pt x="7215" y="7939"/>
                    </a:moveTo>
                    <a:lnTo>
                      <a:pt x="7184" y="7949"/>
                    </a:lnTo>
                    <a:lnTo>
                      <a:pt x="7152" y="7956"/>
                    </a:lnTo>
                    <a:lnTo>
                      <a:pt x="7119" y="7958"/>
                    </a:lnTo>
                    <a:lnTo>
                      <a:pt x="4765" y="7958"/>
                    </a:lnTo>
                    <a:lnTo>
                      <a:pt x="4732" y="7956"/>
                    </a:lnTo>
                    <a:lnTo>
                      <a:pt x="4700" y="7949"/>
                    </a:lnTo>
                    <a:lnTo>
                      <a:pt x="4669" y="7939"/>
                    </a:lnTo>
                    <a:lnTo>
                      <a:pt x="4640" y="7925"/>
                    </a:lnTo>
                    <a:lnTo>
                      <a:pt x="4613" y="7906"/>
                    </a:lnTo>
                    <a:lnTo>
                      <a:pt x="4588" y="7885"/>
                    </a:lnTo>
                    <a:lnTo>
                      <a:pt x="4567" y="7860"/>
                    </a:lnTo>
                    <a:lnTo>
                      <a:pt x="4548" y="7833"/>
                    </a:lnTo>
                    <a:lnTo>
                      <a:pt x="4534" y="7804"/>
                    </a:lnTo>
                    <a:lnTo>
                      <a:pt x="4524" y="7773"/>
                    </a:lnTo>
                    <a:lnTo>
                      <a:pt x="4517" y="7741"/>
                    </a:lnTo>
                    <a:lnTo>
                      <a:pt x="4515" y="7708"/>
                    </a:lnTo>
                    <a:lnTo>
                      <a:pt x="4517" y="7675"/>
                    </a:lnTo>
                    <a:lnTo>
                      <a:pt x="4524" y="7643"/>
                    </a:lnTo>
                    <a:lnTo>
                      <a:pt x="4534" y="7612"/>
                    </a:lnTo>
                    <a:lnTo>
                      <a:pt x="4548" y="7583"/>
                    </a:lnTo>
                    <a:lnTo>
                      <a:pt x="4567" y="7556"/>
                    </a:lnTo>
                    <a:lnTo>
                      <a:pt x="4588" y="7531"/>
                    </a:lnTo>
                    <a:lnTo>
                      <a:pt x="4613" y="7510"/>
                    </a:lnTo>
                    <a:lnTo>
                      <a:pt x="4640" y="7491"/>
                    </a:lnTo>
                    <a:lnTo>
                      <a:pt x="4669" y="7477"/>
                    </a:lnTo>
                    <a:lnTo>
                      <a:pt x="4700" y="7467"/>
                    </a:lnTo>
                    <a:lnTo>
                      <a:pt x="4732" y="7460"/>
                    </a:lnTo>
                    <a:lnTo>
                      <a:pt x="4765" y="7458"/>
                    </a:lnTo>
                    <a:lnTo>
                      <a:pt x="7119" y="7458"/>
                    </a:lnTo>
                    <a:lnTo>
                      <a:pt x="7152" y="7460"/>
                    </a:lnTo>
                    <a:lnTo>
                      <a:pt x="7184" y="7467"/>
                    </a:lnTo>
                    <a:lnTo>
                      <a:pt x="7215" y="7477"/>
                    </a:lnTo>
                    <a:lnTo>
                      <a:pt x="7244" y="7491"/>
                    </a:lnTo>
                    <a:lnTo>
                      <a:pt x="7271" y="7510"/>
                    </a:lnTo>
                    <a:lnTo>
                      <a:pt x="7296" y="7531"/>
                    </a:lnTo>
                    <a:lnTo>
                      <a:pt x="7317" y="7556"/>
                    </a:lnTo>
                    <a:lnTo>
                      <a:pt x="7336" y="7583"/>
                    </a:lnTo>
                    <a:lnTo>
                      <a:pt x="7350" y="7612"/>
                    </a:lnTo>
                    <a:lnTo>
                      <a:pt x="7360" y="7643"/>
                    </a:lnTo>
                    <a:lnTo>
                      <a:pt x="7367" y="7675"/>
                    </a:lnTo>
                    <a:lnTo>
                      <a:pt x="7369" y="7708"/>
                    </a:lnTo>
                    <a:lnTo>
                      <a:pt x="7367" y="7741"/>
                    </a:lnTo>
                    <a:lnTo>
                      <a:pt x="7360" y="7773"/>
                    </a:lnTo>
                    <a:lnTo>
                      <a:pt x="7350" y="7804"/>
                    </a:lnTo>
                    <a:lnTo>
                      <a:pt x="7336" y="7833"/>
                    </a:lnTo>
                    <a:lnTo>
                      <a:pt x="7317" y="7860"/>
                    </a:lnTo>
                    <a:lnTo>
                      <a:pt x="7296" y="7885"/>
                    </a:lnTo>
                    <a:lnTo>
                      <a:pt x="7271" y="7906"/>
                    </a:lnTo>
                    <a:lnTo>
                      <a:pt x="7244" y="7925"/>
                    </a:lnTo>
                    <a:lnTo>
                      <a:pt x="7215" y="7939"/>
                    </a:lnTo>
                    <a:close/>
                    <a:moveTo>
                      <a:pt x="2972" y="4851"/>
                    </a:moveTo>
                    <a:lnTo>
                      <a:pt x="2981" y="4850"/>
                    </a:lnTo>
                    <a:lnTo>
                      <a:pt x="2986" y="4850"/>
                    </a:lnTo>
                    <a:lnTo>
                      <a:pt x="2995" y="4850"/>
                    </a:lnTo>
                    <a:lnTo>
                      <a:pt x="2998" y="4850"/>
                    </a:lnTo>
                    <a:lnTo>
                      <a:pt x="3705" y="4850"/>
                    </a:lnTo>
                    <a:lnTo>
                      <a:pt x="3708" y="4850"/>
                    </a:lnTo>
                    <a:lnTo>
                      <a:pt x="3717" y="4850"/>
                    </a:lnTo>
                    <a:lnTo>
                      <a:pt x="3722" y="4850"/>
                    </a:lnTo>
                    <a:lnTo>
                      <a:pt x="3731" y="4851"/>
                    </a:lnTo>
                    <a:lnTo>
                      <a:pt x="3737" y="4851"/>
                    </a:lnTo>
                    <a:lnTo>
                      <a:pt x="3746" y="4852"/>
                    </a:lnTo>
                    <a:lnTo>
                      <a:pt x="3751" y="4853"/>
                    </a:lnTo>
                    <a:lnTo>
                      <a:pt x="3760" y="4854"/>
                    </a:lnTo>
                    <a:lnTo>
                      <a:pt x="3765" y="4855"/>
                    </a:lnTo>
                    <a:lnTo>
                      <a:pt x="3774" y="4856"/>
                    </a:lnTo>
                    <a:lnTo>
                      <a:pt x="3780" y="4857"/>
                    </a:lnTo>
                    <a:lnTo>
                      <a:pt x="3788" y="4859"/>
                    </a:lnTo>
                    <a:lnTo>
                      <a:pt x="3794" y="4860"/>
                    </a:lnTo>
                    <a:lnTo>
                      <a:pt x="3802" y="4863"/>
                    </a:lnTo>
                    <a:lnTo>
                      <a:pt x="3808" y="4864"/>
                    </a:lnTo>
                    <a:lnTo>
                      <a:pt x="3816" y="4867"/>
                    </a:lnTo>
                    <a:lnTo>
                      <a:pt x="3822" y="4868"/>
                    </a:lnTo>
                    <a:lnTo>
                      <a:pt x="3830" y="4871"/>
                    </a:lnTo>
                    <a:lnTo>
                      <a:pt x="3835" y="4873"/>
                    </a:lnTo>
                    <a:lnTo>
                      <a:pt x="3844" y="4876"/>
                    </a:lnTo>
                    <a:lnTo>
                      <a:pt x="3849" y="4878"/>
                    </a:lnTo>
                    <a:lnTo>
                      <a:pt x="3857" y="4881"/>
                    </a:lnTo>
                    <a:lnTo>
                      <a:pt x="3862" y="4884"/>
                    </a:lnTo>
                    <a:lnTo>
                      <a:pt x="3870" y="4887"/>
                    </a:lnTo>
                    <a:lnTo>
                      <a:pt x="3875" y="4890"/>
                    </a:lnTo>
                    <a:lnTo>
                      <a:pt x="3883" y="4894"/>
                    </a:lnTo>
                    <a:lnTo>
                      <a:pt x="3888" y="4897"/>
                    </a:lnTo>
                    <a:lnTo>
                      <a:pt x="3896" y="4901"/>
                    </a:lnTo>
                    <a:lnTo>
                      <a:pt x="3900" y="4903"/>
                    </a:lnTo>
                    <a:lnTo>
                      <a:pt x="3907" y="4908"/>
                    </a:lnTo>
                    <a:lnTo>
                      <a:pt x="3912" y="4911"/>
                    </a:lnTo>
                    <a:lnTo>
                      <a:pt x="3920" y="4916"/>
                    </a:lnTo>
                    <a:lnTo>
                      <a:pt x="3924" y="4919"/>
                    </a:lnTo>
                    <a:lnTo>
                      <a:pt x="3931" y="4924"/>
                    </a:lnTo>
                    <a:lnTo>
                      <a:pt x="3936" y="4927"/>
                    </a:lnTo>
                    <a:lnTo>
                      <a:pt x="3943" y="4933"/>
                    </a:lnTo>
                    <a:lnTo>
                      <a:pt x="3947" y="4936"/>
                    </a:lnTo>
                    <a:lnTo>
                      <a:pt x="3954" y="4942"/>
                    </a:lnTo>
                    <a:lnTo>
                      <a:pt x="3958" y="4945"/>
                    </a:lnTo>
                    <a:lnTo>
                      <a:pt x="3965" y="4951"/>
                    </a:lnTo>
                    <a:lnTo>
                      <a:pt x="3969" y="4955"/>
                    </a:lnTo>
                    <a:lnTo>
                      <a:pt x="3975" y="4961"/>
                    </a:lnTo>
                    <a:lnTo>
                      <a:pt x="3979" y="4965"/>
                    </a:lnTo>
                    <a:lnTo>
                      <a:pt x="3985" y="4971"/>
                    </a:lnTo>
                    <a:lnTo>
                      <a:pt x="3989" y="4975"/>
                    </a:lnTo>
                    <a:lnTo>
                      <a:pt x="3995" y="4982"/>
                    </a:lnTo>
                    <a:lnTo>
                      <a:pt x="3999" y="4986"/>
                    </a:lnTo>
                    <a:lnTo>
                      <a:pt x="4004" y="4993"/>
                    </a:lnTo>
                    <a:lnTo>
                      <a:pt x="4008" y="4997"/>
                    </a:lnTo>
                    <a:lnTo>
                      <a:pt x="4013" y="5004"/>
                    </a:lnTo>
                    <a:lnTo>
                      <a:pt x="4016" y="5009"/>
                    </a:lnTo>
                    <a:lnTo>
                      <a:pt x="4022" y="5016"/>
                    </a:lnTo>
                    <a:lnTo>
                      <a:pt x="4025" y="5020"/>
                    </a:lnTo>
                    <a:lnTo>
                      <a:pt x="4030" y="5028"/>
                    </a:lnTo>
                    <a:lnTo>
                      <a:pt x="4033" y="5032"/>
                    </a:lnTo>
                    <a:lnTo>
                      <a:pt x="4037" y="5040"/>
                    </a:lnTo>
                    <a:lnTo>
                      <a:pt x="4041" y="5047"/>
                    </a:lnTo>
                    <a:lnTo>
                      <a:pt x="4045" y="5055"/>
                    </a:lnTo>
                    <a:lnTo>
                      <a:pt x="4048" y="5060"/>
                    </a:lnTo>
                    <a:lnTo>
                      <a:pt x="4052" y="5068"/>
                    </a:lnTo>
                    <a:lnTo>
                      <a:pt x="4054" y="5072"/>
                    </a:lnTo>
                    <a:lnTo>
                      <a:pt x="4057" y="5080"/>
                    </a:lnTo>
                    <a:lnTo>
                      <a:pt x="4060" y="5085"/>
                    </a:lnTo>
                    <a:lnTo>
                      <a:pt x="4063" y="5093"/>
                    </a:lnTo>
                    <a:lnTo>
                      <a:pt x="4065" y="5098"/>
                    </a:lnTo>
                    <a:lnTo>
                      <a:pt x="4068" y="5106"/>
                    </a:lnTo>
                    <a:lnTo>
                      <a:pt x="4069" y="5111"/>
                    </a:lnTo>
                    <a:lnTo>
                      <a:pt x="4072" y="5120"/>
                    </a:lnTo>
                    <a:lnTo>
                      <a:pt x="4074" y="5125"/>
                    </a:lnTo>
                    <a:lnTo>
                      <a:pt x="4076" y="5133"/>
                    </a:lnTo>
                    <a:lnTo>
                      <a:pt x="4078" y="5139"/>
                    </a:lnTo>
                    <a:lnTo>
                      <a:pt x="4080" y="5147"/>
                    </a:lnTo>
                    <a:lnTo>
                      <a:pt x="4081" y="5152"/>
                    </a:lnTo>
                    <a:lnTo>
                      <a:pt x="4083" y="5161"/>
                    </a:lnTo>
                    <a:lnTo>
                      <a:pt x="4084" y="5166"/>
                    </a:lnTo>
                    <a:lnTo>
                      <a:pt x="4085" y="5175"/>
                    </a:lnTo>
                    <a:lnTo>
                      <a:pt x="4086" y="5180"/>
                    </a:lnTo>
                    <a:lnTo>
                      <a:pt x="4087" y="5189"/>
                    </a:lnTo>
                    <a:lnTo>
                      <a:pt x="4088" y="5195"/>
                    </a:lnTo>
                    <a:lnTo>
                      <a:pt x="4089" y="5203"/>
                    </a:lnTo>
                    <a:lnTo>
                      <a:pt x="4089" y="5209"/>
                    </a:lnTo>
                    <a:lnTo>
                      <a:pt x="4090" y="5218"/>
                    </a:lnTo>
                    <a:lnTo>
                      <a:pt x="4090" y="5223"/>
                    </a:lnTo>
                    <a:lnTo>
                      <a:pt x="4090" y="5232"/>
                    </a:lnTo>
                    <a:lnTo>
                      <a:pt x="4090" y="5235"/>
                    </a:lnTo>
                    <a:lnTo>
                      <a:pt x="4090" y="5942"/>
                    </a:lnTo>
                    <a:lnTo>
                      <a:pt x="4090" y="5945"/>
                    </a:lnTo>
                    <a:lnTo>
                      <a:pt x="4090" y="5954"/>
                    </a:lnTo>
                    <a:lnTo>
                      <a:pt x="4090" y="5959"/>
                    </a:lnTo>
                    <a:lnTo>
                      <a:pt x="4089" y="5968"/>
                    </a:lnTo>
                    <a:lnTo>
                      <a:pt x="4089" y="5974"/>
                    </a:lnTo>
                    <a:lnTo>
                      <a:pt x="4088" y="5982"/>
                    </a:lnTo>
                    <a:lnTo>
                      <a:pt x="4087" y="5988"/>
                    </a:lnTo>
                    <a:lnTo>
                      <a:pt x="4086" y="5997"/>
                    </a:lnTo>
                    <a:lnTo>
                      <a:pt x="4085" y="6002"/>
                    </a:lnTo>
                    <a:lnTo>
                      <a:pt x="4084" y="6011"/>
                    </a:lnTo>
                    <a:lnTo>
                      <a:pt x="4083" y="6016"/>
                    </a:lnTo>
                    <a:lnTo>
                      <a:pt x="4081" y="6025"/>
                    </a:lnTo>
                    <a:lnTo>
                      <a:pt x="4080" y="6030"/>
                    </a:lnTo>
                    <a:lnTo>
                      <a:pt x="4078" y="6039"/>
                    </a:lnTo>
                    <a:lnTo>
                      <a:pt x="4076" y="6044"/>
                    </a:lnTo>
                    <a:lnTo>
                      <a:pt x="4074" y="6052"/>
                    </a:lnTo>
                    <a:lnTo>
                      <a:pt x="4072" y="6057"/>
                    </a:lnTo>
                    <a:lnTo>
                      <a:pt x="4070" y="6066"/>
                    </a:lnTo>
                    <a:lnTo>
                      <a:pt x="4068" y="6071"/>
                    </a:lnTo>
                    <a:lnTo>
                      <a:pt x="4065" y="6079"/>
                    </a:lnTo>
                    <a:lnTo>
                      <a:pt x="4063" y="6084"/>
                    </a:lnTo>
                    <a:lnTo>
                      <a:pt x="4060" y="6092"/>
                    </a:lnTo>
                    <a:lnTo>
                      <a:pt x="4058" y="6097"/>
                    </a:lnTo>
                    <a:lnTo>
                      <a:pt x="4054" y="6105"/>
                    </a:lnTo>
                    <a:lnTo>
                      <a:pt x="4052" y="6110"/>
                    </a:lnTo>
                    <a:lnTo>
                      <a:pt x="4048" y="6118"/>
                    </a:lnTo>
                    <a:lnTo>
                      <a:pt x="4046" y="6123"/>
                    </a:lnTo>
                    <a:lnTo>
                      <a:pt x="4041" y="6130"/>
                    </a:lnTo>
                    <a:lnTo>
                      <a:pt x="4036" y="6139"/>
                    </a:lnTo>
                    <a:lnTo>
                      <a:pt x="4032" y="6147"/>
                    </a:lnTo>
                    <a:lnTo>
                      <a:pt x="4029" y="6151"/>
                    </a:lnTo>
                    <a:lnTo>
                      <a:pt x="4024" y="6159"/>
                    </a:lnTo>
                    <a:lnTo>
                      <a:pt x="4021" y="6163"/>
                    </a:lnTo>
                    <a:lnTo>
                      <a:pt x="4016" y="6170"/>
                    </a:lnTo>
                    <a:lnTo>
                      <a:pt x="4012" y="6174"/>
                    </a:lnTo>
                    <a:lnTo>
                      <a:pt x="4007" y="6181"/>
                    </a:lnTo>
                    <a:lnTo>
                      <a:pt x="4004" y="6185"/>
                    </a:lnTo>
                    <a:lnTo>
                      <a:pt x="3998" y="6192"/>
                    </a:lnTo>
                    <a:lnTo>
                      <a:pt x="3995" y="6196"/>
                    </a:lnTo>
                    <a:lnTo>
                      <a:pt x="3989" y="6202"/>
                    </a:lnTo>
                    <a:lnTo>
                      <a:pt x="3985" y="6206"/>
                    </a:lnTo>
                    <a:lnTo>
                      <a:pt x="3979" y="6212"/>
                    </a:lnTo>
                    <a:lnTo>
                      <a:pt x="3975" y="6216"/>
                    </a:lnTo>
                    <a:lnTo>
                      <a:pt x="3969" y="6222"/>
                    </a:lnTo>
                    <a:lnTo>
                      <a:pt x="3965" y="6226"/>
                    </a:lnTo>
                    <a:lnTo>
                      <a:pt x="3959" y="6232"/>
                    </a:lnTo>
                    <a:lnTo>
                      <a:pt x="3955" y="6235"/>
                    </a:lnTo>
                    <a:lnTo>
                      <a:pt x="3948" y="6241"/>
                    </a:lnTo>
                    <a:lnTo>
                      <a:pt x="3944" y="6244"/>
                    </a:lnTo>
                    <a:lnTo>
                      <a:pt x="3937" y="6249"/>
                    </a:lnTo>
                    <a:lnTo>
                      <a:pt x="3933" y="6253"/>
                    </a:lnTo>
                    <a:lnTo>
                      <a:pt x="3926" y="6258"/>
                    </a:lnTo>
                    <a:lnTo>
                      <a:pt x="3922" y="6261"/>
                    </a:lnTo>
                    <a:lnTo>
                      <a:pt x="3914" y="6266"/>
                    </a:lnTo>
                    <a:lnTo>
                      <a:pt x="3910" y="6269"/>
                    </a:lnTo>
                    <a:lnTo>
                      <a:pt x="3902" y="6273"/>
                    </a:lnTo>
                    <a:lnTo>
                      <a:pt x="3896" y="6277"/>
                    </a:lnTo>
                    <a:lnTo>
                      <a:pt x="3888" y="6281"/>
                    </a:lnTo>
                    <a:lnTo>
                      <a:pt x="3883" y="6284"/>
                    </a:lnTo>
                    <a:lnTo>
                      <a:pt x="3875" y="6288"/>
                    </a:lnTo>
                    <a:lnTo>
                      <a:pt x="3869" y="6291"/>
                    </a:lnTo>
                    <a:lnTo>
                      <a:pt x="3861" y="6295"/>
                    </a:lnTo>
                    <a:lnTo>
                      <a:pt x="3856" y="6297"/>
                    </a:lnTo>
                    <a:lnTo>
                      <a:pt x="3848" y="6300"/>
                    </a:lnTo>
                    <a:lnTo>
                      <a:pt x="3842" y="6302"/>
                    </a:lnTo>
                    <a:lnTo>
                      <a:pt x="3834" y="6305"/>
                    </a:lnTo>
                    <a:lnTo>
                      <a:pt x="3828" y="6307"/>
                    </a:lnTo>
                    <a:lnTo>
                      <a:pt x="3820" y="6310"/>
                    </a:lnTo>
                    <a:lnTo>
                      <a:pt x="3815" y="6312"/>
                    </a:lnTo>
                    <a:lnTo>
                      <a:pt x="3806" y="6314"/>
                    </a:lnTo>
                    <a:lnTo>
                      <a:pt x="3801" y="6315"/>
                    </a:lnTo>
                    <a:lnTo>
                      <a:pt x="3792" y="6317"/>
                    </a:lnTo>
                    <a:lnTo>
                      <a:pt x="3787" y="6319"/>
                    </a:lnTo>
                    <a:lnTo>
                      <a:pt x="3778" y="6320"/>
                    </a:lnTo>
                    <a:lnTo>
                      <a:pt x="3773" y="6321"/>
                    </a:lnTo>
                    <a:lnTo>
                      <a:pt x="3764" y="6323"/>
                    </a:lnTo>
                    <a:lnTo>
                      <a:pt x="3759" y="6323"/>
                    </a:lnTo>
                    <a:lnTo>
                      <a:pt x="3750" y="6324"/>
                    </a:lnTo>
                    <a:lnTo>
                      <a:pt x="3744" y="6325"/>
                    </a:lnTo>
                    <a:lnTo>
                      <a:pt x="3736" y="6326"/>
                    </a:lnTo>
                    <a:lnTo>
                      <a:pt x="3730" y="6326"/>
                    </a:lnTo>
                    <a:lnTo>
                      <a:pt x="3722" y="6327"/>
                    </a:lnTo>
                    <a:lnTo>
                      <a:pt x="3716" y="6327"/>
                    </a:lnTo>
                    <a:lnTo>
                      <a:pt x="3708" y="6327"/>
                    </a:lnTo>
                    <a:lnTo>
                      <a:pt x="3705" y="6327"/>
                    </a:lnTo>
                    <a:lnTo>
                      <a:pt x="2998" y="6327"/>
                    </a:lnTo>
                    <a:lnTo>
                      <a:pt x="2995" y="6327"/>
                    </a:lnTo>
                    <a:lnTo>
                      <a:pt x="2987" y="6327"/>
                    </a:lnTo>
                    <a:lnTo>
                      <a:pt x="2981" y="6327"/>
                    </a:lnTo>
                    <a:lnTo>
                      <a:pt x="2973" y="6326"/>
                    </a:lnTo>
                    <a:lnTo>
                      <a:pt x="2967" y="6326"/>
                    </a:lnTo>
                    <a:lnTo>
                      <a:pt x="2959" y="6325"/>
                    </a:lnTo>
                    <a:lnTo>
                      <a:pt x="2953" y="6324"/>
                    </a:lnTo>
                    <a:lnTo>
                      <a:pt x="2944" y="6323"/>
                    </a:lnTo>
                    <a:lnTo>
                      <a:pt x="2939" y="6323"/>
                    </a:lnTo>
                    <a:lnTo>
                      <a:pt x="2930" y="6321"/>
                    </a:lnTo>
                    <a:lnTo>
                      <a:pt x="2925" y="6320"/>
                    </a:lnTo>
                    <a:lnTo>
                      <a:pt x="2916" y="6318"/>
                    </a:lnTo>
                    <a:lnTo>
                      <a:pt x="2911" y="6317"/>
                    </a:lnTo>
                    <a:lnTo>
                      <a:pt x="2902" y="6315"/>
                    </a:lnTo>
                    <a:lnTo>
                      <a:pt x="2897" y="6314"/>
                    </a:lnTo>
                    <a:lnTo>
                      <a:pt x="2888" y="6311"/>
                    </a:lnTo>
                    <a:lnTo>
                      <a:pt x="2883" y="6310"/>
                    </a:lnTo>
                    <a:lnTo>
                      <a:pt x="2874" y="6307"/>
                    </a:lnTo>
                    <a:lnTo>
                      <a:pt x="2869" y="6305"/>
                    </a:lnTo>
                    <a:lnTo>
                      <a:pt x="2861" y="6302"/>
                    </a:lnTo>
                    <a:lnTo>
                      <a:pt x="2855" y="6300"/>
                    </a:lnTo>
                    <a:lnTo>
                      <a:pt x="2847" y="6297"/>
                    </a:lnTo>
                    <a:lnTo>
                      <a:pt x="2841" y="6294"/>
                    </a:lnTo>
                    <a:lnTo>
                      <a:pt x="2833" y="6290"/>
                    </a:lnTo>
                    <a:lnTo>
                      <a:pt x="2828" y="6288"/>
                    </a:lnTo>
                    <a:lnTo>
                      <a:pt x="2820" y="6284"/>
                    </a:lnTo>
                    <a:lnTo>
                      <a:pt x="2814" y="6281"/>
                    </a:lnTo>
                    <a:lnTo>
                      <a:pt x="2807" y="6276"/>
                    </a:lnTo>
                    <a:lnTo>
                      <a:pt x="2803" y="6274"/>
                    </a:lnTo>
                    <a:lnTo>
                      <a:pt x="2795" y="6270"/>
                    </a:lnTo>
                    <a:lnTo>
                      <a:pt x="2791" y="6267"/>
                    </a:lnTo>
                    <a:lnTo>
                      <a:pt x="2783" y="6262"/>
                    </a:lnTo>
                    <a:lnTo>
                      <a:pt x="2779" y="6259"/>
                    </a:lnTo>
                    <a:lnTo>
                      <a:pt x="2772" y="6253"/>
                    </a:lnTo>
                    <a:lnTo>
                      <a:pt x="2767" y="6250"/>
                    </a:lnTo>
                    <a:lnTo>
                      <a:pt x="2760" y="6245"/>
                    </a:lnTo>
                    <a:lnTo>
                      <a:pt x="2756" y="6241"/>
                    </a:lnTo>
                    <a:lnTo>
                      <a:pt x="2749" y="6236"/>
                    </a:lnTo>
                    <a:lnTo>
                      <a:pt x="2745" y="6232"/>
                    </a:lnTo>
                    <a:lnTo>
                      <a:pt x="2738" y="6226"/>
                    </a:lnTo>
                    <a:lnTo>
                      <a:pt x="2735" y="6223"/>
                    </a:lnTo>
                    <a:lnTo>
                      <a:pt x="2728" y="6217"/>
                    </a:lnTo>
                    <a:lnTo>
                      <a:pt x="2724" y="6213"/>
                    </a:lnTo>
                    <a:lnTo>
                      <a:pt x="2718" y="6207"/>
                    </a:lnTo>
                    <a:lnTo>
                      <a:pt x="2715" y="6203"/>
                    </a:lnTo>
                    <a:lnTo>
                      <a:pt x="2709" y="6196"/>
                    </a:lnTo>
                    <a:lnTo>
                      <a:pt x="2705" y="6192"/>
                    </a:lnTo>
                    <a:lnTo>
                      <a:pt x="2700" y="6185"/>
                    </a:lnTo>
                    <a:lnTo>
                      <a:pt x="2696" y="6181"/>
                    </a:lnTo>
                    <a:lnTo>
                      <a:pt x="2691" y="6174"/>
                    </a:lnTo>
                    <a:lnTo>
                      <a:pt x="2687" y="6170"/>
                    </a:lnTo>
                    <a:lnTo>
                      <a:pt x="2682" y="6163"/>
                    </a:lnTo>
                    <a:lnTo>
                      <a:pt x="2679" y="6159"/>
                    </a:lnTo>
                    <a:lnTo>
                      <a:pt x="2674" y="6151"/>
                    </a:lnTo>
                    <a:lnTo>
                      <a:pt x="2671" y="6147"/>
                    </a:lnTo>
                    <a:lnTo>
                      <a:pt x="2667" y="6139"/>
                    </a:lnTo>
                    <a:lnTo>
                      <a:pt x="2662" y="6130"/>
                    </a:lnTo>
                    <a:lnTo>
                      <a:pt x="2657" y="6123"/>
                    </a:lnTo>
                    <a:lnTo>
                      <a:pt x="2655" y="6118"/>
                    </a:lnTo>
                    <a:lnTo>
                      <a:pt x="2651" y="6110"/>
                    </a:lnTo>
                    <a:lnTo>
                      <a:pt x="2649" y="6105"/>
                    </a:lnTo>
                    <a:lnTo>
                      <a:pt x="2645" y="6097"/>
                    </a:lnTo>
                    <a:lnTo>
                      <a:pt x="2643" y="6092"/>
                    </a:lnTo>
                    <a:lnTo>
                      <a:pt x="2640" y="6084"/>
                    </a:lnTo>
                    <a:lnTo>
                      <a:pt x="2638" y="6079"/>
                    </a:lnTo>
                    <a:lnTo>
                      <a:pt x="2635" y="6071"/>
                    </a:lnTo>
                    <a:lnTo>
                      <a:pt x="2633" y="6066"/>
                    </a:lnTo>
                    <a:lnTo>
                      <a:pt x="2631" y="6057"/>
                    </a:lnTo>
                    <a:lnTo>
                      <a:pt x="2629" y="6052"/>
                    </a:lnTo>
                    <a:lnTo>
                      <a:pt x="2627" y="6044"/>
                    </a:lnTo>
                    <a:lnTo>
                      <a:pt x="2625" y="6039"/>
                    </a:lnTo>
                    <a:lnTo>
                      <a:pt x="2623" y="6030"/>
                    </a:lnTo>
                    <a:lnTo>
                      <a:pt x="2622" y="6025"/>
                    </a:lnTo>
                    <a:lnTo>
                      <a:pt x="2620" y="6016"/>
                    </a:lnTo>
                    <a:lnTo>
                      <a:pt x="2619" y="6011"/>
                    </a:lnTo>
                    <a:lnTo>
                      <a:pt x="2618" y="6002"/>
                    </a:lnTo>
                    <a:lnTo>
                      <a:pt x="2617" y="5997"/>
                    </a:lnTo>
                    <a:lnTo>
                      <a:pt x="2616" y="5988"/>
                    </a:lnTo>
                    <a:lnTo>
                      <a:pt x="2615" y="5982"/>
                    </a:lnTo>
                    <a:lnTo>
                      <a:pt x="2614" y="5974"/>
                    </a:lnTo>
                    <a:lnTo>
                      <a:pt x="2614" y="5968"/>
                    </a:lnTo>
                    <a:lnTo>
                      <a:pt x="2613" y="5959"/>
                    </a:lnTo>
                    <a:lnTo>
                      <a:pt x="2613" y="5954"/>
                    </a:lnTo>
                    <a:lnTo>
                      <a:pt x="2613" y="5945"/>
                    </a:lnTo>
                    <a:lnTo>
                      <a:pt x="2613" y="5942"/>
                    </a:lnTo>
                    <a:lnTo>
                      <a:pt x="2613" y="5235"/>
                    </a:lnTo>
                    <a:lnTo>
                      <a:pt x="2613" y="5232"/>
                    </a:lnTo>
                    <a:lnTo>
                      <a:pt x="2613" y="5223"/>
                    </a:lnTo>
                    <a:lnTo>
                      <a:pt x="2613" y="5218"/>
                    </a:lnTo>
                    <a:lnTo>
                      <a:pt x="2614" y="5209"/>
                    </a:lnTo>
                    <a:lnTo>
                      <a:pt x="2614" y="5203"/>
                    </a:lnTo>
                    <a:lnTo>
                      <a:pt x="2615" y="5195"/>
                    </a:lnTo>
                    <a:lnTo>
                      <a:pt x="2616" y="5189"/>
                    </a:lnTo>
                    <a:lnTo>
                      <a:pt x="2617" y="5180"/>
                    </a:lnTo>
                    <a:lnTo>
                      <a:pt x="2618" y="5175"/>
                    </a:lnTo>
                    <a:lnTo>
                      <a:pt x="2619" y="5166"/>
                    </a:lnTo>
                    <a:lnTo>
                      <a:pt x="2620" y="5161"/>
                    </a:lnTo>
                    <a:lnTo>
                      <a:pt x="2622" y="5152"/>
                    </a:lnTo>
                    <a:lnTo>
                      <a:pt x="2623" y="5147"/>
                    </a:lnTo>
                    <a:lnTo>
                      <a:pt x="2625" y="5139"/>
                    </a:lnTo>
                    <a:lnTo>
                      <a:pt x="2627" y="5133"/>
                    </a:lnTo>
                    <a:lnTo>
                      <a:pt x="2629" y="5125"/>
                    </a:lnTo>
                    <a:lnTo>
                      <a:pt x="2631" y="5120"/>
                    </a:lnTo>
                    <a:lnTo>
                      <a:pt x="2634" y="5111"/>
                    </a:lnTo>
                    <a:lnTo>
                      <a:pt x="2635" y="5106"/>
                    </a:lnTo>
                    <a:lnTo>
                      <a:pt x="2638" y="5098"/>
                    </a:lnTo>
                    <a:lnTo>
                      <a:pt x="2640" y="5093"/>
                    </a:lnTo>
                    <a:lnTo>
                      <a:pt x="2643" y="5085"/>
                    </a:lnTo>
                    <a:lnTo>
                      <a:pt x="2646" y="5080"/>
                    </a:lnTo>
                    <a:lnTo>
                      <a:pt x="2649" y="5072"/>
                    </a:lnTo>
                    <a:lnTo>
                      <a:pt x="2651" y="5068"/>
                    </a:lnTo>
                    <a:lnTo>
                      <a:pt x="2655" y="5060"/>
                    </a:lnTo>
                    <a:lnTo>
                      <a:pt x="2658" y="5055"/>
                    </a:lnTo>
                    <a:lnTo>
                      <a:pt x="2662" y="5047"/>
                    </a:lnTo>
                    <a:lnTo>
                      <a:pt x="2666" y="5040"/>
                    </a:lnTo>
                    <a:lnTo>
                      <a:pt x="2670" y="5032"/>
                    </a:lnTo>
                    <a:lnTo>
                      <a:pt x="2673" y="5028"/>
                    </a:lnTo>
                    <a:lnTo>
                      <a:pt x="2678" y="5020"/>
                    </a:lnTo>
                    <a:lnTo>
                      <a:pt x="2682" y="5016"/>
                    </a:lnTo>
                    <a:lnTo>
                      <a:pt x="2687" y="5008"/>
                    </a:lnTo>
                    <a:lnTo>
                      <a:pt x="2690" y="5004"/>
                    </a:lnTo>
                    <a:lnTo>
                      <a:pt x="2695" y="4997"/>
                    </a:lnTo>
                    <a:lnTo>
                      <a:pt x="2699" y="4993"/>
                    </a:lnTo>
                    <a:lnTo>
                      <a:pt x="2705" y="4986"/>
                    </a:lnTo>
                    <a:lnTo>
                      <a:pt x="2708" y="4982"/>
                    </a:lnTo>
                    <a:lnTo>
                      <a:pt x="2714" y="4975"/>
                    </a:lnTo>
                    <a:lnTo>
                      <a:pt x="2718" y="4971"/>
                    </a:lnTo>
                    <a:lnTo>
                      <a:pt x="2724" y="4965"/>
                    </a:lnTo>
                    <a:lnTo>
                      <a:pt x="2728" y="4960"/>
                    </a:lnTo>
                    <a:lnTo>
                      <a:pt x="2735" y="4954"/>
                    </a:lnTo>
                    <a:lnTo>
                      <a:pt x="2739" y="4951"/>
                    </a:lnTo>
                    <a:lnTo>
                      <a:pt x="2746" y="4945"/>
                    </a:lnTo>
                    <a:lnTo>
                      <a:pt x="2750" y="4941"/>
                    </a:lnTo>
                    <a:lnTo>
                      <a:pt x="2757" y="4935"/>
                    </a:lnTo>
                    <a:lnTo>
                      <a:pt x="2761" y="4932"/>
                    </a:lnTo>
                    <a:lnTo>
                      <a:pt x="2768" y="4926"/>
                    </a:lnTo>
                    <a:lnTo>
                      <a:pt x="2773" y="4923"/>
                    </a:lnTo>
                    <a:lnTo>
                      <a:pt x="2780" y="4918"/>
                    </a:lnTo>
                    <a:lnTo>
                      <a:pt x="2785" y="4915"/>
                    </a:lnTo>
                    <a:lnTo>
                      <a:pt x="2793" y="4910"/>
                    </a:lnTo>
                    <a:lnTo>
                      <a:pt x="2798" y="4907"/>
                    </a:lnTo>
                    <a:lnTo>
                      <a:pt x="2806" y="4902"/>
                    </a:lnTo>
                    <a:lnTo>
                      <a:pt x="2806" y="4902"/>
                    </a:lnTo>
                    <a:lnTo>
                      <a:pt x="2814" y="4897"/>
                    </a:lnTo>
                    <a:lnTo>
                      <a:pt x="2819" y="4895"/>
                    </a:lnTo>
                    <a:lnTo>
                      <a:pt x="2827" y="4891"/>
                    </a:lnTo>
                    <a:lnTo>
                      <a:pt x="2832" y="4888"/>
                    </a:lnTo>
                    <a:lnTo>
                      <a:pt x="2840" y="4884"/>
                    </a:lnTo>
                    <a:lnTo>
                      <a:pt x="2846" y="4882"/>
                    </a:lnTo>
                    <a:lnTo>
                      <a:pt x="2854" y="4878"/>
                    </a:lnTo>
                    <a:lnTo>
                      <a:pt x="2859" y="4876"/>
                    </a:lnTo>
                    <a:lnTo>
                      <a:pt x="2867" y="4873"/>
                    </a:lnTo>
                    <a:lnTo>
                      <a:pt x="2873" y="4871"/>
                    </a:lnTo>
                    <a:lnTo>
                      <a:pt x="2881" y="4868"/>
                    </a:lnTo>
                    <a:lnTo>
                      <a:pt x="2887" y="4867"/>
                    </a:lnTo>
                    <a:lnTo>
                      <a:pt x="2895" y="4864"/>
                    </a:lnTo>
                    <a:lnTo>
                      <a:pt x="2901" y="4863"/>
                    </a:lnTo>
                    <a:lnTo>
                      <a:pt x="2909" y="4861"/>
                    </a:lnTo>
                    <a:lnTo>
                      <a:pt x="2915" y="4859"/>
                    </a:lnTo>
                    <a:lnTo>
                      <a:pt x="2923" y="4857"/>
                    </a:lnTo>
                    <a:lnTo>
                      <a:pt x="2929" y="4856"/>
                    </a:lnTo>
                    <a:lnTo>
                      <a:pt x="2937" y="4855"/>
                    </a:lnTo>
                    <a:lnTo>
                      <a:pt x="2943" y="4854"/>
                    </a:lnTo>
                    <a:lnTo>
                      <a:pt x="2952" y="4853"/>
                    </a:lnTo>
                    <a:lnTo>
                      <a:pt x="2957" y="4852"/>
                    </a:lnTo>
                    <a:lnTo>
                      <a:pt x="2966" y="4851"/>
                    </a:lnTo>
                    <a:lnTo>
                      <a:pt x="2972" y="4851"/>
                    </a:lnTo>
                    <a:close/>
                    <a:moveTo>
                      <a:pt x="3711" y="5150"/>
                    </a:moveTo>
                    <a:lnTo>
                      <a:pt x="3708" y="5150"/>
                    </a:lnTo>
                    <a:lnTo>
                      <a:pt x="3704" y="5150"/>
                    </a:lnTo>
                    <a:lnTo>
                      <a:pt x="2999" y="5150"/>
                    </a:lnTo>
                    <a:lnTo>
                      <a:pt x="2995" y="5150"/>
                    </a:lnTo>
                    <a:lnTo>
                      <a:pt x="2992" y="5150"/>
                    </a:lnTo>
                    <a:lnTo>
                      <a:pt x="2989" y="5151"/>
                    </a:lnTo>
                    <a:lnTo>
                      <a:pt x="2986" y="5151"/>
                    </a:lnTo>
                    <a:lnTo>
                      <a:pt x="2983" y="5151"/>
                    </a:lnTo>
                    <a:lnTo>
                      <a:pt x="2980" y="5152"/>
                    </a:lnTo>
                    <a:lnTo>
                      <a:pt x="2977" y="5153"/>
                    </a:lnTo>
                    <a:lnTo>
                      <a:pt x="2974" y="5154"/>
                    </a:lnTo>
                    <a:lnTo>
                      <a:pt x="2971" y="5155"/>
                    </a:lnTo>
                    <a:lnTo>
                      <a:pt x="2968" y="5156"/>
                    </a:lnTo>
                    <a:lnTo>
                      <a:pt x="2965" y="5157"/>
                    </a:lnTo>
                    <a:lnTo>
                      <a:pt x="2963" y="5158"/>
                    </a:lnTo>
                    <a:lnTo>
                      <a:pt x="2961" y="5159"/>
                    </a:lnTo>
                    <a:lnTo>
                      <a:pt x="2956" y="5162"/>
                    </a:lnTo>
                    <a:lnTo>
                      <a:pt x="2951" y="5165"/>
                    </a:lnTo>
                    <a:lnTo>
                      <a:pt x="2949" y="5166"/>
                    </a:lnTo>
                    <a:lnTo>
                      <a:pt x="2947" y="5168"/>
                    </a:lnTo>
                    <a:lnTo>
                      <a:pt x="2944" y="5169"/>
                    </a:lnTo>
                    <a:lnTo>
                      <a:pt x="2942" y="5171"/>
                    </a:lnTo>
                    <a:lnTo>
                      <a:pt x="2940" y="5173"/>
                    </a:lnTo>
                    <a:lnTo>
                      <a:pt x="2937" y="5176"/>
                    </a:lnTo>
                    <a:lnTo>
                      <a:pt x="2935" y="5178"/>
                    </a:lnTo>
                    <a:lnTo>
                      <a:pt x="2933" y="5180"/>
                    </a:lnTo>
                    <a:lnTo>
                      <a:pt x="2931" y="5183"/>
                    </a:lnTo>
                    <a:lnTo>
                      <a:pt x="2929" y="5185"/>
                    </a:lnTo>
                    <a:lnTo>
                      <a:pt x="2927" y="5188"/>
                    </a:lnTo>
                    <a:lnTo>
                      <a:pt x="2925" y="5191"/>
                    </a:lnTo>
                    <a:lnTo>
                      <a:pt x="2924" y="5192"/>
                    </a:lnTo>
                    <a:lnTo>
                      <a:pt x="2923" y="5194"/>
                    </a:lnTo>
                    <a:lnTo>
                      <a:pt x="2922" y="5197"/>
                    </a:lnTo>
                    <a:lnTo>
                      <a:pt x="2920" y="5201"/>
                    </a:lnTo>
                    <a:lnTo>
                      <a:pt x="2919" y="5204"/>
                    </a:lnTo>
                    <a:lnTo>
                      <a:pt x="2918" y="5207"/>
                    </a:lnTo>
                    <a:lnTo>
                      <a:pt x="2917" y="5210"/>
                    </a:lnTo>
                    <a:lnTo>
                      <a:pt x="2916" y="5213"/>
                    </a:lnTo>
                    <a:lnTo>
                      <a:pt x="2915" y="5217"/>
                    </a:lnTo>
                    <a:lnTo>
                      <a:pt x="2914" y="5220"/>
                    </a:lnTo>
                    <a:lnTo>
                      <a:pt x="2914" y="5223"/>
                    </a:lnTo>
                    <a:lnTo>
                      <a:pt x="2914" y="5226"/>
                    </a:lnTo>
                    <a:lnTo>
                      <a:pt x="2913" y="5229"/>
                    </a:lnTo>
                    <a:lnTo>
                      <a:pt x="2913" y="5232"/>
                    </a:lnTo>
                    <a:lnTo>
                      <a:pt x="2913" y="5236"/>
                    </a:lnTo>
                    <a:lnTo>
                      <a:pt x="2913" y="5941"/>
                    </a:lnTo>
                    <a:lnTo>
                      <a:pt x="2913" y="5945"/>
                    </a:lnTo>
                    <a:lnTo>
                      <a:pt x="2913" y="5948"/>
                    </a:lnTo>
                    <a:lnTo>
                      <a:pt x="2914" y="5951"/>
                    </a:lnTo>
                    <a:lnTo>
                      <a:pt x="2914" y="5955"/>
                    </a:lnTo>
                    <a:lnTo>
                      <a:pt x="2915" y="5958"/>
                    </a:lnTo>
                    <a:lnTo>
                      <a:pt x="2915" y="5961"/>
                    </a:lnTo>
                    <a:lnTo>
                      <a:pt x="2916" y="5965"/>
                    </a:lnTo>
                    <a:lnTo>
                      <a:pt x="2917" y="5968"/>
                    </a:lnTo>
                    <a:lnTo>
                      <a:pt x="2918" y="5971"/>
                    </a:lnTo>
                    <a:lnTo>
                      <a:pt x="2919" y="5974"/>
                    </a:lnTo>
                    <a:lnTo>
                      <a:pt x="2921" y="5978"/>
                    </a:lnTo>
                    <a:lnTo>
                      <a:pt x="2922" y="5981"/>
                    </a:lnTo>
                    <a:lnTo>
                      <a:pt x="2924" y="5984"/>
                    </a:lnTo>
                    <a:lnTo>
                      <a:pt x="2924" y="5985"/>
                    </a:lnTo>
                    <a:lnTo>
                      <a:pt x="2924" y="5986"/>
                    </a:lnTo>
                    <a:lnTo>
                      <a:pt x="2926" y="5988"/>
                    </a:lnTo>
                    <a:lnTo>
                      <a:pt x="2928" y="5991"/>
                    </a:lnTo>
                    <a:lnTo>
                      <a:pt x="2930" y="5994"/>
                    </a:lnTo>
                    <a:lnTo>
                      <a:pt x="2933" y="5997"/>
                    </a:lnTo>
                    <a:lnTo>
                      <a:pt x="2935" y="5999"/>
                    </a:lnTo>
                    <a:lnTo>
                      <a:pt x="2937" y="6002"/>
                    </a:lnTo>
                    <a:lnTo>
                      <a:pt x="2940" y="6004"/>
                    </a:lnTo>
                    <a:lnTo>
                      <a:pt x="2943" y="6006"/>
                    </a:lnTo>
                    <a:lnTo>
                      <a:pt x="2945" y="6009"/>
                    </a:lnTo>
                    <a:lnTo>
                      <a:pt x="2948" y="6011"/>
                    </a:lnTo>
                    <a:lnTo>
                      <a:pt x="2951" y="6013"/>
                    </a:lnTo>
                    <a:lnTo>
                      <a:pt x="2954" y="6015"/>
                    </a:lnTo>
                    <a:lnTo>
                      <a:pt x="2957" y="6017"/>
                    </a:lnTo>
                    <a:lnTo>
                      <a:pt x="2960" y="6018"/>
                    </a:lnTo>
                    <a:lnTo>
                      <a:pt x="2962" y="6020"/>
                    </a:lnTo>
                    <a:lnTo>
                      <a:pt x="2964" y="6021"/>
                    </a:lnTo>
                    <a:lnTo>
                      <a:pt x="2967" y="6022"/>
                    </a:lnTo>
                    <a:lnTo>
                      <a:pt x="2969" y="6022"/>
                    </a:lnTo>
                    <a:lnTo>
                      <a:pt x="2972" y="6023"/>
                    </a:lnTo>
                    <a:lnTo>
                      <a:pt x="2975" y="6024"/>
                    </a:lnTo>
                    <a:lnTo>
                      <a:pt x="2978" y="6025"/>
                    </a:lnTo>
                    <a:lnTo>
                      <a:pt x="2981" y="6025"/>
                    </a:lnTo>
                    <a:lnTo>
                      <a:pt x="2984" y="6026"/>
                    </a:lnTo>
                    <a:lnTo>
                      <a:pt x="2988" y="6026"/>
                    </a:lnTo>
                    <a:lnTo>
                      <a:pt x="2991" y="6027"/>
                    </a:lnTo>
                    <a:lnTo>
                      <a:pt x="2994" y="6027"/>
                    </a:lnTo>
                    <a:lnTo>
                      <a:pt x="2999" y="6027"/>
                    </a:lnTo>
                    <a:lnTo>
                      <a:pt x="3704" y="6027"/>
                    </a:lnTo>
                    <a:lnTo>
                      <a:pt x="3709" y="6027"/>
                    </a:lnTo>
                    <a:lnTo>
                      <a:pt x="3712" y="6027"/>
                    </a:lnTo>
                    <a:lnTo>
                      <a:pt x="3715" y="6026"/>
                    </a:lnTo>
                    <a:lnTo>
                      <a:pt x="3719" y="6026"/>
                    </a:lnTo>
                    <a:lnTo>
                      <a:pt x="3722" y="6025"/>
                    </a:lnTo>
                    <a:lnTo>
                      <a:pt x="3725" y="6025"/>
                    </a:lnTo>
                    <a:lnTo>
                      <a:pt x="3728" y="6024"/>
                    </a:lnTo>
                    <a:lnTo>
                      <a:pt x="3731" y="6023"/>
                    </a:lnTo>
                    <a:lnTo>
                      <a:pt x="3734" y="6022"/>
                    </a:lnTo>
                    <a:lnTo>
                      <a:pt x="3737" y="6021"/>
                    </a:lnTo>
                    <a:lnTo>
                      <a:pt x="3740" y="6020"/>
                    </a:lnTo>
                    <a:lnTo>
                      <a:pt x="3742" y="6019"/>
                    </a:lnTo>
                    <a:lnTo>
                      <a:pt x="3745" y="6018"/>
                    </a:lnTo>
                    <a:lnTo>
                      <a:pt x="3747" y="6017"/>
                    </a:lnTo>
                    <a:lnTo>
                      <a:pt x="3749" y="6016"/>
                    </a:lnTo>
                    <a:lnTo>
                      <a:pt x="3752" y="6014"/>
                    </a:lnTo>
                    <a:lnTo>
                      <a:pt x="3754" y="6012"/>
                    </a:lnTo>
                    <a:lnTo>
                      <a:pt x="3757" y="6009"/>
                    </a:lnTo>
                    <a:lnTo>
                      <a:pt x="3760" y="6007"/>
                    </a:lnTo>
                    <a:lnTo>
                      <a:pt x="3763" y="6005"/>
                    </a:lnTo>
                    <a:lnTo>
                      <a:pt x="3765" y="6002"/>
                    </a:lnTo>
                    <a:lnTo>
                      <a:pt x="3768" y="6000"/>
                    </a:lnTo>
                    <a:lnTo>
                      <a:pt x="3770" y="5997"/>
                    </a:lnTo>
                    <a:lnTo>
                      <a:pt x="3772" y="5994"/>
                    </a:lnTo>
                    <a:lnTo>
                      <a:pt x="3775" y="5991"/>
                    </a:lnTo>
                    <a:lnTo>
                      <a:pt x="3777" y="5989"/>
                    </a:lnTo>
                    <a:lnTo>
                      <a:pt x="3779" y="5986"/>
                    </a:lnTo>
                    <a:lnTo>
                      <a:pt x="3779" y="5985"/>
                    </a:lnTo>
                    <a:lnTo>
                      <a:pt x="3779" y="5984"/>
                    </a:lnTo>
                    <a:lnTo>
                      <a:pt x="3781" y="5981"/>
                    </a:lnTo>
                    <a:lnTo>
                      <a:pt x="3782" y="5978"/>
                    </a:lnTo>
                    <a:lnTo>
                      <a:pt x="3784" y="5974"/>
                    </a:lnTo>
                    <a:lnTo>
                      <a:pt x="3785" y="5971"/>
                    </a:lnTo>
                    <a:lnTo>
                      <a:pt x="3786" y="5968"/>
                    </a:lnTo>
                    <a:lnTo>
                      <a:pt x="3787" y="5965"/>
                    </a:lnTo>
                    <a:lnTo>
                      <a:pt x="3788" y="5961"/>
                    </a:lnTo>
                    <a:lnTo>
                      <a:pt x="3788" y="5958"/>
                    </a:lnTo>
                    <a:lnTo>
                      <a:pt x="3789" y="5955"/>
                    </a:lnTo>
                    <a:lnTo>
                      <a:pt x="3789" y="5951"/>
                    </a:lnTo>
                    <a:lnTo>
                      <a:pt x="3790" y="5948"/>
                    </a:lnTo>
                    <a:lnTo>
                      <a:pt x="3790" y="5945"/>
                    </a:lnTo>
                    <a:lnTo>
                      <a:pt x="3790" y="5941"/>
                    </a:lnTo>
                    <a:lnTo>
                      <a:pt x="3790" y="5236"/>
                    </a:lnTo>
                    <a:lnTo>
                      <a:pt x="3790" y="5232"/>
                    </a:lnTo>
                    <a:lnTo>
                      <a:pt x="3790" y="5229"/>
                    </a:lnTo>
                    <a:lnTo>
                      <a:pt x="3789" y="5226"/>
                    </a:lnTo>
                    <a:lnTo>
                      <a:pt x="3789" y="5223"/>
                    </a:lnTo>
                    <a:lnTo>
                      <a:pt x="3789" y="5220"/>
                    </a:lnTo>
                    <a:lnTo>
                      <a:pt x="3788" y="5217"/>
                    </a:lnTo>
                    <a:lnTo>
                      <a:pt x="3787" y="5213"/>
                    </a:lnTo>
                    <a:lnTo>
                      <a:pt x="3786" y="5210"/>
                    </a:lnTo>
                    <a:lnTo>
                      <a:pt x="3785" y="5207"/>
                    </a:lnTo>
                    <a:lnTo>
                      <a:pt x="3784" y="5204"/>
                    </a:lnTo>
                    <a:lnTo>
                      <a:pt x="3783" y="5201"/>
                    </a:lnTo>
                    <a:lnTo>
                      <a:pt x="3781" y="5197"/>
                    </a:lnTo>
                    <a:lnTo>
                      <a:pt x="3780" y="5194"/>
                    </a:lnTo>
                    <a:lnTo>
                      <a:pt x="3779" y="5192"/>
                    </a:lnTo>
                    <a:lnTo>
                      <a:pt x="3778" y="5191"/>
                    </a:lnTo>
                    <a:lnTo>
                      <a:pt x="3776" y="5188"/>
                    </a:lnTo>
                    <a:lnTo>
                      <a:pt x="3774" y="5185"/>
                    </a:lnTo>
                    <a:lnTo>
                      <a:pt x="3772" y="5182"/>
                    </a:lnTo>
                    <a:lnTo>
                      <a:pt x="3770" y="5180"/>
                    </a:lnTo>
                    <a:lnTo>
                      <a:pt x="3767" y="5177"/>
                    </a:lnTo>
                    <a:lnTo>
                      <a:pt x="3765" y="5175"/>
                    </a:lnTo>
                    <a:lnTo>
                      <a:pt x="3763" y="5173"/>
                    </a:lnTo>
                    <a:lnTo>
                      <a:pt x="3760" y="5171"/>
                    </a:lnTo>
                    <a:lnTo>
                      <a:pt x="3758" y="5169"/>
                    </a:lnTo>
                    <a:lnTo>
                      <a:pt x="3756" y="5167"/>
                    </a:lnTo>
                    <a:lnTo>
                      <a:pt x="3753" y="5165"/>
                    </a:lnTo>
                    <a:lnTo>
                      <a:pt x="3751" y="5164"/>
                    </a:lnTo>
                    <a:lnTo>
                      <a:pt x="3748" y="5162"/>
                    </a:lnTo>
                    <a:lnTo>
                      <a:pt x="3745" y="5160"/>
                    </a:lnTo>
                    <a:lnTo>
                      <a:pt x="3742" y="5159"/>
                    </a:lnTo>
                    <a:lnTo>
                      <a:pt x="3739" y="5157"/>
                    </a:lnTo>
                    <a:lnTo>
                      <a:pt x="3736" y="5156"/>
                    </a:lnTo>
                    <a:lnTo>
                      <a:pt x="3733" y="5155"/>
                    </a:lnTo>
                    <a:lnTo>
                      <a:pt x="3730" y="5154"/>
                    </a:lnTo>
                    <a:lnTo>
                      <a:pt x="3727" y="5153"/>
                    </a:lnTo>
                    <a:lnTo>
                      <a:pt x="3724" y="5152"/>
                    </a:lnTo>
                    <a:lnTo>
                      <a:pt x="3720" y="5152"/>
                    </a:lnTo>
                    <a:lnTo>
                      <a:pt x="3717" y="5151"/>
                    </a:lnTo>
                    <a:lnTo>
                      <a:pt x="3714" y="5151"/>
                    </a:lnTo>
                    <a:lnTo>
                      <a:pt x="3711" y="5150"/>
                    </a:lnTo>
                    <a:close/>
                    <a:moveTo>
                      <a:pt x="2972" y="2732"/>
                    </a:moveTo>
                    <a:lnTo>
                      <a:pt x="2981" y="2731"/>
                    </a:lnTo>
                    <a:lnTo>
                      <a:pt x="2986" y="2731"/>
                    </a:lnTo>
                    <a:lnTo>
                      <a:pt x="2995" y="2731"/>
                    </a:lnTo>
                    <a:lnTo>
                      <a:pt x="2998" y="2731"/>
                    </a:lnTo>
                    <a:lnTo>
                      <a:pt x="3705" y="2731"/>
                    </a:lnTo>
                    <a:lnTo>
                      <a:pt x="3708" y="2731"/>
                    </a:lnTo>
                    <a:lnTo>
                      <a:pt x="3717" y="2731"/>
                    </a:lnTo>
                    <a:lnTo>
                      <a:pt x="3722" y="2731"/>
                    </a:lnTo>
                    <a:lnTo>
                      <a:pt x="3731" y="2732"/>
                    </a:lnTo>
                    <a:lnTo>
                      <a:pt x="3737" y="2732"/>
                    </a:lnTo>
                    <a:lnTo>
                      <a:pt x="3745" y="2733"/>
                    </a:lnTo>
                    <a:lnTo>
                      <a:pt x="3751" y="2734"/>
                    </a:lnTo>
                    <a:lnTo>
                      <a:pt x="3760" y="2735"/>
                    </a:lnTo>
                    <a:lnTo>
                      <a:pt x="3765" y="2736"/>
                    </a:lnTo>
                    <a:lnTo>
                      <a:pt x="3774" y="2737"/>
                    </a:lnTo>
                    <a:lnTo>
                      <a:pt x="3779" y="2738"/>
                    </a:lnTo>
                    <a:lnTo>
                      <a:pt x="3788" y="2740"/>
                    </a:lnTo>
                    <a:lnTo>
                      <a:pt x="3793" y="2741"/>
                    </a:lnTo>
                    <a:lnTo>
                      <a:pt x="3802" y="2743"/>
                    </a:lnTo>
                    <a:lnTo>
                      <a:pt x="3807" y="2745"/>
                    </a:lnTo>
                    <a:lnTo>
                      <a:pt x="3815" y="2747"/>
                    </a:lnTo>
                    <a:lnTo>
                      <a:pt x="3820" y="2749"/>
                    </a:lnTo>
                    <a:lnTo>
                      <a:pt x="3829" y="2751"/>
                    </a:lnTo>
                    <a:lnTo>
                      <a:pt x="3834" y="2753"/>
                    </a:lnTo>
                    <a:lnTo>
                      <a:pt x="3842" y="2756"/>
                    </a:lnTo>
                    <a:lnTo>
                      <a:pt x="3847" y="2758"/>
                    </a:lnTo>
                    <a:lnTo>
                      <a:pt x="3855" y="2761"/>
                    </a:lnTo>
                    <a:lnTo>
                      <a:pt x="3860" y="2763"/>
                    </a:lnTo>
                    <a:lnTo>
                      <a:pt x="3868" y="2767"/>
                    </a:lnTo>
                    <a:lnTo>
                      <a:pt x="3873" y="2769"/>
                    </a:lnTo>
                    <a:lnTo>
                      <a:pt x="3881" y="2773"/>
                    </a:lnTo>
                    <a:lnTo>
                      <a:pt x="3886" y="2775"/>
                    </a:lnTo>
                    <a:lnTo>
                      <a:pt x="3893" y="2780"/>
                    </a:lnTo>
                    <a:lnTo>
                      <a:pt x="3902" y="2785"/>
                    </a:lnTo>
                    <a:lnTo>
                      <a:pt x="3910" y="2789"/>
                    </a:lnTo>
                    <a:lnTo>
                      <a:pt x="3914" y="2792"/>
                    </a:lnTo>
                    <a:lnTo>
                      <a:pt x="3922" y="2797"/>
                    </a:lnTo>
                    <a:lnTo>
                      <a:pt x="3926" y="2800"/>
                    </a:lnTo>
                    <a:lnTo>
                      <a:pt x="3933" y="2805"/>
                    </a:lnTo>
                    <a:lnTo>
                      <a:pt x="3937" y="2809"/>
                    </a:lnTo>
                    <a:lnTo>
                      <a:pt x="3944" y="2814"/>
                    </a:lnTo>
                    <a:lnTo>
                      <a:pt x="3948" y="2817"/>
                    </a:lnTo>
                    <a:lnTo>
                      <a:pt x="3955" y="2823"/>
                    </a:lnTo>
                    <a:lnTo>
                      <a:pt x="3959" y="2826"/>
                    </a:lnTo>
                    <a:lnTo>
                      <a:pt x="3965" y="2832"/>
                    </a:lnTo>
                    <a:lnTo>
                      <a:pt x="3969" y="2836"/>
                    </a:lnTo>
                    <a:lnTo>
                      <a:pt x="3975" y="2842"/>
                    </a:lnTo>
                    <a:lnTo>
                      <a:pt x="3979" y="2846"/>
                    </a:lnTo>
                    <a:lnTo>
                      <a:pt x="3985" y="2852"/>
                    </a:lnTo>
                    <a:lnTo>
                      <a:pt x="3989" y="2856"/>
                    </a:lnTo>
                    <a:lnTo>
                      <a:pt x="3995" y="2862"/>
                    </a:lnTo>
                    <a:lnTo>
                      <a:pt x="3998" y="2866"/>
                    </a:lnTo>
                    <a:lnTo>
                      <a:pt x="4004" y="2873"/>
                    </a:lnTo>
                    <a:lnTo>
                      <a:pt x="4007" y="2877"/>
                    </a:lnTo>
                    <a:lnTo>
                      <a:pt x="4012" y="2884"/>
                    </a:lnTo>
                    <a:lnTo>
                      <a:pt x="4016" y="2888"/>
                    </a:lnTo>
                    <a:lnTo>
                      <a:pt x="4021" y="2895"/>
                    </a:lnTo>
                    <a:lnTo>
                      <a:pt x="4024" y="2899"/>
                    </a:lnTo>
                    <a:lnTo>
                      <a:pt x="4029" y="2907"/>
                    </a:lnTo>
                    <a:lnTo>
                      <a:pt x="4032" y="2911"/>
                    </a:lnTo>
                    <a:lnTo>
                      <a:pt x="4036" y="2919"/>
                    </a:lnTo>
                    <a:lnTo>
                      <a:pt x="4041" y="2928"/>
                    </a:lnTo>
                    <a:lnTo>
                      <a:pt x="4046" y="2935"/>
                    </a:lnTo>
                    <a:lnTo>
                      <a:pt x="4048" y="2940"/>
                    </a:lnTo>
                    <a:lnTo>
                      <a:pt x="4052" y="2948"/>
                    </a:lnTo>
                    <a:lnTo>
                      <a:pt x="4054" y="2953"/>
                    </a:lnTo>
                    <a:lnTo>
                      <a:pt x="4058" y="2961"/>
                    </a:lnTo>
                    <a:lnTo>
                      <a:pt x="4060" y="2966"/>
                    </a:lnTo>
                    <a:lnTo>
                      <a:pt x="4063" y="2974"/>
                    </a:lnTo>
                    <a:lnTo>
                      <a:pt x="4065" y="2979"/>
                    </a:lnTo>
                    <a:lnTo>
                      <a:pt x="4068" y="2987"/>
                    </a:lnTo>
                    <a:lnTo>
                      <a:pt x="4070" y="2992"/>
                    </a:lnTo>
                    <a:lnTo>
                      <a:pt x="4072" y="3001"/>
                    </a:lnTo>
                    <a:lnTo>
                      <a:pt x="4074" y="3006"/>
                    </a:lnTo>
                    <a:lnTo>
                      <a:pt x="4076" y="3014"/>
                    </a:lnTo>
                    <a:lnTo>
                      <a:pt x="4078" y="3019"/>
                    </a:lnTo>
                    <a:lnTo>
                      <a:pt x="4080" y="3028"/>
                    </a:lnTo>
                    <a:lnTo>
                      <a:pt x="4081" y="3033"/>
                    </a:lnTo>
                    <a:lnTo>
                      <a:pt x="4083" y="3042"/>
                    </a:lnTo>
                    <a:lnTo>
                      <a:pt x="4084" y="3047"/>
                    </a:lnTo>
                    <a:lnTo>
                      <a:pt x="4085" y="3056"/>
                    </a:lnTo>
                    <a:lnTo>
                      <a:pt x="4086" y="3061"/>
                    </a:lnTo>
                    <a:lnTo>
                      <a:pt x="4087" y="3070"/>
                    </a:lnTo>
                    <a:lnTo>
                      <a:pt x="4088" y="3076"/>
                    </a:lnTo>
                    <a:lnTo>
                      <a:pt x="4089" y="3084"/>
                    </a:lnTo>
                    <a:lnTo>
                      <a:pt x="4089" y="3090"/>
                    </a:lnTo>
                    <a:lnTo>
                      <a:pt x="4090" y="3099"/>
                    </a:lnTo>
                    <a:lnTo>
                      <a:pt x="4090" y="3104"/>
                    </a:lnTo>
                    <a:lnTo>
                      <a:pt x="4090" y="3113"/>
                    </a:lnTo>
                    <a:lnTo>
                      <a:pt x="4090" y="3116"/>
                    </a:lnTo>
                    <a:lnTo>
                      <a:pt x="4090" y="3823"/>
                    </a:lnTo>
                    <a:lnTo>
                      <a:pt x="4090" y="3826"/>
                    </a:lnTo>
                    <a:lnTo>
                      <a:pt x="4090" y="3835"/>
                    </a:lnTo>
                    <a:lnTo>
                      <a:pt x="4090" y="3840"/>
                    </a:lnTo>
                    <a:lnTo>
                      <a:pt x="4089" y="3849"/>
                    </a:lnTo>
                    <a:lnTo>
                      <a:pt x="4089" y="3855"/>
                    </a:lnTo>
                    <a:lnTo>
                      <a:pt x="4088" y="3863"/>
                    </a:lnTo>
                    <a:lnTo>
                      <a:pt x="4087" y="3869"/>
                    </a:lnTo>
                    <a:lnTo>
                      <a:pt x="4086" y="3878"/>
                    </a:lnTo>
                    <a:lnTo>
                      <a:pt x="4085" y="3883"/>
                    </a:lnTo>
                    <a:lnTo>
                      <a:pt x="4084" y="3892"/>
                    </a:lnTo>
                    <a:lnTo>
                      <a:pt x="4083" y="3897"/>
                    </a:lnTo>
                    <a:lnTo>
                      <a:pt x="4081" y="3906"/>
                    </a:lnTo>
                    <a:lnTo>
                      <a:pt x="4080" y="3911"/>
                    </a:lnTo>
                    <a:lnTo>
                      <a:pt x="4078" y="3920"/>
                    </a:lnTo>
                    <a:lnTo>
                      <a:pt x="4076" y="3925"/>
                    </a:lnTo>
                    <a:lnTo>
                      <a:pt x="4074" y="3933"/>
                    </a:lnTo>
                    <a:lnTo>
                      <a:pt x="4072" y="3939"/>
                    </a:lnTo>
                    <a:lnTo>
                      <a:pt x="4070" y="3947"/>
                    </a:lnTo>
                    <a:lnTo>
                      <a:pt x="4068" y="3952"/>
                    </a:lnTo>
                    <a:lnTo>
                      <a:pt x="4065" y="3960"/>
                    </a:lnTo>
                    <a:lnTo>
                      <a:pt x="4063" y="3965"/>
                    </a:lnTo>
                    <a:lnTo>
                      <a:pt x="4059" y="3973"/>
                    </a:lnTo>
                    <a:lnTo>
                      <a:pt x="4057" y="3979"/>
                    </a:lnTo>
                    <a:lnTo>
                      <a:pt x="4054" y="3986"/>
                    </a:lnTo>
                    <a:lnTo>
                      <a:pt x="4051" y="3992"/>
                    </a:lnTo>
                    <a:lnTo>
                      <a:pt x="4047" y="3999"/>
                    </a:lnTo>
                    <a:lnTo>
                      <a:pt x="4045" y="4004"/>
                    </a:lnTo>
                    <a:lnTo>
                      <a:pt x="4041" y="4012"/>
                    </a:lnTo>
                    <a:lnTo>
                      <a:pt x="4037" y="4018"/>
                    </a:lnTo>
                    <a:lnTo>
                      <a:pt x="4033" y="4026"/>
                    </a:lnTo>
                    <a:lnTo>
                      <a:pt x="4030" y="4030"/>
                    </a:lnTo>
                    <a:lnTo>
                      <a:pt x="4025" y="4038"/>
                    </a:lnTo>
                    <a:lnTo>
                      <a:pt x="4022" y="4042"/>
                    </a:lnTo>
                    <a:lnTo>
                      <a:pt x="4016" y="4049"/>
                    </a:lnTo>
                    <a:lnTo>
                      <a:pt x="4013" y="4054"/>
                    </a:lnTo>
                    <a:lnTo>
                      <a:pt x="4008" y="4061"/>
                    </a:lnTo>
                    <a:lnTo>
                      <a:pt x="4004" y="4065"/>
                    </a:lnTo>
                    <a:lnTo>
                      <a:pt x="3999" y="4072"/>
                    </a:lnTo>
                    <a:lnTo>
                      <a:pt x="3995" y="4076"/>
                    </a:lnTo>
                    <a:lnTo>
                      <a:pt x="3989" y="4083"/>
                    </a:lnTo>
                    <a:lnTo>
                      <a:pt x="3986" y="4086"/>
                    </a:lnTo>
                    <a:lnTo>
                      <a:pt x="3980" y="4093"/>
                    </a:lnTo>
                    <a:lnTo>
                      <a:pt x="3976" y="4097"/>
                    </a:lnTo>
                    <a:lnTo>
                      <a:pt x="3970" y="4103"/>
                    </a:lnTo>
                    <a:lnTo>
                      <a:pt x="3966" y="4106"/>
                    </a:lnTo>
                    <a:lnTo>
                      <a:pt x="3959" y="4112"/>
                    </a:lnTo>
                    <a:lnTo>
                      <a:pt x="3955" y="4116"/>
                    </a:lnTo>
                    <a:lnTo>
                      <a:pt x="3948" y="4121"/>
                    </a:lnTo>
                    <a:lnTo>
                      <a:pt x="3944" y="4125"/>
                    </a:lnTo>
                    <a:lnTo>
                      <a:pt x="3937" y="4130"/>
                    </a:lnTo>
                    <a:lnTo>
                      <a:pt x="3933" y="4134"/>
                    </a:lnTo>
                    <a:lnTo>
                      <a:pt x="3926" y="4139"/>
                    </a:lnTo>
                    <a:lnTo>
                      <a:pt x="3922" y="4142"/>
                    </a:lnTo>
                    <a:lnTo>
                      <a:pt x="3914" y="4147"/>
                    </a:lnTo>
                    <a:lnTo>
                      <a:pt x="3910" y="4150"/>
                    </a:lnTo>
                    <a:lnTo>
                      <a:pt x="3902" y="4154"/>
                    </a:lnTo>
                    <a:lnTo>
                      <a:pt x="3893" y="4159"/>
                    </a:lnTo>
                    <a:lnTo>
                      <a:pt x="3886" y="4164"/>
                    </a:lnTo>
                    <a:lnTo>
                      <a:pt x="3881" y="4166"/>
                    </a:lnTo>
                    <a:lnTo>
                      <a:pt x="3873" y="4170"/>
                    </a:lnTo>
                    <a:lnTo>
                      <a:pt x="3868" y="4172"/>
                    </a:lnTo>
                    <a:lnTo>
                      <a:pt x="3860" y="4176"/>
                    </a:lnTo>
                    <a:lnTo>
                      <a:pt x="3855" y="4178"/>
                    </a:lnTo>
                    <a:lnTo>
                      <a:pt x="3847" y="4181"/>
                    </a:lnTo>
                    <a:lnTo>
                      <a:pt x="3842" y="4183"/>
                    </a:lnTo>
                    <a:lnTo>
                      <a:pt x="3834" y="4186"/>
                    </a:lnTo>
                    <a:lnTo>
                      <a:pt x="3829" y="4188"/>
                    </a:lnTo>
                    <a:lnTo>
                      <a:pt x="3820" y="4190"/>
                    </a:lnTo>
                    <a:lnTo>
                      <a:pt x="3815" y="4192"/>
                    </a:lnTo>
                    <a:lnTo>
                      <a:pt x="3807" y="4194"/>
                    </a:lnTo>
                    <a:lnTo>
                      <a:pt x="3802" y="4196"/>
                    </a:lnTo>
                    <a:lnTo>
                      <a:pt x="3793" y="4198"/>
                    </a:lnTo>
                    <a:lnTo>
                      <a:pt x="3788" y="4199"/>
                    </a:lnTo>
                    <a:lnTo>
                      <a:pt x="3779" y="4201"/>
                    </a:lnTo>
                    <a:lnTo>
                      <a:pt x="3774" y="4202"/>
                    </a:lnTo>
                    <a:lnTo>
                      <a:pt x="3765" y="4203"/>
                    </a:lnTo>
                    <a:lnTo>
                      <a:pt x="3760" y="4204"/>
                    </a:lnTo>
                    <a:lnTo>
                      <a:pt x="3751" y="4205"/>
                    </a:lnTo>
                    <a:lnTo>
                      <a:pt x="3745" y="4206"/>
                    </a:lnTo>
                    <a:lnTo>
                      <a:pt x="3737" y="4207"/>
                    </a:lnTo>
                    <a:lnTo>
                      <a:pt x="3731" y="4207"/>
                    </a:lnTo>
                    <a:lnTo>
                      <a:pt x="3722" y="4208"/>
                    </a:lnTo>
                    <a:lnTo>
                      <a:pt x="3717" y="4208"/>
                    </a:lnTo>
                    <a:lnTo>
                      <a:pt x="3708" y="4208"/>
                    </a:lnTo>
                    <a:lnTo>
                      <a:pt x="3705" y="4208"/>
                    </a:lnTo>
                    <a:lnTo>
                      <a:pt x="2998" y="4208"/>
                    </a:lnTo>
                    <a:lnTo>
                      <a:pt x="2995" y="4208"/>
                    </a:lnTo>
                    <a:lnTo>
                      <a:pt x="2986" y="4208"/>
                    </a:lnTo>
                    <a:lnTo>
                      <a:pt x="2981" y="4208"/>
                    </a:lnTo>
                    <a:lnTo>
                      <a:pt x="2972" y="4207"/>
                    </a:lnTo>
                    <a:lnTo>
                      <a:pt x="2966" y="4207"/>
                    </a:lnTo>
                    <a:lnTo>
                      <a:pt x="2958" y="4206"/>
                    </a:lnTo>
                    <a:lnTo>
                      <a:pt x="2952" y="4205"/>
                    </a:lnTo>
                    <a:lnTo>
                      <a:pt x="2943" y="4204"/>
                    </a:lnTo>
                    <a:lnTo>
                      <a:pt x="2938" y="4203"/>
                    </a:lnTo>
                    <a:lnTo>
                      <a:pt x="2929" y="4202"/>
                    </a:lnTo>
                    <a:lnTo>
                      <a:pt x="2924" y="4201"/>
                    </a:lnTo>
                    <a:lnTo>
                      <a:pt x="2915" y="4199"/>
                    </a:lnTo>
                    <a:lnTo>
                      <a:pt x="2910" y="4198"/>
                    </a:lnTo>
                    <a:lnTo>
                      <a:pt x="2901" y="4196"/>
                    </a:lnTo>
                    <a:lnTo>
                      <a:pt x="2896" y="4194"/>
                    </a:lnTo>
                    <a:lnTo>
                      <a:pt x="2888" y="4192"/>
                    </a:lnTo>
                    <a:lnTo>
                      <a:pt x="2882" y="4190"/>
                    </a:lnTo>
                    <a:lnTo>
                      <a:pt x="2874" y="4188"/>
                    </a:lnTo>
                    <a:lnTo>
                      <a:pt x="2869" y="4186"/>
                    </a:lnTo>
                    <a:lnTo>
                      <a:pt x="2861" y="4183"/>
                    </a:lnTo>
                    <a:lnTo>
                      <a:pt x="2856" y="4181"/>
                    </a:lnTo>
                    <a:lnTo>
                      <a:pt x="2848" y="4177"/>
                    </a:lnTo>
                    <a:lnTo>
                      <a:pt x="2842" y="4175"/>
                    </a:lnTo>
                    <a:lnTo>
                      <a:pt x="2835" y="4172"/>
                    </a:lnTo>
                    <a:lnTo>
                      <a:pt x="2829" y="4169"/>
                    </a:lnTo>
                    <a:lnTo>
                      <a:pt x="2822" y="4165"/>
                    </a:lnTo>
                    <a:lnTo>
                      <a:pt x="2817" y="4163"/>
                    </a:lnTo>
                    <a:lnTo>
                      <a:pt x="2809" y="4159"/>
                    </a:lnTo>
                    <a:lnTo>
                      <a:pt x="2803" y="4155"/>
                    </a:lnTo>
                    <a:lnTo>
                      <a:pt x="2795" y="4151"/>
                    </a:lnTo>
                    <a:lnTo>
                      <a:pt x="2791" y="4148"/>
                    </a:lnTo>
                    <a:lnTo>
                      <a:pt x="2783" y="4143"/>
                    </a:lnTo>
                    <a:lnTo>
                      <a:pt x="2779" y="4140"/>
                    </a:lnTo>
                    <a:lnTo>
                      <a:pt x="2772" y="4134"/>
                    </a:lnTo>
                    <a:lnTo>
                      <a:pt x="2767" y="4131"/>
                    </a:lnTo>
                    <a:lnTo>
                      <a:pt x="2760" y="4126"/>
                    </a:lnTo>
                    <a:lnTo>
                      <a:pt x="2756" y="4122"/>
                    </a:lnTo>
                    <a:lnTo>
                      <a:pt x="2749" y="4117"/>
                    </a:lnTo>
                    <a:lnTo>
                      <a:pt x="2745" y="4113"/>
                    </a:lnTo>
                    <a:lnTo>
                      <a:pt x="2738" y="4107"/>
                    </a:lnTo>
                    <a:lnTo>
                      <a:pt x="2734" y="4103"/>
                    </a:lnTo>
                    <a:lnTo>
                      <a:pt x="2728" y="4097"/>
                    </a:lnTo>
                    <a:lnTo>
                      <a:pt x="2724" y="4093"/>
                    </a:lnTo>
                    <a:lnTo>
                      <a:pt x="2718" y="4087"/>
                    </a:lnTo>
                    <a:lnTo>
                      <a:pt x="2714" y="4083"/>
                    </a:lnTo>
                    <a:lnTo>
                      <a:pt x="2708" y="4076"/>
                    </a:lnTo>
                    <a:lnTo>
                      <a:pt x="2704" y="4072"/>
                    </a:lnTo>
                    <a:lnTo>
                      <a:pt x="2699" y="4065"/>
                    </a:lnTo>
                    <a:lnTo>
                      <a:pt x="2695" y="4061"/>
                    </a:lnTo>
                    <a:lnTo>
                      <a:pt x="2690" y="4054"/>
                    </a:lnTo>
                    <a:lnTo>
                      <a:pt x="2687" y="4049"/>
                    </a:lnTo>
                    <a:lnTo>
                      <a:pt x="2681" y="4042"/>
                    </a:lnTo>
                    <a:lnTo>
                      <a:pt x="2678" y="4038"/>
                    </a:lnTo>
                    <a:lnTo>
                      <a:pt x="2673" y="4030"/>
                    </a:lnTo>
                    <a:lnTo>
                      <a:pt x="2670" y="4026"/>
                    </a:lnTo>
                    <a:lnTo>
                      <a:pt x="2666" y="4018"/>
                    </a:lnTo>
                    <a:lnTo>
                      <a:pt x="2662" y="4012"/>
                    </a:lnTo>
                    <a:lnTo>
                      <a:pt x="2658" y="4004"/>
                    </a:lnTo>
                    <a:lnTo>
                      <a:pt x="2656" y="3999"/>
                    </a:lnTo>
                    <a:lnTo>
                      <a:pt x="2652" y="3992"/>
                    </a:lnTo>
                    <a:lnTo>
                      <a:pt x="2649" y="3986"/>
                    </a:lnTo>
                    <a:lnTo>
                      <a:pt x="2646" y="3979"/>
                    </a:lnTo>
                    <a:lnTo>
                      <a:pt x="2644" y="3973"/>
                    </a:lnTo>
                    <a:lnTo>
                      <a:pt x="2640" y="3965"/>
                    </a:lnTo>
                    <a:lnTo>
                      <a:pt x="2638" y="3960"/>
                    </a:lnTo>
                    <a:lnTo>
                      <a:pt x="2635" y="3952"/>
                    </a:lnTo>
                    <a:lnTo>
                      <a:pt x="2633" y="3947"/>
                    </a:lnTo>
                    <a:lnTo>
                      <a:pt x="2631" y="3939"/>
                    </a:lnTo>
                    <a:lnTo>
                      <a:pt x="2629" y="3933"/>
                    </a:lnTo>
                    <a:lnTo>
                      <a:pt x="2627" y="3925"/>
                    </a:lnTo>
                    <a:lnTo>
                      <a:pt x="2625" y="3920"/>
                    </a:lnTo>
                    <a:lnTo>
                      <a:pt x="2623" y="3911"/>
                    </a:lnTo>
                    <a:lnTo>
                      <a:pt x="2622" y="3906"/>
                    </a:lnTo>
                    <a:lnTo>
                      <a:pt x="2620" y="3897"/>
                    </a:lnTo>
                    <a:lnTo>
                      <a:pt x="2619" y="3892"/>
                    </a:lnTo>
                    <a:lnTo>
                      <a:pt x="2618" y="3883"/>
                    </a:lnTo>
                    <a:lnTo>
                      <a:pt x="2617" y="3878"/>
                    </a:lnTo>
                    <a:lnTo>
                      <a:pt x="2616" y="3869"/>
                    </a:lnTo>
                    <a:lnTo>
                      <a:pt x="2615" y="3863"/>
                    </a:lnTo>
                    <a:lnTo>
                      <a:pt x="2614" y="3855"/>
                    </a:lnTo>
                    <a:lnTo>
                      <a:pt x="2614" y="3849"/>
                    </a:lnTo>
                    <a:lnTo>
                      <a:pt x="2613" y="3840"/>
                    </a:lnTo>
                    <a:lnTo>
                      <a:pt x="2613" y="3835"/>
                    </a:lnTo>
                    <a:lnTo>
                      <a:pt x="2613" y="3826"/>
                    </a:lnTo>
                    <a:lnTo>
                      <a:pt x="2613" y="3823"/>
                    </a:lnTo>
                    <a:lnTo>
                      <a:pt x="2613" y="3116"/>
                    </a:lnTo>
                    <a:lnTo>
                      <a:pt x="2613" y="3113"/>
                    </a:lnTo>
                    <a:lnTo>
                      <a:pt x="2613" y="3104"/>
                    </a:lnTo>
                    <a:lnTo>
                      <a:pt x="2613" y="3099"/>
                    </a:lnTo>
                    <a:lnTo>
                      <a:pt x="2614" y="3090"/>
                    </a:lnTo>
                    <a:lnTo>
                      <a:pt x="2614" y="3084"/>
                    </a:lnTo>
                    <a:lnTo>
                      <a:pt x="2615" y="3076"/>
                    </a:lnTo>
                    <a:lnTo>
                      <a:pt x="2616" y="3070"/>
                    </a:lnTo>
                    <a:lnTo>
                      <a:pt x="2617" y="3061"/>
                    </a:lnTo>
                    <a:lnTo>
                      <a:pt x="2618" y="3056"/>
                    </a:lnTo>
                    <a:lnTo>
                      <a:pt x="2619" y="3047"/>
                    </a:lnTo>
                    <a:lnTo>
                      <a:pt x="2620" y="3042"/>
                    </a:lnTo>
                    <a:lnTo>
                      <a:pt x="2622" y="3033"/>
                    </a:lnTo>
                    <a:lnTo>
                      <a:pt x="2623" y="3028"/>
                    </a:lnTo>
                    <a:lnTo>
                      <a:pt x="2625" y="3019"/>
                    </a:lnTo>
                    <a:lnTo>
                      <a:pt x="2627" y="3014"/>
                    </a:lnTo>
                    <a:lnTo>
                      <a:pt x="2629" y="3006"/>
                    </a:lnTo>
                    <a:lnTo>
                      <a:pt x="2631" y="3001"/>
                    </a:lnTo>
                    <a:lnTo>
                      <a:pt x="2633" y="2992"/>
                    </a:lnTo>
                    <a:lnTo>
                      <a:pt x="2635" y="2987"/>
                    </a:lnTo>
                    <a:lnTo>
                      <a:pt x="2638" y="2979"/>
                    </a:lnTo>
                    <a:lnTo>
                      <a:pt x="2640" y="2974"/>
                    </a:lnTo>
                    <a:lnTo>
                      <a:pt x="2643" y="2966"/>
                    </a:lnTo>
                    <a:lnTo>
                      <a:pt x="2645" y="2961"/>
                    </a:lnTo>
                    <a:lnTo>
                      <a:pt x="2649" y="2953"/>
                    </a:lnTo>
                    <a:lnTo>
                      <a:pt x="2651" y="2948"/>
                    </a:lnTo>
                    <a:lnTo>
                      <a:pt x="2655" y="2940"/>
                    </a:lnTo>
                    <a:lnTo>
                      <a:pt x="2657" y="2935"/>
                    </a:lnTo>
                    <a:lnTo>
                      <a:pt x="2662" y="2928"/>
                    </a:lnTo>
                    <a:lnTo>
                      <a:pt x="2667" y="2919"/>
                    </a:lnTo>
                    <a:lnTo>
                      <a:pt x="2671" y="2911"/>
                    </a:lnTo>
                    <a:lnTo>
                      <a:pt x="2674" y="2907"/>
                    </a:lnTo>
                    <a:lnTo>
                      <a:pt x="2679" y="2899"/>
                    </a:lnTo>
                    <a:lnTo>
                      <a:pt x="2682" y="2895"/>
                    </a:lnTo>
                    <a:lnTo>
                      <a:pt x="2687" y="2888"/>
                    </a:lnTo>
                    <a:lnTo>
                      <a:pt x="2691" y="2884"/>
                    </a:lnTo>
                    <a:lnTo>
                      <a:pt x="2696" y="2877"/>
                    </a:lnTo>
                    <a:lnTo>
                      <a:pt x="2700" y="2873"/>
                    </a:lnTo>
                    <a:lnTo>
                      <a:pt x="2705" y="2866"/>
                    </a:lnTo>
                    <a:lnTo>
                      <a:pt x="2709" y="2862"/>
                    </a:lnTo>
                    <a:lnTo>
                      <a:pt x="2715" y="2855"/>
                    </a:lnTo>
                    <a:lnTo>
                      <a:pt x="2718" y="2851"/>
                    </a:lnTo>
                    <a:lnTo>
                      <a:pt x="2724" y="2845"/>
                    </a:lnTo>
                    <a:lnTo>
                      <a:pt x="2728" y="2841"/>
                    </a:lnTo>
                    <a:lnTo>
                      <a:pt x="2735" y="2835"/>
                    </a:lnTo>
                    <a:lnTo>
                      <a:pt x="2738" y="2832"/>
                    </a:lnTo>
                    <a:lnTo>
                      <a:pt x="2745" y="2826"/>
                    </a:lnTo>
                    <a:lnTo>
                      <a:pt x="2749" y="2822"/>
                    </a:lnTo>
                    <a:lnTo>
                      <a:pt x="2756" y="2817"/>
                    </a:lnTo>
                    <a:lnTo>
                      <a:pt x="2760" y="2813"/>
                    </a:lnTo>
                    <a:lnTo>
                      <a:pt x="2767" y="2808"/>
                    </a:lnTo>
                    <a:lnTo>
                      <a:pt x="2772" y="2805"/>
                    </a:lnTo>
                    <a:lnTo>
                      <a:pt x="2779" y="2799"/>
                    </a:lnTo>
                    <a:lnTo>
                      <a:pt x="2783" y="2796"/>
                    </a:lnTo>
                    <a:lnTo>
                      <a:pt x="2791" y="2791"/>
                    </a:lnTo>
                    <a:lnTo>
                      <a:pt x="2795" y="2788"/>
                    </a:lnTo>
                    <a:lnTo>
                      <a:pt x="2803" y="2784"/>
                    </a:lnTo>
                    <a:lnTo>
                      <a:pt x="2809" y="2780"/>
                    </a:lnTo>
                    <a:lnTo>
                      <a:pt x="2817" y="2776"/>
                    </a:lnTo>
                    <a:lnTo>
                      <a:pt x="2822" y="2774"/>
                    </a:lnTo>
                    <a:lnTo>
                      <a:pt x="2829" y="2770"/>
                    </a:lnTo>
                    <a:lnTo>
                      <a:pt x="2835" y="2767"/>
                    </a:lnTo>
                    <a:lnTo>
                      <a:pt x="2842" y="2764"/>
                    </a:lnTo>
                    <a:lnTo>
                      <a:pt x="2848" y="2762"/>
                    </a:lnTo>
                    <a:lnTo>
                      <a:pt x="2856" y="2758"/>
                    </a:lnTo>
                    <a:lnTo>
                      <a:pt x="2861" y="2756"/>
                    </a:lnTo>
                    <a:lnTo>
                      <a:pt x="2869" y="2753"/>
                    </a:lnTo>
                    <a:lnTo>
                      <a:pt x="2874" y="2751"/>
                    </a:lnTo>
                    <a:lnTo>
                      <a:pt x="2882" y="2749"/>
                    </a:lnTo>
                    <a:lnTo>
                      <a:pt x="2888" y="2747"/>
                    </a:lnTo>
                    <a:lnTo>
                      <a:pt x="2896" y="2745"/>
                    </a:lnTo>
                    <a:lnTo>
                      <a:pt x="2901" y="2743"/>
                    </a:lnTo>
                    <a:lnTo>
                      <a:pt x="2910" y="2741"/>
                    </a:lnTo>
                    <a:lnTo>
                      <a:pt x="2915" y="2740"/>
                    </a:lnTo>
                    <a:lnTo>
                      <a:pt x="2924" y="2738"/>
                    </a:lnTo>
                    <a:lnTo>
                      <a:pt x="2929" y="2737"/>
                    </a:lnTo>
                    <a:lnTo>
                      <a:pt x="2938" y="2736"/>
                    </a:lnTo>
                    <a:lnTo>
                      <a:pt x="2943" y="2735"/>
                    </a:lnTo>
                    <a:lnTo>
                      <a:pt x="2952" y="2734"/>
                    </a:lnTo>
                    <a:lnTo>
                      <a:pt x="2958" y="2733"/>
                    </a:lnTo>
                    <a:lnTo>
                      <a:pt x="2966" y="2732"/>
                    </a:lnTo>
                    <a:lnTo>
                      <a:pt x="2972" y="2732"/>
                    </a:lnTo>
                    <a:close/>
                    <a:moveTo>
                      <a:pt x="3711" y="3031"/>
                    </a:moveTo>
                    <a:lnTo>
                      <a:pt x="3708" y="3031"/>
                    </a:lnTo>
                    <a:lnTo>
                      <a:pt x="3704" y="3031"/>
                    </a:lnTo>
                    <a:lnTo>
                      <a:pt x="2999" y="3031"/>
                    </a:lnTo>
                    <a:lnTo>
                      <a:pt x="2995" y="3031"/>
                    </a:lnTo>
                    <a:lnTo>
                      <a:pt x="2992" y="3031"/>
                    </a:lnTo>
                    <a:lnTo>
                      <a:pt x="2989" y="3032"/>
                    </a:lnTo>
                    <a:lnTo>
                      <a:pt x="2985" y="3032"/>
                    </a:lnTo>
                    <a:lnTo>
                      <a:pt x="2982" y="3033"/>
                    </a:lnTo>
                    <a:lnTo>
                      <a:pt x="2979" y="3033"/>
                    </a:lnTo>
                    <a:lnTo>
                      <a:pt x="2976" y="3034"/>
                    </a:lnTo>
                    <a:lnTo>
                      <a:pt x="2973" y="3035"/>
                    </a:lnTo>
                    <a:lnTo>
                      <a:pt x="2970" y="3036"/>
                    </a:lnTo>
                    <a:lnTo>
                      <a:pt x="2967" y="3037"/>
                    </a:lnTo>
                    <a:lnTo>
                      <a:pt x="2964" y="3038"/>
                    </a:lnTo>
                    <a:lnTo>
                      <a:pt x="2961" y="3039"/>
                    </a:lnTo>
                    <a:lnTo>
                      <a:pt x="2958" y="3041"/>
                    </a:lnTo>
                    <a:lnTo>
                      <a:pt x="2956" y="3042"/>
                    </a:lnTo>
                    <a:lnTo>
                      <a:pt x="2954" y="3043"/>
                    </a:lnTo>
                    <a:lnTo>
                      <a:pt x="2951" y="3045"/>
                    </a:lnTo>
                    <a:lnTo>
                      <a:pt x="2948" y="3047"/>
                    </a:lnTo>
                    <a:lnTo>
                      <a:pt x="2945" y="3049"/>
                    </a:lnTo>
                    <a:lnTo>
                      <a:pt x="2943" y="3052"/>
                    </a:lnTo>
                    <a:lnTo>
                      <a:pt x="2940" y="3054"/>
                    </a:lnTo>
                    <a:lnTo>
                      <a:pt x="2937" y="3056"/>
                    </a:lnTo>
                    <a:lnTo>
                      <a:pt x="2935" y="3059"/>
                    </a:lnTo>
                    <a:lnTo>
                      <a:pt x="2933" y="3061"/>
                    </a:lnTo>
                    <a:lnTo>
                      <a:pt x="2930" y="3064"/>
                    </a:lnTo>
                    <a:lnTo>
                      <a:pt x="2928" y="3067"/>
                    </a:lnTo>
                    <a:lnTo>
                      <a:pt x="2926" y="3070"/>
                    </a:lnTo>
                    <a:lnTo>
                      <a:pt x="2924" y="3072"/>
                    </a:lnTo>
                    <a:lnTo>
                      <a:pt x="2924" y="3073"/>
                    </a:lnTo>
                    <a:lnTo>
                      <a:pt x="2924" y="3074"/>
                    </a:lnTo>
                    <a:lnTo>
                      <a:pt x="2922" y="3077"/>
                    </a:lnTo>
                    <a:lnTo>
                      <a:pt x="2921" y="3080"/>
                    </a:lnTo>
                    <a:lnTo>
                      <a:pt x="2919" y="3084"/>
                    </a:lnTo>
                    <a:lnTo>
                      <a:pt x="2918" y="3087"/>
                    </a:lnTo>
                    <a:lnTo>
                      <a:pt x="2917" y="3090"/>
                    </a:lnTo>
                    <a:lnTo>
                      <a:pt x="2916" y="3093"/>
                    </a:lnTo>
                    <a:lnTo>
                      <a:pt x="2915" y="3097"/>
                    </a:lnTo>
                    <a:lnTo>
                      <a:pt x="2915" y="3100"/>
                    </a:lnTo>
                    <a:lnTo>
                      <a:pt x="2914" y="3103"/>
                    </a:lnTo>
                    <a:lnTo>
                      <a:pt x="2914" y="3107"/>
                    </a:lnTo>
                    <a:lnTo>
                      <a:pt x="2913" y="3110"/>
                    </a:lnTo>
                    <a:lnTo>
                      <a:pt x="2913" y="3113"/>
                    </a:lnTo>
                    <a:lnTo>
                      <a:pt x="2913" y="3117"/>
                    </a:lnTo>
                    <a:lnTo>
                      <a:pt x="2913" y="3822"/>
                    </a:lnTo>
                    <a:lnTo>
                      <a:pt x="2913" y="3826"/>
                    </a:lnTo>
                    <a:lnTo>
                      <a:pt x="2913" y="3829"/>
                    </a:lnTo>
                    <a:lnTo>
                      <a:pt x="2914" y="3832"/>
                    </a:lnTo>
                    <a:lnTo>
                      <a:pt x="2914" y="3836"/>
                    </a:lnTo>
                    <a:lnTo>
                      <a:pt x="2915" y="3839"/>
                    </a:lnTo>
                    <a:lnTo>
                      <a:pt x="2915" y="3842"/>
                    </a:lnTo>
                    <a:lnTo>
                      <a:pt x="2916" y="3845"/>
                    </a:lnTo>
                    <a:lnTo>
                      <a:pt x="2917" y="3848"/>
                    </a:lnTo>
                    <a:lnTo>
                      <a:pt x="2918" y="3851"/>
                    </a:lnTo>
                    <a:lnTo>
                      <a:pt x="2919" y="3854"/>
                    </a:lnTo>
                    <a:lnTo>
                      <a:pt x="2920" y="3857"/>
                    </a:lnTo>
                    <a:lnTo>
                      <a:pt x="2921" y="3860"/>
                    </a:lnTo>
                    <a:lnTo>
                      <a:pt x="2923" y="3863"/>
                    </a:lnTo>
                    <a:lnTo>
                      <a:pt x="2924" y="3865"/>
                    </a:lnTo>
                    <a:lnTo>
                      <a:pt x="2925" y="3867"/>
                    </a:lnTo>
                    <a:lnTo>
                      <a:pt x="2927" y="3870"/>
                    </a:lnTo>
                    <a:lnTo>
                      <a:pt x="2929" y="3873"/>
                    </a:lnTo>
                    <a:lnTo>
                      <a:pt x="2931" y="3876"/>
                    </a:lnTo>
                    <a:lnTo>
                      <a:pt x="2933" y="3878"/>
                    </a:lnTo>
                    <a:lnTo>
                      <a:pt x="2936" y="3881"/>
                    </a:lnTo>
                    <a:lnTo>
                      <a:pt x="2938" y="3883"/>
                    </a:lnTo>
                    <a:lnTo>
                      <a:pt x="2940" y="3885"/>
                    </a:lnTo>
                    <a:lnTo>
                      <a:pt x="2943" y="3888"/>
                    </a:lnTo>
                    <a:lnTo>
                      <a:pt x="2945" y="3890"/>
                    </a:lnTo>
                    <a:lnTo>
                      <a:pt x="2948" y="3892"/>
                    </a:lnTo>
                    <a:lnTo>
                      <a:pt x="2951" y="3894"/>
                    </a:lnTo>
                    <a:lnTo>
                      <a:pt x="2954" y="3896"/>
                    </a:lnTo>
                    <a:lnTo>
                      <a:pt x="2956" y="3897"/>
                    </a:lnTo>
                    <a:lnTo>
                      <a:pt x="2958" y="3898"/>
                    </a:lnTo>
                    <a:lnTo>
                      <a:pt x="2961" y="3900"/>
                    </a:lnTo>
                    <a:lnTo>
                      <a:pt x="2964" y="3901"/>
                    </a:lnTo>
                    <a:lnTo>
                      <a:pt x="2967" y="3902"/>
                    </a:lnTo>
                    <a:lnTo>
                      <a:pt x="2970" y="3903"/>
                    </a:lnTo>
                    <a:lnTo>
                      <a:pt x="2973" y="3904"/>
                    </a:lnTo>
                    <a:lnTo>
                      <a:pt x="2976" y="3905"/>
                    </a:lnTo>
                    <a:lnTo>
                      <a:pt x="2979" y="3906"/>
                    </a:lnTo>
                    <a:lnTo>
                      <a:pt x="2982" y="3906"/>
                    </a:lnTo>
                    <a:lnTo>
                      <a:pt x="2985" y="3907"/>
                    </a:lnTo>
                    <a:lnTo>
                      <a:pt x="2989" y="3907"/>
                    </a:lnTo>
                    <a:lnTo>
                      <a:pt x="2992" y="3908"/>
                    </a:lnTo>
                    <a:lnTo>
                      <a:pt x="2995" y="3908"/>
                    </a:lnTo>
                    <a:lnTo>
                      <a:pt x="2999" y="3908"/>
                    </a:lnTo>
                    <a:lnTo>
                      <a:pt x="3704" y="3908"/>
                    </a:lnTo>
                    <a:lnTo>
                      <a:pt x="3708" y="3908"/>
                    </a:lnTo>
                    <a:lnTo>
                      <a:pt x="3711" y="3908"/>
                    </a:lnTo>
                    <a:lnTo>
                      <a:pt x="3714" y="3907"/>
                    </a:lnTo>
                    <a:lnTo>
                      <a:pt x="3718" y="3907"/>
                    </a:lnTo>
                    <a:lnTo>
                      <a:pt x="3721" y="3906"/>
                    </a:lnTo>
                    <a:lnTo>
                      <a:pt x="3724" y="3906"/>
                    </a:lnTo>
                    <a:lnTo>
                      <a:pt x="3728" y="3905"/>
                    </a:lnTo>
                    <a:lnTo>
                      <a:pt x="3731" y="3904"/>
                    </a:lnTo>
                    <a:lnTo>
                      <a:pt x="3734" y="3903"/>
                    </a:lnTo>
                    <a:lnTo>
                      <a:pt x="3737" y="3902"/>
                    </a:lnTo>
                    <a:lnTo>
                      <a:pt x="3741" y="3900"/>
                    </a:lnTo>
                    <a:lnTo>
                      <a:pt x="3744" y="3899"/>
                    </a:lnTo>
                    <a:lnTo>
                      <a:pt x="3747" y="3897"/>
                    </a:lnTo>
                    <a:lnTo>
                      <a:pt x="3748" y="3897"/>
                    </a:lnTo>
                    <a:lnTo>
                      <a:pt x="3749" y="3897"/>
                    </a:lnTo>
                    <a:lnTo>
                      <a:pt x="3751" y="3895"/>
                    </a:lnTo>
                    <a:lnTo>
                      <a:pt x="3754" y="3893"/>
                    </a:lnTo>
                    <a:lnTo>
                      <a:pt x="3757" y="3891"/>
                    </a:lnTo>
                    <a:lnTo>
                      <a:pt x="3760" y="3888"/>
                    </a:lnTo>
                    <a:lnTo>
                      <a:pt x="3762" y="3886"/>
                    </a:lnTo>
                    <a:lnTo>
                      <a:pt x="3765" y="3884"/>
                    </a:lnTo>
                    <a:lnTo>
                      <a:pt x="3767" y="3881"/>
                    </a:lnTo>
                    <a:lnTo>
                      <a:pt x="3769" y="3878"/>
                    </a:lnTo>
                    <a:lnTo>
                      <a:pt x="3772" y="3876"/>
                    </a:lnTo>
                    <a:lnTo>
                      <a:pt x="3774" y="3873"/>
                    </a:lnTo>
                    <a:lnTo>
                      <a:pt x="3776" y="3870"/>
                    </a:lnTo>
                    <a:lnTo>
                      <a:pt x="3778" y="3867"/>
                    </a:lnTo>
                    <a:lnTo>
                      <a:pt x="3779" y="3865"/>
                    </a:lnTo>
                    <a:lnTo>
                      <a:pt x="3780" y="3863"/>
                    </a:lnTo>
                    <a:lnTo>
                      <a:pt x="3782" y="3860"/>
                    </a:lnTo>
                    <a:lnTo>
                      <a:pt x="3783" y="3857"/>
                    </a:lnTo>
                    <a:lnTo>
                      <a:pt x="3784" y="3854"/>
                    </a:lnTo>
                    <a:lnTo>
                      <a:pt x="3785" y="3851"/>
                    </a:lnTo>
                    <a:lnTo>
                      <a:pt x="3786" y="3848"/>
                    </a:lnTo>
                    <a:lnTo>
                      <a:pt x="3787" y="3845"/>
                    </a:lnTo>
                    <a:lnTo>
                      <a:pt x="3788" y="3842"/>
                    </a:lnTo>
                    <a:lnTo>
                      <a:pt x="3788" y="3839"/>
                    </a:lnTo>
                    <a:lnTo>
                      <a:pt x="3789" y="3836"/>
                    </a:lnTo>
                    <a:lnTo>
                      <a:pt x="3789" y="3832"/>
                    </a:lnTo>
                    <a:lnTo>
                      <a:pt x="3790" y="3829"/>
                    </a:lnTo>
                    <a:lnTo>
                      <a:pt x="3790" y="3826"/>
                    </a:lnTo>
                    <a:lnTo>
                      <a:pt x="3790" y="3822"/>
                    </a:lnTo>
                    <a:lnTo>
                      <a:pt x="3790" y="3117"/>
                    </a:lnTo>
                    <a:lnTo>
                      <a:pt x="3790" y="3113"/>
                    </a:lnTo>
                    <a:lnTo>
                      <a:pt x="3790" y="3110"/>
                    </a:lnTo>
                    <a:lnTo>
                      <a:pt x="3789" y="3107"/>
                    </a:lnTo>
                    <a:lnTo>
                      <a:pt x="3789" y="3103"/>
                    </a:lnTo>
                    <a:lnTo>
                      <a:pt x="3788" y="3100"/>
                    </a:lnTo>
                    <a:lnTo>
                      <a:pt x="3788" y="3097"/>
                    </a:lnTo>
                    <a:lnTo>
                      <a:pt x="3787" y="3093"/>
                    </a:lnTo>
                    <a:lnTo>
                      <a:pt x="3786" y="3090"/>
                    </a:lnTo>
                    <a:lnTo>
                      <a:pt x="3785" y="3087"/>
                    </a:lnTo>
                    <a:lnTo>
                      <a:pt x="3784" y="3084"/>
                    </a:lnTo>
                    <a:lnTo>
                      <a:pt x="3782" y="3080"/>
                    </a:lnTo>
                    <a:lnTo>
                      <a:pt x="3781" y="3077"/>
                    </a:lnTo>
                    <a:lnTo>
                      <a:pt x="3779" y="3074"/>
                    </a:lnTo>
                    <a:lnTo>
                      <a:pt x="3779" y="3073"/>
                    </a:lnTo>
                    <a:lnTo>
                      <a:pt x="3779" y="3072"/>
                    </a:lnTo>
                    <a:lnTo>
                      <a:pt x="3777" y="3069"/>
                    </a:lnTo>
                    <a:lnTo>
                      <a:pt x="3775" y="3067"/>
                    </a:lnTo>
                    <a:lnTo>
                      <a:pt x="3772" y="3064"/>
                    </a:lnTo>
                    <a:lnTo>
                      <a:pt x="3770" y="3061"/>
                    </a:lnTo>
                    <a:lnTo>
                      <a:pt x="3768" y="3058"/>
                    </a:lnTo>
                    <a:lnTo>
                      <a:pt x="3765" y="3056"/>
                    </a:lnTo>
                    <a:lnTo>
                      <a:pt x="3763" y="3053"/>
                    </a:lnTo>
                    <a:lnTo>
                      <a:pt x="3760" y="3051"/>
                    </a:lnTo>
                    <a:lnTo>
                      <a:pt x="3757" y="3049"/>
                    </a:lnTo>
                    <a:lnTo>
                      <a:pt x="3754" y="3046"/>
                    </a:lnTo>
                    <a:lnTo>
                      <a:pt x="3752" y="3044"/>
                    </a:lnTo>
                    <a:lnTo>
                      <a:pt x="3749" y="3042"/>
                    </a:lnTo>
                    <a:lnTo>
                      <a:pt x="3748" y="3042"/>
                    </a:lnTo>
                    <a:lnTo>
                      <a:pt x="3747" y="3042"/>
                    </a:lnTo>
                    <a:lnTo>
                      <a:pt x="3744" y="3040"/>
                    </a:lnTo>
                    <a:lnTo>
                      <a:pt x="3741" y="3039"/>
                    </a:lnTo>
                    <a:lnTo>
                      <a:pt x="3737" y="3037"/>
                    </a:lnTo>
                    <a:lnTo>
                      <a:pt x="3734" y="3036"/>
                    </a:lnTo>
                    <a:lnTo>
                      <a:pt x="3731" y="3035"/>
                    </a:lnTo>
                    <a:lnTo>
                      <a:pt x="3728" y="3034"/>
                    </a:lnTo>
                    <a:lnTo>
                      <a:pt x="3724" y="3033"/>
                    </a:lnTo>
                    <a:lnTo>
                      <a:pt x="3721" y="3033"/>
                    </a:lnTo>
                    <a:lnTo>
                      <a:pt x="3718" y="3032"/>
                    </a:lnTo>
                    <a:lnTo>
                      <a:pt x="3714" y="3032"/>
                    </a:lnTo>
                    <a:lnTo>
                      <a:pt x="3711" y="30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8DC98F4E-3C6B-49F0-B3C2-AF16502F6778}"/>
              </a:ext>
            </a:extLst>
          </p:cNvPr>
          <p:cNvSpPr/>
          <p:nvPr/>
        </p:nvSpPr>
        <p:spPr>
          <a:xfrm>
            <a:off x="1504709" y="3332426"/>
            <a:ext cx="2546430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Qualified — 300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89A40D8-63B3-40BC-B56C-D240EB89D545}"/>
              </a:ext>
            </a:extLst>
          </p:cNvPr>
          <p:cNvGrpSpPr/>
          <p:nvPr/>
        </p:nvGrpSpPr>
        <p:grpSpPr>
          <a:xfrm>
            <a:off x="793834" y="4092711"/>
            <a:ext cx="478724" cy="478724"/>
            <a:chOff x="721966" y="1986158"/>
            <a:chExt cx="674902" cy="67490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C6E574D5-1FCC-490A-BC02-18F0D2CF8A22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07" name="Group 77"/>
            <p:cNvGrpSpPr/>
            <p:nvPr/>
          </p:nvGrpSpPr>
          <p:grpSpPr>
            <a:xfrm>
              <a:off x="808583" y="2072775"/>
              <a:ext cx="501668" cy="501668"/>
              <a:chOff x="9761300" y="861060"/>
              <a:chExt cx="589280" cy="589280"/>
            </a:xfrm>
          </p:grpSpPr>
          <p:sp>
            <p:nvSpPr>
              <p:cNvPr id="108" name="Accent"/>
              <p:cNvSpPr/>
              <p:nvPr/>
            </p:nvSpPr>
            <p:spPr>
              <a:xfrm>
                <a:off x="9761300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014" y="3802"/>
                    </a:moveTo>
                    <a:lnTo>
                      <a:pt x="8015" y="3876"/>
                    </a:lnTo>
                    <a:lnTo>
                      <a:pt x="8015" y="3886"/>
                    </a:lnTo>
                    <a:lnTo>
                      <a:pt x="8014" y="3960"/>
                    </a:lnTo>
                    <a:lnTo>
                      <a:pt x="8013" y="3969"/>
                    </a:lnTo>
                    <a:lnTo>
                      <a:pt x="8009" y="4043"/>
                    </a:lnTo>
                    <a:lnTo>
                      <a:pt x="8008" y="4052"/>
                    </a:lnTo>
                    <a:lnTo>
                      <a:pt x="8001" y="4126"/>
                    </a:lnTo>
                    <a:lnTo>
                      <a:pt x="8000" y="4135"/>
                    </a:lnTo>
                    <a:lnTo>
                      <a:pt x="7991" y="4208"/>
                    </a:lnTo>
                    <a:lnTo>
                      <a:pt x="7989" y="4217"/>
                    </a:lnTo>
                    <a:lnTo>
                      <a:pt x="7977" y="4290"/>
                    </a:lnTo>
                    <a:lnTo>
                      <a:pt x="7975" y="4299"/>
                    </a:lnTo>
                    <a:lnTo>
                      <a:pt x="7960" y="4371"/>
                    </a:lnTo>
                    <a:lnTo>
                      <a:pt x="7958" y="4380"/>
                    </a:lnTo>
                    <a:lnTo>
                      <a:pt x="7940" y="4452"/>
                    </a:lnTo>
                    <a:lnTo>
                      <a:pt x="7938" y="4461"/>
                    </a:lnTo>
                    <a:lnTo>
                      <a:pt x="7918" y="4532"/>
                    </a:lnTo>
                    <a:lnTo>
                      <a:pt x="7915" y="4541"/>
                    </a:lnTo>
                    <a:lnTo>
                      <a:pt x="7892" y="4611"/>
                    </a:lnTo>
                    <a:lnTo>
                      <a:pt x="7889" y="4620"/>
                    </a:lnTo>
                    <a:lnTo>
                      <a:pt x="7863" y="4689"/>
                    </a:lnTo>
                    <a:lnTo>
                      <a:pt x="7860" y="4697"/>
                    </a:lnTo>
                    <a:lnTo>
                      <a:pt x="7831" y="4766"/>
                    </a:lnTo>
                    <a:lnTo>
                      <a:pt x="7827" y="4774"/>
                    </a:lnTo>
                    <a:lnTo>
                      <a:pt x="7797" y="4841"/>
                    </a:lnTo>
                    <a:lnTo>
                      <a:pt x="7793" y="4850"/>
                    </a:lnTo>
                    <a:lnTo>
                      <a:pt x="7759" y="4916"/>
                    </a:lnTo>
                    <a:lnTo>
                      <a:pt x="7755" y="4924"/>
                    </a:lnTo>
                    <a:lnTo>
                      <a:pt x="7719" y="4989"/>
                    </a:lnTo>
                    <a:lnTo>
                      <a:pt x="7714" y="4997"/>
                    </a:lnTo>
                    <a:lnTo>
                      <a:pt x="7676" y="5060"/>
                    </a:lnTo>
                    <a:lnTo>
                      <a:pt x="7671" y="5068"/>
                    </a:lnTo>
                    <a:lnTo>
                      <a:pt x="7631" y="5130"/>
                    </a:lnTo>
                    <a:lnTo>
                      <a:pt x="7625" y="5138"/>
                    </a:lnTo>
                    <a:lnTo>
                      <a:pt x="7583" y="5199"/>
                    </a:lnTo>
                    <a:lnTo>
                      <a:pt x="7577" y="5206"/>
                    </a:lnTo>
                    <a:lnTo>
                      <a:pt x="7532" y="5265"/>
                    </a:lnTo>
                    <a:lnTo>
                      <a:pt x="7530" y="5267"/>
                    </a:lnTo>
                    <a:lnTo>
                      <a:pt x="9127" y="6864"/>
                    </a:lnTo>
                    <a:lnTo>
                      <a:pt x="9148" y="6889"/>
                    </a:lnTo>
                    <a:lnTo>
                      <a:pt x="9167" y="6916"/>
                    </a:lnTo>
                    <a:lnTo>
                      <a:pt x="9181" y="6945"/>
                    </a:lnTo>
                    <a:lnTo>
                      <a:pt x="9191" y="6976"/>
                    </a:lnTo>
                    <a:lnTo>
                      <a:pt x="9198" y="7008"/>
                    </a:lnTo>
                    <a:lnTo>
                      <a:pt x="9200" y="7041"/>
                    </a:lnTo>
                    <a:lnTo>
                      <a:pt x="9198" y="7074"/>
                    </a:lnTo>
                    <a:lnTo>
                      <a:pt x="9191" y="7106"/>
                    </a:lnTo>
                    <a:lnTo>
                      <a:pt x="9181" y="7137"/>
                    </a:lnTo>
                    <a:lnTo>
                      <a:pt x="9167" y="7166"/>
                    </a:lnTo>
                    <a:lnTo>
                      <a:pt x="9148" y="7193"/>
                    </a:lnTo>
                    <a:lnTo>
                      <a:pt x="9127" y="7218"/>
                    </a:lnTo>
                    <a:lnTo>
                      <a:pt x="9102" y="7239"/>
                    </a:lnTo>
                    <a:lnTo>
                      <a:pt x="9075" y="7258"/>
                    </a:lnTo>
                    <a:lnTo>
                      <a:pt x="9046" y="7272"/>
                    </a:lnTo>
                    <a:lnTo>
                      <a:pt x="9015" y="7282"/>
                    </a:lnTo>
                    <a:lnTo>
                      <a:pt x="8983" y="7289"/>
                    </a:lnTo>
                    <a:lnTo>
                      <a:pt x="8950" y="7291"/>
                    </a:lnTo>
                    <a:lnTo>
                      <a:pt x="8917" y="7289"/>
                    </a:lnTo>
                    <a:lnTo>
                      <a:pt x="8885" y="7282"/>
                    </a:lnTo>
                    <a:lnTo>
                      <a:pt x="8854" y="7272"/>
                    </a:lnTo>
                    <a:lnTo>
                      <a:pt x="8825" y="7258"/>
                    </a:lnTo>
                    <a:lnTo>
                      <a:pt x="8798" y="7239"/>
                    </a:lnTo>
                    <a:lnTo>
                      <a:pt x="8773" y="7218"/>
                    </a:lnTo>
                    <a:lnTo>
                      <a:pt x="7177" y="5621"/>
                    </a:lnTo>
                    <a:lnTo>
                      <a:pt x="7174" y="5623"/>
                    </a:lnTo>
                    <a:lnTo>
                      <a:pt x="7116" y="5668"/>
                    </a:lnTo>
                    <a:lnTo>
                      <a:pt x="7108" y="5673"/>
                    </a:lnTo>
                    <a:lnTo>
                      <a:pt x="7048" y="5716"/>
                    </a:lnTo>
                    <a:lnTo>
                      <a:pt x="7040" y="5721"/>
                    </a:lnTo>
                    <a:lnTo>
                      <a:pt x="6978" y="5762"/>
                    </a:lnTo>
                    <a:lnTo>
                      <a:pt x="6970" y="5767"/>
                    </a:lnTo>
                    <a:lnTo>
                      <a:pt x="6907" y="5805"/>
                    </a:lnTo>
                    <a:lnTo>
                      <a:pt x="6899" y="5810"/>
                    </a:lnTo>
                    <a:lnTo>
                      <a:pt x="6834" y="5846"/>
                    </a:lnTo>
                    <a:lnTo>
                      <a:pt x="6826" y="5850"/>
                    </a:lnTo>
                    <a:lnTo>
                      <a:pt x="6759" y="5884"/>
                    </a:lnTo>
                    <a:lnTo>
                      <a:pt x="6751" y="5888"/>
                    </a:lnTo>
                    <a:lnTo>
                      <a:pt x="6684" y="5919"/>
                    </a:lnTo>
                    <a:lnTo>
                      <a:pt x="6675" y="5922"/>
                    </a:lnTo>
                    <a:lnTo>
                      <a:pt x="6607" y="5951"/>
                    </a:lnTo>
                    <a:lnTo>
                      <a:pt x="6598" y="5954"/>
                    </a:lnTo>
                    <a:lnTo>
                      <a:pt x="6529" y="5980"/>
                    </a:lnTo>
                    <a:lnTo>
                      <a:pt x="6520" y="5983"/>
                    </a:lnTo>
                    <a:lnTo>
                      <a:pt x="6450" y="6006"/>
                    </a:lnTo>
                    <a:lnTo>
                      <a:pt x="6441" y="6009"/>
                    </a:lnTo>
                    <a:lnTo>
                      <a:pt x="6370" y="6029"/>
                    </a:lnTo>
                    <a:lnTo>
                      <a:pt x="6361" y="6031"/>
                    </a:lnTo>
                    <a:lnTo>
                      <a:pt x="6290" y="6049"/>
                    </a:lnTo>
                    <a:lnTo>
                      <a:pt x="6281" y="6051"/>
                    </a:lnTo>
                    <a:lnTo>
                      <a:pt x="6209" y="6066"/>
                    </a:lnTo>
                    <a:lnTo>
                      <a:pt x="6200" y="6068"/>
                    </a:lnTo>
                    <a:lnTo>
                      <a:pt x="6127" y="6080"/>
                    </a:lnTo>
                    <a:lnTo>
                      <a:pt x="6118" y="6082"/>
                    </a:lnTo>
                    <a:lnTo>
                      <a:pt x="6044" y="6091"/>
                    </a:lnTo>
                    <a:lnTo>
                      <a:pt x="6035" y="6092"/>
                    </a:lnTo>
                    <a:lnTo>
                      <a:pt x="5962" y="6099"/>
                    </a:lnTo>
                    <a:lnTo>
                      <a:pt x="5952" y="6100"/>
                    </a:lnTo>
                    <a:lnTo>
                      <a:pt x="5878" y="6104"/>
                    </a:lnTo>
                    <a:lnTo>
                      <a:pt x="5869" y="6105"/>
                    </a:lnTo>
                    <a:lnTo>
                      <a:pt x="5795" y="6106"/>
                    </a:lnTo>
                    <a:lnTo>
                      <a:pt x="5785" y="6106"/>
                    </a:lnTo>
                    <a:lnTo>
                      <a:pt x="5711" y="6105"/>
                    </a:lnTo>
                    <a:lnTo>
                      <a:pt x="5702" y="6104"/>
                    </a:lnTo>
                    <a:lnTo>
                      <a:pt x="5628" y="6100"/>
                    </a:lnTo>
                    <a:lnTo>
                      <a:pt x="5618" y="6099"/>
                    </a:lnTo>
                    <a:lnTo>
                      <a:pt x="5545" y="6092"/>
                    </a:lnTo>
                    <a:lnTo>
                      <a:pt x="5536" y="6091"/>
                    </a:lnTo>
                    <a:lnTo>
                      <a:pt x="5462" y="6082"/>
                    </a:lnTo>
                    <a:lnTo>
                      <a:pt x="5453" y="6080"/>
                    </a:lnTo>
                    <a:lnTo>
                      <a:pt x="5380" y="6068"/>
                    </a:lnTo>
                    <a:lnTo>
                      <a:pt x="5371" y="6066"/>
                    </a:lnTo>
                    <a:lnTo>
                      <a:pt x="5299" y="6051"/>
                    </a:lnTo>
                    <a:lnTo>
                      <a:pt x="5290" y="6049"/>
                    </a:lnTo>
                    <a:lnTo>
                      <a:pt x="5219" y="6031"/>
                    </a:lnTo>
                    <a:lnTo>
                      <a:pt x="5210" y="6029"/>
                    </a:lnTo>
                    <a:lnTo>
                      <a:pt x="5139" y="6009"/>
                    </a:lnTo>
                    <a:lnTo>
                      <a:pt x="5130" y="6006"/>
                    </a:lnTo>
                    <a:lnTo>
                      <a:pt x="5060" y="5983"/>
                    </a:lnTo>
                    <a:lnTo>
                      <a:pt x="5051" y="5980"/>
                    </a:lnTo>
                    <a:lnTo>
                      <a:pt x="4982" y="5954"/>
                    </a:lnTo>
                    <a:lnTo>
                      <a:pt x="4973" y="5951"/>
                    </a:lnTo>
                    <a:lnTo>
                      <a:pt x="4905" y="5922"/>
                    </a:lnTo>
                    <a:lnTo>
                      <a:pt x="4896" y="5919"/>
                    </a:lnTo>
                    <a:lnTo>
                      <a:pt x="4829" y="5888"/>
                    </a:lnTo>
                    <a:lnTo>
                      <a:pt x="4821" y="5884"/>
                    </a:lnTo>
                    <a:lnTo>
                      <a:pt x="4754" y="5850"/>
                    </a:lnTo>
                    <a:lnTo>
                      <a:pt x="4746" y="5846"/>
                    </a:lnTo>
                    <a:lnTo>
                      <a:pt x="4681" y="5810"/>
                    </a:lnTo>
                    <a:lnTo>
                      <a:pt x="4673" y="5805"/>
                    </a:lnTo>
                    <a:lnTo>
                      <a:pt x="4610" y="5767"/>
                    </a:lnTo>
                    <a:lnTo>
                      <a:pt x="4602" y="5762"/>
                    </a:lnTo>
                    <a:lnTo>
                      <a:pt x="4540" y="5721"/>
                    </a:lnTo>
                    <a:lnTo>
                      <a:pt x="4532" y="5716"/>
                    </a:lnTo>
                    <a:lnTo>
                      <a:pt x="4472" y="5673"/>
                    </a:lnTo>
                    <a:lnTo>
                      <a:pt x="4464" y="5668"/>
                    </a:lnTo>
                    <a:lnTo>
                      <a:pt x="4406" y="5623"/>
                    </a:lnTo>
                    <a:lnTo>
                      <a:pt x="4398" y="5617"/>
                    </a:lnTo>
                    <a:lnTo>
                      <a:pt x="4342" y="5570"/>
                    </a:lnTo>
                    <a:lnTo>
                      <a:pt x="4335" y="5564"/>
                    </a:lnTo>
                    <a:lnTo>
                      <a:pt x="4280" y="5515"/>
                    </a:lnTo>
                    <a:lnTo>
                      <a:pt x="4273" y="5509"/>
                    </a:lnTo>
                    <a:lnTo>
                      <a:pt x="4220" y="5457"/>
                    </a:lnTo>
                    <a:lnTo>
                      <a:pt x="4213" y="5451"/>
                    </a:lnTo>
                    <a:lnTo>
                      <a:pt x="4162" y="5398"/>
                    </a:lnTo>
                    <a:lnTo>
                      <a:pt x="4156" y="5391"/>
                    </a:lnTo>
                    <a:lnTo>
                      <a:pt x="4107" y="5336"/>
                    </a:lnTo>
                    <a:lnTo>
                      <a:pt x="4101" y="5329"/>
                    </a:lnTo>
                    <a:lnTo>
                      <a:pt x="4054" y="5272"/>
                    </a:lnTo>
                    <a:lnTo>
                      <a:pt x="4048" y="5265"/>
                    </a:lnTo>
                    <a:lnTo>
                      <a:pt x="4003" y="5206"/>
                    </a:lnTo>
                    <a:lnTo>
                      <a:pt x="3997" y="5199"/>
                    </a:lnTo>
                    <a:lnTo>
                      <a:pt x="3955" y="5138"/>
                    </a:lnTo>
                    <a:lnTo>
                      <a:pt x="3949" y="5130"/>
                    </a:lnTo>
                    <a:lnTo>
                      <a:pt x="3909" y="5068"/>
                    </a:lnTo>
                    <a:lnTo>
                      <a:pt x="3904" y="5060"/>
                    </a:lnTo>
                    <a:lnTo>
                      <a:pt x="3866" y="4997"/>
                    </a:lnTo>
                    <a:lnTo>
                      <a:pt x="3861" y="4989"/>
                    </a:lnTo>
                    <a:lnTo>
                      <a:pt x="3825" y="4924"/>
                    </a:lnTo>
                    <a:lnTo>
                      <a:pt x="3821" y="4916"/>
                    </a:lnTo>
                    <a:lnTo>
                      <a:pt x="3787" y="4850"/>
                    </a:lnTo>
                    <a:lnTo>
                      <a:pt x="3783" y="4841"/>
                    </a:lnTo>
                    <a:lnTo>
                      <a:pt x="3753" y="4774"/>
                    </a:lnTo>
                    <a:lnTo>
                      <a:pt x="3749" y="4766"/>
                    </a:lnTo>
                    <a:lnTo>
                      <a:pt x="3720" y="4697"/>
                    </a:lnTo>
                    <a:lnTo>
                      <a:pt x="3717" y="4689"/>
                    </a:lnTo>
                    <a:lnTo>
                      <a:pt x="3691" y="4620"/>
                    </a:lnTo>
                    <a:lnTo>
                      <a:pt x="3688" y="4611"/>
                    </a:lnTo>
                    <a:lnTo>
                      <a:pt x="3665" y="4541"/>
                    </a:lnTo>
                    <a:lnTo>
                      <a:pt x="3662" y="4532"/>
                    </a:lnTo>
                    <a:lnTo>
                      <a:pt x="3642" y="4461"/>
                    </a:lnTo>
                    <a:lnTo>
                      <a:pt x="3640" y="4452"/>
                    </a:lnTo>
                    <a:lnTo>
                      <a:pt x="3622" y="4380"/>
                    </a:lnTo>
                    <a:lnTo>
                      <a:pt x="3620" y="4371"/>
                    </a:lnTo>
                    <a:lnTo>
                      <a:pt x="3605" y="4299"/>
                    </a:lnTo>
                    <a:lnTo>
                      <a:pt x="3603" y="4290"/>
                    </a:lnTo>
                    <a:lnTo>
                      <a:pt x="3591" y="4217"/>
                    </a:lnTo>
                    <a:lnTo>
                      <a:pt x="3589" y="4208"/>
                    </a:lnTo>
                    <a:lnTo>
                      <a:pt x="3580" y="4135"/>
                    </a:lnTo>
                    <a:lnTo>
                      <a:pt x="3579" y="4126"/>
                    </a:lnTo>
                    <a:lnTo>
                      <a:pt x="3572" y="4052"/>
                    </a:lnTo>
                    <a:lnTo>
                      <a:pt x="3571" y="4043"/>
                    </a:lnTo>
                    <a:lnTo>
                      <a:pt x="3567" y="3969"/>
                    </a:lnTo>
                    <a:lnTo>
                      <a:pt x="3566" y="3960"/>
                    </a:lnTo>
                    <a:lnTo>
                      <a:pt x="3565" y="3886"/>
                    </a:lnTo>
                    <a:lnTo>
                      <a:pt x="3565" y="3876"/>
                    </a:lnTo>
                    <a:lnTo>
                      <a:pt x="3566" y="3802"/>
                    </a:lnTo>
                    <a:lnTo>
                      <a:pt x="3567" y="3793"/>
                    </a:lnTo>
                    <a:lnTo>
                      <a:pt x="3571" y="3719"/>
                    </a:lnTo>
                    <a:lnTo>
                      <a:pt x="3572" y="3709"/>
                    </a:lnTo>
                    <a:lnTo>
                      <a:pt x="3579" y="3636"/>
                    </a:lnTo>
                    <a:lnTo>
                      <a:pt x="3580" y="3627"/>
                    </a:lnTo>
                    <a:lnTo>
                      <a:pt x="3589" y="3553"/>
                    </a:lnTo>
                    <a:lnTo>
                      <a:pt x="3591" y="3544"/>
                    </a:lnTo>
                    <a:lnTo>
                      <a:pt x="3603" y="3471"/>
                    </a:lnTo>
                    <a:lnTo>
                      <a:pt x="3605" y="3462"/>
                    </a:lnTo>
                    <a:lnTo>
                      <a:pt x="3620" y="3390"/>
                    </a:lnTo>
                    <a:lnTo>
                      <a:pt x="3622" y="3381"/>
                    </a:lnTo>
                    <a:lnTo>
                      <a:pt x="3640" y="3310"/>
                    </a:lnTo>
                    <a:lnTo>
                      <a:pt x="3642" y="3301"/>
                    </a:lnTo>
                    <a:lnTo>
                      <a:pt x="3662" y="3230"/>
                    </a:lnTo>
                    <a:lnTo>
                      <a:pt x="3665" y="3221"/>
                    </a:lnTo>
                    <a:lnTo>
                      <a:pt x="3688" y="3151"/>
                    </a:lnTo>
                    <a:lnTo>
                      <a:pt x="3691" y="3142"/>
                    </a:lnTo>
                    <a:lnTo>
                      <a:pt x="3717" y="3073"/>
                    </a:lnTo>
                    <a:lnTo>
                      <a:pt x="3720" y="3064"/>
                    </a:lnTo>
                    <a:lnTo>
                      <a:pt x="3749" y="2996"/>
                    </a:lnTo>
                    <a:lnTo>
                      <a:pt x="3752" y="2987"/>
                    </a:lnTo>
                    <a:lnTo>
                      <a:pt x="3783" y="2920"/>
                    </a:lnTo>
                    <a:lnTo>
                      <a:pt x="3787" y="2912"/>
                    </a:lnTo>
                    <a:lnTo>
                      <a:pt x="3821" y="2845"/>
                    </a:lnTo>
                    <a:lnTo>
                      <a:pt x="3825" y="2837"/>
                    </a:lnTo>
                    <a:lnTo>
                      <a:pt x="3861" y="2772"/>
                    </a:lnTo>
                    <a:lnTo>
                      <a:pt x="3866" y="2764"/>
                    </a:lnTo>
                    <a:lnTo>
                      <a:pt x="3904" y="2701"/>
                    </a:lnTo>
                    <a:lnTo>
                      <a:pt x="3909" y="2693"/>
                    </a:lnTo>
                    <a:lnTo>
                      <a:pt x="3950" y="2631"/>
                    </a:lnTo>
                    <a:lnTo>
                      <a:pt x="3955" y="2623"/>
                    </a:lnTo>
                    <a:lnTo>
                      <a:pt x="3998" y="2563"/>
                    </a:lnTo>
                    <a:lnTo>
                      <a:pt x="4003" y="2555"/>
                    </a:lnTo>
                    <a:lnTo>
                      <a:pt x="4048" y="2497"/>
                    </a:lnTo>
                    <a:lnTo>
                      <a:pt x="4054" y="2489"/>
                    </a:lnTo>
                    <a:lnTo>
                      <a:pt x="4101" y="2433"/>
                    </a:lnTo>
                    <a:lnTo>
                      <a:pt x="4107" y="2426"/>
                    </a:lnTo>
                    <a:lnTo>
                      <a:pt x="4156" y="2371"/>
                    </a:lnTo>
                    <a:lnTo>
                      <a:pt x="4162" y="2364"/>
                    </a:lnTo>
                    <a:lnTo>
                      <a:pt x="4213" y="2311"/>
                    </a:lnTo>
                    <a:lnTo>
                      <a:pt x="4220" y="2304"/>
                    </a:lnTo>
                    <a:lnTo>
                      <a:pt x="4273" y="2253"/>
                    </a:lnTo>
                    <a:lnTo>
                      <a:pt x="4280" y="2247"/>
                    </a:lnTo>
                    <a:lnTo>
                      <a:pt x="4334" y="2198"/>
                    </a:lnTo>
                    <a:lnTo>
                      <a:pt x="4342" y="2192"/>
                    </a:lnTo>
                    <a:lnTo>
                      <a:pt x="4398" y="2145"/>
                    </a:lnTo>
                    <a:lnTo>
                      <a:pt x="4405" y="2139"/>
                    </a:lnTo>
                    <a:lnTo>
                      <a:pt x="4464" y="2094"/>
                    </a:lnTo>
                    <a:lnTo>
                      <a:pt x="4471" y="2088"/>
                    </a:lnTo>
                    <a:lnTo>
                      <a:pt x="4532" y="2045"/>
                    </a:lnTo>
                    <a:lnTo>
                      <a:pt x="4539" y="2040"/>
                    </a:lnTo>
                    <a:lnTo>
                      <a:pt x="4601" y="2000"/>
                    </a:lnTo>
                    <a:lnTo>
                      <a:pt x="4609" y="1995"/>
                    </a:lnTo>
                    <a:lnTo>
                      <a:pt x="4673" y="1956"/>
                    </a:lnTo>
                    <a:lnTo>
                      <a:pt x="4681" y="1951"/>
                    </a:lnTo>
                    <a:lnTo>
                      <a:pt x="4747" y="1915"/>
                    </a:lnTo>
                    <a:lnTo>
                      <a:pt x="4755" y="1911"/>
                    </a:lnTo>
                    <a:lnTo>
                      <a:pt x="4821" y="1878"/>
                    </a:lnTo>
                    <a:lnTo>
                      <a:pt x="4829" y="1874"/>
                    </a:lnTo>
                    <a:lnTo>
                      <a:pt x="4897" y="1843"/>
                    </a:lnTo>
                    <a:lnTo>
                      <a:pt x="4905" y="1839"/>
                    </a:lnTo>
                    <a:lnTo>
                      <a:pt x="4973" y="1811"/>
                    </a:lnTo>
                    <a:lnTo>
                      <a:pt x="4982" y="1808"/>
                    </a:lnTo>
                    <a:lnTo>
                      <a:pt x="5051" y="1782"/>
                    </a:lnTo>
                    <a:lnTo>
                      <a:pt x="5060" y="1779"/>
                    </a:lnTo>
                    <a:lnTo>
                      <a:pt x="5130" y="1756"/>
                    </a:lnTo>
                    <a:lnTo>
                      <a:pt x="5139" y="1753"/>
                    </a:lnTo>
                    <a:lnTo>
                      <a:pt x="5210" y="1733"/>
                    </a:lnTo>
                    <a:lnTo>
                      <a:pt x="5219" y="1730"/>
                    </a:lnTo>
                    <a:lnTo>
                      <a:pt x="5290" y="1713"/>
                    </a:lnTo>
                    <a:lnTo>
                      <a:pt x="5299" y="1711"/>
                    </a:lnTo>
                    <a:lnTo>
                      <a:pt x="5371" y="1696"/>
                    </a:lnTo>
                    <a:lnTo>
                      <a:pt x="5381" y="1694"/>
                    </a:lnTo>
                    <a:lnTo>
                      <a:pt x="5453" y="1682"/>
                    </a:lnTo>
                    <a:lnTo>
                      <a:pt x="5462" y="1680"/>
                    </a:lnTo>
                    <a:lnTo>
                      <a:pt x="5536" y="1671"/>
                    </a:lnTo>
                    <a:lnTo>
                      <a:pt x="5545" y="1670"/>
                    </a:lnTo>
                    <a:lnTo>
                      <a:pt x="5618" y="1663"/>
                    </a:lnTo>
                    <a:lnTo>
                      <a:pt x="5628" y="1662"/>
                    </a:lnTo>
                    <a:lnTo>
                      <a:pt x="5702" y="1658"/>
                    </a:lnTo>
                    <a:lnTo>
                      <a:pt x="5711" y="1657"/>
                    </a:lnTo>
                    <a:lnTo>
                      <a:pt x="5785" y="1656"/>
                    </a:lnTo>
                    <a:lnTo>
                      <a:pt x="5795" y="1656"/>
                    </a:lnTo>
                    <a:lnTo>
                      <a:pt x="5869" y="1657"/>
                    </a:lnTo>
                    <a:lnTo>
                      <a:pt x="5878" y="1658"/>
                    </a:lnTo>
                    <a:lnTo>
                      <a:pt x="5952" y="1662"/>
                    </a:lnTo>
                    <a:lnTo>
                      <a:pt x="5962" y="1663"/>
                    </a:lnTo>
                    <a:lnTo>
                      <a:pt x="6035" y="1670"/>
                    </a:lnTo>
                    <a:lnTo>
                      <a:pt x="6044" y="1671"/>
                    </a:lnTo>
                    <a:lnTo>
                      <a:pt x="6118" y="1680"/>
                    </a:lnTo>
                    <a:lnTo>
                      <a:pt x="6127" y="1682"/>
                    </a:lnTo>
                    <a:lnTo>
                      <a:pt x="6199" y="1694"/>
                    </a:lnTo>
                    <a:lnTo>
                      <a:pt x="6209" y="1696"/>
                    </a:lnTo>
                    <a:lnTo>
                      <a:pt x="6281" y="1711"/>
                    </a:lnTo>
                    <a:lnTo>
                      <a:pt x="6290" y="1713"/>
                    </a:lnTo>
                    <a:lnTo>
                      <a:pt x="6361" y="1730"/>
                    </a:lnTo>
                    <a:lnTo>
                      <a:pt x="6370" y="1733"/>
                    </a:lnTo>
                    <a:lnTo>
                      <a:pt x="6441" y="1753"/>
                    </a:lnTo>
                    <a:lnTo>
                      <a:pt x="6450" y="1756"/>
                    </a:lnTo>
                    <a:lnTo>
                      <a:pt x="6520" y="1779"/>
                    </a:lnTo>
                    <a:lnTo>
                      <a:pt x="6529" y="1782"/>
                    </a:lnTo>
                    <a:lnTo>
                      <a:pt x="6598" y="1808"/>
                    </a:lnTo>
                    <a:lnTo>
                      <a:pt x="6607" y="1811"/>
                    </a:lnTo>
                    <a:lnTo>
                      <a:pt x="6675" y="1839"/>
                    </a:lnTo>
                    <a:lnTo>
                      <a:pt x="6683" y="1843"/>
                    </a:lnTo>
                    <a:lnTo>
                      <a:pt x="6751" y="1874"/>
                    </a:lnTo>
                    <a:lnTo>
                      <a:pt x="6759" y="1878"/>
                    </a:lnTo>
                    <a:lnTo>
                      <a:pt x="6825" y="1911"/>
                    </a:lnTo>
                    <a:lnTo>
                      <a:pt x="6833" y="1915"/>
                    </a:lnTo>
                    <a:lnTo>
                      <a:pt x="6899" y="1951"/>
                    </a:lnTo>
                    <a:lnTo>
                      <a:pt x="6907" y="1956"/>
                    </a:lnTo>
                    <a:lnTo>
                      <a:pt x="6971" y="1995"/>
                    </a:lnTo>
                    <a:lnTo>
                      <a:pt x="6979" y="2000"/>
                    </a:lnTo>
                    <a:lnTo>
                      <a:pt x="7041" y="2040"/>
                    </a:lnTo>
                    <a:lnTo>
                      <a:pt x="7048" y="2045"/>
                    </a:lnTo>
                    <a:lnTo>
                      <a:pt x="7109" y="2088"/>
                    </a:lnTo>
                    <a:lnTo>
                      <a:pt x="7116" y="2094"/>
                    </a:lnTo>
                    <a:lnTo>
                      <a:pt x="7175" y="2139"/>
                    </a:lnTo>
                    <a:lnTo>
                      <a:pt x="7182" y="2145"/>
                    </a:lnTo>
                    <a:lnTo>
                      <a:pt x="7238" y="2192"/>
                    </a:lnTo>
                    <a:lnTo>
                      <a:pt x="7246" y="2198"/>
                    </a:lnTo>
                    <a:lnTo>
                      <a:pt x="7300" y="2247"/>
                    </a:lnTo>
                    <a:lnTo>
                      <a:pt x="7307" y="2253"/>
                    </a:lnTo>
                    <a:lnTo>
                      <a:pt x="7360" y="2304"/>
                    </a:lnTo>
                    <a:lnTo>
                      <a:pt x="7367" y="2311"/>
                    </a:lnTo>
                    <a:lnTo>
                      <a:pt x="7418" y="2364"/>
                    </a:lnTo>
                    <a:lnTo>
                      <a:pt x="7424" y="2371"/>
                    </a:lnTo>
                    <a:lnTo>
                      <a:pt x="7473" y="2426"/>
                    </a:lnTo>
                    <a:lnTo>
                      <a:pt x="7479" y="2433"/>
                    </a:lnTo>
                    <a:lnTo>
                      <a:pt x="7526" y="2489"/>
                    </a:lnTo>
                    <a:lnTo>
                      <a:pt x="7532" y="2497"/>
                    </a:lnTo>
                    <a:lnTo>
                      <a:pt x="7577" y="2555"/>
                    </a:lnTo>
                    <a:lnTo>
                      <a:pt x="7582" y="2563"/>
                    </a:lnTo>
                    <a:lnTo>
                      <a:pt x="7625" y="2623"/>
                    </a:lnTo>
                    <a:lnTo>
                      <a:pt x="7630" y="2631"/>
                    </a:lnTo>
                    <a:lnTo>
                      <a:pt x="7671" y="2693"/>
                    </a:lnTo>
                    <a:lnTo>
                      <a:pt x="7676" y="2701"/>
                    </a:lnTo>
                    <a:lnTo>
                      <a:pt x="7714" y="2764"/>
                    </a:lnTo>
                    <a:lnTo>
                      <a:pt x="7719" y="2772"/>
                    </a:lnTo>
                    <a:lnTo>
                      <a:pt x="7755" y="2837"/>
                    </a:lnTo>
                    <a:lnTo>
                      <a:pt x="7759" y="2845"/>
                    </a:lnTo>
                    <a:lnTo>
                      <a:pt x="7793" y="2912"/>
                    </a:lnTo>
                    <a:lnTo>
                      <a:pt x="7797" y="2920"/>
                    </a:lnTo>
                    <a:lnTo>
                      <a:pt x="7828" y="2987"/>
                    </a:lnTo>
                    <a:lnTo>
                      <a:pt x="7831" y="2996"/>
                    </a:lnTo>
                    <a:lnTo>
                      <a:pt x="7860" y="3064"/>
                    </a:lnTo>
                    <a:lnTo>
                      <a:pt x="7863" y="3073"/>
                    </a:lnTo>
                    <a:lnTo>
                      <a:pt x="7889" y="3142"/>
                    </a:lnTo>
                    <a:lnTo>
                      <a:pt x="7892" y="3151"/>
                    </a:lnTo>
                    <a:lnTo>
                      <a:pt x="7915" y="3221"/>
                    </a:lnTo>
                    <a:lnTo>
                      <a:pt x="7918" y="3230"/>
                    </a:lnTo>
                    <a:lnTo>
                      <a:pt x="7938" y="3301"/>
                    </a:lnTo>
                    <a:lnTo>
                      <a:pt x="7940" y="3310"/>
                    </a:lnTo>
                    <a:lnTo>
                      <a:pt x="7958" y="3381"/>
                    </a:lnTo>
                    <a:lnTo>
                      <a:pt x="7960" y="3390"/>
                    </a:lnTo>
                    <a:lnTo>
                      <a:pt x="7975" y="3462"/>
                    </a:lnTo>
                    <a:lnTo>
                      <a:pt x="7977" y="3471"/>
                    </a:lnTo>
                    <a:lnTo>
                      <a:pt x="7989" y="3544"/>
                    </a:lnTo>
                    <a:lnTo>
                      <a:pt x="7991" y="3553"/>
                    </a:lnTo>
                    <a:lnTo>
                      <a:pt x="8000" y="3627"/>
                    </a:lnTo>
                    <a:lnTo>
                      <a:pt x="8001" y="3636"/>
                    </a:lnTo>
                    <a:lnTo>
                      <a:pt x="8008" y="3709"/>
                    </a:lnTo>
                    <a:lnTo>
                      <a:pt x="8009" y="3719"/>
                    </a:lnTo>
                    <a:lnTo>
                      <a:pt x="8013" y="3793"/>
                    </a:lnTo>
                    <a:lnTo>
                      <a:pt x="8014" y="3802"/>
                    </a:lnTo>
                    <a:close/>
                    <a:moveTo>
                      <a:pt x="7514" y="3946"/>
                    </a:moveTo>
                    <a:lnTo>
                      <a:pt x="7515" y="3881"/>
                    </a:lnTo>
                    <a:lnTo>
                      <a:pt x="7514" y="3816"/>
                    </a:lnTo>
                    <a:lnTo>
                      <a:pt x="7510" y="3752"/>
                    </a:lnTo>
                    <a:lnTo>
                      <a:pt x="7504" y="3687"/>
                    </a:lnTo>
                    <a:lnTo>
                      <a:pt x="7496" y="3623"/>
                    </a:lnTo>
                    <a:lnTo>
                      <a:pt x="7485" y="3560"/>
                    </a:lnTo>
                    <a:lnTo>
                      <a:pt x="7472" y="3497"/>
                    </a:lnTo>
                    <a:lnTo>
                      <a:pt x="7456" y="3434"/>
                    </a:lnTo>
                    <a:lnTo>
                      <a:pt x="7438" y="3373"/>
                    </a:lnTo>
                    <a:lnTo>
                      <a:pt x="7418" y="3312"/>
                    </a:lnTo>
                    <a:lnTo>
                      <a:pt x="7396" y="3251"/>
                    </a:lnTo>
                    <a:lnTo>
                      <a:pt x="7371" y="3192"/>
                    </a:lnTo>
                    <a:lnTo>
                      <a:pt x="7344" y="3133"/>
                    </a:lnTo>
                    <a:lnTo>
                      <a:pt x="7315" y="3075"/>
                    </a:lnTo>
                    <a:lnTo>
                      <a:pt x="7283" y="3018"/>
                    </a:lnTo>
                    <a:lnTo>
                      <a:pt x="7250" y="2962"/>
                    </a:lnTo>
                    <a:lnTo>
                      <a:pt x="7215" y="2908"/>
                    </a:lnTo>
                    <a:lnTo>
                      <a:pt x="7177" y="2856"/>
                    </a:lnTo>
                    <a:lnTo>
                      <a:pt x="7138" y="2805"/>
                    </a:lnTo>
                    <a:lnTo>
                      <a:pt x="7097" y="2755"/>
                    </a:lnTo>
                    <a:lnTo>
                      <a:pt x="7054" y="2707"/>
                    </a:lnTo>
                    <a:lnTo>
                      <a:pt x="7010" y="2661"/>
                    </a:lnTo>
                    <a:lnTo>
                      <a:pt x="6963" y="2616"/>
                    </a:lnTo>
                    <a:lnTo>
                      <a:pt x="6915" y="2573"/>
                    </a:lnTo>
                    <a:lnTo>
                      <a:pt x="6866" y="2532"/>
                    </a:lnTo>
                    <a:lnTo>
                      <a:pt x="6815" y="2493"/>
                    </a:lnTo>
                    <a:lnTo>
                      <a:pt x="6762" y="2455"/>
                    </a:lnTo>
                    <a:lnTo>
                      <a:pt x="6708" y="2420"/>
                    </a:lnTo>
                    <a:lnTo>
                      <a:pt x="6653" y="2387"/>
                    </a:lnTo>
                    <a:lnTo>
                      <a:pt x="6596" y="2355"/>
                    </a:lnTo>
                    <a:lnTo>
                      <a:pt x="6539" y="2326"/>
                    </a:lnTo>
                    <a:lnTo>
                      <a:pt x="6480" y="2299"/>
                    </a:lnTo>
                    <a:lnTo>
                      <a:pt x="6420" y="2275"/>
                    </a:lnTo>
                    <a:lnTo>
                      <a:pt x="6360" y="2253"/>
                    </a:lnTo>
                    <a:lnTo>
                      <a:pt x="6299" y="2232"/>
                    </a:lnTo>
                    <a:lnTo>
                      <a:pt x="6237" y="2215"/>
                    </a:lnTo>
                    <a:lnTo>
                      <a:pt x="6174" y="2199"/>
                    </a:lnTo>
                    <a:lnTo>
                      <a:pt x="6111" y="2186"/>
                    </a:lnTo>
                    <a:lnTo>
                      <a:pt x="6048" y="2175"/>
                    </a:lnTo>
                    <a:lnTo>
                      <a:pt x="5984" y="2167"/>
                    </a:lnTo>
                    <a:lnTo>
                      <a:pt x="5920" y="2161"/>
                    </a:lnTo>
                    <a:lnTo>
                      <a:pt x="5855" y="2157"/>
                    </a:lnTo>
                    <a:lnTo>
                      <a:pt x="5790" y="2156"/>
                    </a:lnTo>
                    <a:lnTo>
                      <a:pt x="5725" y="2157"/>
                    </a:lnTo>
                    <a:lnTo>
                      <a:pt x="5660" y="2161"/>
                    </a:lnTo>
                    <a:lnTo>
                      <a:pt x="5596" y="2167"/>
                    </a:lnTo>
                    <a:lnTo>
                      <a:pt x="5532" y="2175"/>
                    </a:lnTo>
                    <a:lnTo>
                      <a:pt x="5469" y="2186"/>
                    </a:lnTo>
                    <a:lnTo>
                      <a:pt x="5406" y="2199"/>
                    </a:lnTo>
                    <a:lnTo>
                      <a:pt x="5343" y="2215"/>
                    </a:lnTo>
                    <a:lnTo>
                      <a:pt x="5281" y="2232"/>
                    </a:lnTo>
                    <a:lnTo>
                      <a:pt x="5220" y="2253"/>
                    </a:lnTo>
                    <a:lnTo>
                      <a:pt x="5160" y="2275"/>
                    </a:lnTo>
                    <a:lnTo>
                      <a:pt x="5100" y="2299"/>
                    </a:lnTo>
                    <a:lnTo>
                      <a:pt x="5041" y="2326"/>
                    </a:lnTo>
                    <a:lnTo>
                      <a:pt x="4984" y="2355"/>
                    </a:lnTo>
                    <a:lnTo>
                      <a:pt x="4927" y="2387"/>
                    </a:lnTo>
                    <a:lnTo>
                      <a:pt x="4872" y="2420"/>
                    </a:lnTo>
                    <a:lnTo>
                      <a:pt x="4818" y="2455"/>
                    </a:lnTo>
                    <a:lnTo>
                      <a:pt x="4765" y="2493"/>
                    </a:lnTo>
                    <a:lnTo>
                      <a:pt x="4714" y="2532"/>
                    </a:lnTo>
                    <a:lnTo>
                      <a:pt x="4665" y="2573"/>
                    </a:lnTo>
                    <a:lnTo>
                      <a:pt x="4617" y="2616"/>
                    </a:lnTo>
                    <a:lnTo>
                      <a:pt x="4570" y="2661"/>
                    </a:lnTo>
                    <a:lnTo>
                      <a:pt x="4526" y="2707"/>
                    </a:lnTo>
                    <a:lnTo>
                      <a:pt x="4483" y="2755"/>
                    </a:lnTo>
                    <a:lnTo>
                      <a:pt x="4442" y="2805"/>
                    </a:lnTo>
                    <a:lnTo>
                      <a:pt x="4403" y="2856"/>
                    </a:lnTo>
                    <a:lnTo>
                      <a:pt x="4365" y="2908"/>
                    </a:lnTo>
                    <a:lnTo>
                      <a:pt x="4330" y="2962"/>
                    </a:lnTo>
                    <a:lnTo>
                      <a:pt x="4297" y="3018"/>
                    </a:lnTo>
                    <a:lnTo>
                      <a:pt x="4265" y="3075"/>
                    </a:lnTo>
                    <a:lnTo>
                      <a:pt x="4236" y="3133"/>
                    </a:lnTo>
                    <a:lnTo>
                      <a:pt x="4209" y="3192"/>
                    </a:lnTo>
                    <a:lnTo>
                      <a:pt x="4184" y="3251"/>
                    </a:lnTo>
                    <a:lnTo>
                      <a:pt x="4162" y="3312"/>
                    </a:lnTo>
                    <a:lnTo>
                      <a:pt x="4142" y="3373"/>
                    </a:lnTo>
                    <a:lnTo>
                      <a:pt x="4124" y="3434"/>
                    </a:lnTo>
                    <a:lnTo>
                      <a:pt x="4108" y="3497"/>
                    </a:lnTo>
                    <a:lnTo>
                      <a:pt x="4095" y="3560"/>
                    </a:lnTo>
                    <a:lnTo>
                      <a:pt x="4084" y="3623"/>
                    </a:lnTo>
                    <a:lnTo>
                      <a:pt x="4076" y="3687"/>
                    </a:lnTo>
                    <a:lnTo>
                      <a:pt x="4070" y="3752"/>
                    </a:lnTo>
                    <a:lnTo>
                      <a:pt x="4066" y="3816"/>
                    </a:lnTo>
                    <a:lnTo>
                      <a:pt x="4065" y="3881"/>
                    </a:lnTo>
                    <a:lnTo>
                      <a:pt x="4066" y="3946"/>
                    </a:lnTo>
                    <a:lnTo>
                      <a:pt x="4070" y="4010"/>
                    </a:lnTo>
                    <a:lnTo>
                      <a:pt x="4076" y="4074"/>
                    </a:lnTo>
                    <a:lnTo>
                      <a:pt x="4084" y="4138"/>
                    </a:lnTo>
                    <a:lnTo>
                      <a:pt x="4095" y="4202"/>
                    </a:lnTo>
                    <a:lnTo>
                      <a:pt x="4108" y="4265"/>
                    </a:lnTo>
                    <a:lnTo>
                      <a:pt x="4124" y="4327"/>
                    </a:lnTo>
                    <a:lnTo>
                      <a:pt x="4142" y="4389"/>
                    </a:lnTo>
                    <a:lnTo>
                      <a:pt x="4162" y="4450"/>
                    </a:lnTo>
                    <a:lnTo>
                      <a:pt x="4184" y="4510"/>
                    </a:lnTo>
                    <a:lnTo>
                      <a:pt x="4209" y="4570"/>
                    </a:lnTo>
                    <a:lnTo>
                      <a:pt x="4236" y="4628"/>
                    </a:lnTo>
                    <a:lnTo>
                      <a:pt x="4265" y="4686"/>
                    </a:lnTo>
                    <a:lnTo>
                      <a:pt x="4297" y="4743"/>
                    </a:lnTo>
                    <a:lnTo>
                      <a:pt x="4330" y="4799"/>
                    </a:lnTo>
                    <a:lnTo>
                      <a:pt x="4366" y="4853"/>
                    </a:lnTo>
                    <a:lnTo>
                      <a:pt x="4403" y="4906"/>
                    </a:lnTo>
                    <a:lnTo>
                      <a:pt x="4442" y="4957"/>
                    </a:lnTo>
                    <a:lnTo>
                      <a:pt x="4483" y="5007"/>
                    </a:lnTo>
                    <a:lnTo>
                      <a:pt x="4526" y="5054"/>
                    </a:lnTo>
                    <a:lnTo>
                      <a:pt x="4570" y="5101"/>
                    </a:lnTo>
                    <a:lnTo>
                      <a:pt x="4617" y="5145"/>
                    </a:lnTo>
                    <a:lnTo>
                      <a:pt x="4664" y="5188"/>
                    </a:lnTo>
                    <a:lnTo>
                      <a:pt x="4714" y="5229"/>
                    </a:lnTo>
                    <a:lnTo>
                      <a:pt x="4765" y="5268"/>
                    </a:lnTo>
                    <a:lnTo>
                      <a:pt x="4817" y="5306"/>
                    </a:lnTo>
                    <a:lnTo>
                      <a:pt x="4871" y="5341"/>
                    </a:lnTo>
                    <a:lnTo>
                      <a:pt x="4927" y="5374"/>
                    </a:lnTo>
                    <a:lnTo>
                      <a:pt x="4984" y="5406"/>
                    </a:lnTo>
                    <a:lnTo>
                      <a:pt x="5042" y="5435"/>
                    </a:lnTo>
                    <a:lnTo>
                      <a:pt x="5101" y="5462"/>
                    </a:lnTo>
                    <a:lnTo>
                      <a:pt x="5160" y="5487"/>
                    </a:lnTo>
                    <a:lnTo>
                      <a:pt x="5221" y="5509"/>
                    </a:lnTo>
                    <a:lnTo>
                      <a:pt x="5282" y="5529"/>
                    </a:lnTo>
                    <a:lnTo>
                      <a:pt x="5343" y="5547"/>
                    </a:lnTo>
                    <a:lnTo>
                      <a:pt x="5406" y="5563"/>
                    </a:lnTo>
                    <a:lnTo>
                      <a:pt x="5469" y="5576"/>
                    </a:lnTo>
                    <a:lnTo>
                      <a:pt x="5532" y="5587"/>
                    </a:lnTo>
                    <a:lnTo>
                      <a:pt x="5596" y="5595"/>
                    </a:lnTo>
                    <a:lnTo>
                      <a:pt x="5661" y="5601"/>
                    </a:lnTo>
                    <a:lnTo>
                      <a:pt x="5725" y="5605"/>
                    </a:lnTo>
                    <a:lnTo>
                      <a:pt x="5790" y="5606"/>
                    </a:lnTo>
                    <a:lnTo>
                      <a:pt x="5855" y="5605"/>
                    </a:lnTo>
                    <a:lnTo>
                      <a:pt x="5919" y="5601"/>
                    </a:lnTo>
                    <a:lnTo>
                      <a:pt x="5984" y="5595"/>
                    </a:lnTo>
                    <a:lnTo>
                      <a:pt x="6048" y="5587"/>
                    </a:lnTo>
                    <a:lnTo>
                      <a:pt x="6111" y="5576"/>
                    </a:lnTo>
                    <a:lnTo>
                      <a:pt x="6174" y="5563"/>
                    </a:lnTo>
                    <a:lnTo>
                      <a:pt x="6237" y="5547"/>
                    </a:lnTo>
                    <a:lnTo>
                      <a:pt x="6298" y="5529"/>
                    </a:lnTo>
                    <a:lnTo>
                      <a:pt x="6359" y="5509"/>
                    </a:lnTo>
                    <a:lnTo>
                      <a:pt x="6420" y="5487"/>
                    </a:lnTo>
                    <a:lnTo>
                      <a:pt x="6479" y="5462"/>
                    </a:lnTo>
                    <a:lnTo>
                      <a:pt x="6538" y="5435"/>
                    </a:lnTo>
                    <a:lnTo>
                      <a:pt x="6596" y="5406"/>
                    </a:lnTo>
                    <a:lnTo>
                      <a:pt x="6653" y="5374"/>
                    </a:lnTo>
                    <a:lnTo>
                      <a:pt x="6709" y="5341"/>
                    </a:lnTo>
                    <a:lnTo>
                      <a:pt x="6763" y="5306"/>
                    </a:lnTo>
                    <a:lnTo>
                      <a:pt x="6815" y="5268"/>
                    </a:lnTo>
                    <a:lnTo>
                      <a:pt x="6866" y="5229"/>
                    </a:lnTo>
                    <a:lnTo>
                      <a:pt x="6916" y="5188"/>
                    </a:lnTo>
                    <a:lnTo>
                      <a:pt x="6963" y="5145"/>
                    </a:lnTo>
                    <a:lnTo>
                      <a:pt x="7010" y="5101"/>
                    </a:lnTo>
                    <a:lnTo>
                      <a:pt x="7054" y="5054"/>
                    </a:lnTo>
                    <a:lnTo>
                      <a:pt x="7097" y="5007"/>
                    </a:lnTo>
                    <a:lnTo>
                      <a:pt x="7138" y="4957"/>
                    </a:lnTo>
                    <a:lnTo>
                      <a:pt x="7177" y="4906"/>
                    </a:lnTo>
                    <a:lnTo>
                      <a:pt x="7214" y="4853"/>
                    </a:lnTo>
                    <a:lnTo>
                      <a:pt x="7250" y="4799"/>
                    </a:lnTo>
                    <a:lnTo>
                      <a:pt x="7283" y="4743"/>
                    </a:lnTo>
                    <a:lnTo>
                      <a:pt x="7315" y="4686"/>
                    </a:lnTo>
                    <a:lnTo>
                      <a:pt x="7344" y="4628"/>
                    </a:lnTo>
                    <a:lnTo>
                      <a:pt x="7371" y="4570"/>
                    </a:lnTo>
                    <a:lnTo>
                      <a:pt x="7396" y="4510"/>
                    </a:lnTo>
                    <a:lnTo>
                      <a:pt x="7418" y="4450"/>
                    </a:lnTo>
                    <a:lnTo>
                      <a:pt x="7438" y="4389"/>
                    </a:lnTo>
                    <a:lnTo>
                      <a:pt x="7456" y="4327"/>
                    </a:lnTo>
                    <a:lnTo>
                      <a:pt x="7472" y="4265"/>
                    </a:lnTo>
                    <a:lnTo>
                      <a:pt x="7485" y="4202"/>
                    </a:lnTo>
                    <a:lnTo>
                      <a:pt x="7496" y="4138"/>
                    </a:lnTo>
                    <a:lnTo>
                      <a:pt x="7504" y="4074"/>
                    </a:lnTo>
                    <a:lnTo>
                      <a:pt x="7510" y="4010"/>
                    </a:lnTo>
                    <a:lnTo>
                      <a:pt x="7514" y="39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09" name="Outline"/>
              <p:cNvSpPr/>
              <p:nvPr/>
            </p:nvSpPr>
            <p:spPr>
              <a:xfrm>
                <a:off x="9761300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388" y="5102"/>
                    </a:moveTo>
                    <a:lnTo>
                      <a:pt x="3398" y="5133"/>
                    </a:lnTo>
                    <a:lnTo>
                      <a:pt x="3405" y="5165"/>
                    </a:lnTo>
                    <a:lnTo>
                      <a:pt x="3407" y="5198"/>
                    </a:lnTo>
                    <a:lnTo>
                      <a:pt x="3407" y="7844"/>
                    </a:lnTo>
                    <a:lnTo>
                      <a:pt x="4223" y="7844"/>
                    </a:lnTo>
                    <a:lnTo>
                      <a:pt x="4223" y="6778"/>
                    </a:lnTo>
                    <a:lnTo>
                      <a:pt x="4225" y="6745"/>
                    </a:lnTo>
                    <a:lnTo>
                      <a:pt x="4232" y="6713"/>
                    </a:lnTo>
                    <a:lnTo>
                      <a:pt x="4242" y="6682"/>
                    </a:lnTo>
                    <a:lnTo>
                      <a:pt x="4256" y="6653"/>
                    </a:lnTo>
                    <a:lnTo>
                      <a:pt x="4275" y="6626"/>
                    </a:lnTo>
                    <a:lnTo>
                      <a:pt x="4296" y="6601"/>
                    </a:lnTo>
                    <a:lnTo>
                      <a:pt x="4321" y="6580"/>
                    </a:lnTo>
                    <a:lnTo>
                      <a:pt x="4348" y="6561"/>
                    </a:lnTo>
                    <a:lnTo>
                      <a:pt x="4377" y="6547"/>
                    </a:lnTo>
                    <a:lnTo>
                      <a:pt x="4408" y="6537"/>
                    </a:lnTo>
                    <a:lnTo>
                      <a:pt x="4440" y="6530"/>
                    </a:lnTo>
                    <a:lnTo>
                      <a:pt x="4473" y="6528"/>
                    </a:lnTo>
                    <a:lnTo>
                      <a:pt x="4506" y="6530"/>
                    </a:lnTo>
                    <a:lnTo>
                      <a:pt x="4538" y="6537"/>
                    </a:lnTo>
                    <a:lnTo>
                      <a:pt x="4569" y="6547"/>
                    </a:lnTo>
                    <a:lnTo>
                      <a:pt x="4598" y="6561"/>
                    </a:lnTo>
                    <a:lnTo>
                      <a:pt x="4625" y="6580"/>
                    </a:lnTo>
                    <a:lnTo>
                      <a:pt x="4650" y="6601"/>
                    </a:lnTo>
                    <a:lnTo>
                      <a:pt x="4671" y="6626"/>
                    </a:lnTo>
                    <a:lnTo>
                      <a:pt x="4690" y="6653"/>
                    </a:lnTo>
                    <a:lnTo>
                      <a:pt x="4704" y="6682"/>
                    </a:lnTo>
                    <a:lnTo>
                      <a:pt x="4714" y="6713"/>
                    </a:lnTo>
                    <a:lnTo>
                      <a:pt x="4721" y="6745"/>
                    </a:lnTo>
                    <a:lnTo>
                      <a:pt x="4723" y="6778"/>
                    </a:lnTo>
                    <a:lnTo>
                      <a:pt x="4723" y="7844"/>
                    </a:lnTo>
                    <a:lnTo>
                      <a:pt x="7897" y="7844"/>
                    </a:lnTo>
                    <a:lnTo>
                      <a:pt x="7930" y="7846"/>
                    </a:lnTo>
                    <a:lnTo>
                      <a:pt x="7962" y="7853"/>
                    </a:lnTo>
                    <a:lnTo>
                      <a:pt x="7993" y="7863"/>
                    </a:lnTo>
                    <a:lnTo>
                      <a:pt x="8022" y="7877"/>
                    </a:lnTo>
                    <a:lnTo>
                      <a:pt x="8049" y="7896"/>
                    </a:lnTo>
                    <a:lnTo>
                      <a:pt x="8074" y="7917"/>
                    </a:lnTo>
                    <a:lnTo>
                      <a:pt x="8095" y="7942"/>
                    </a:lnTo>
                    <a:lnTo>
                      <a:pt x="8114" y="7969"/>
                    </a:lnTo>
                    <a:lnTo>
                      <a:pt x="8128" y="7998"/>
                    </a:lnTo>
                    <a:lnTo>
                      <a:pt x="8138" y="8029"/>
                    </a:lnTo>
                    <a:lnTo>
                      <a:pt x="8145" y="8061"/>
                    </a:lnTo>
                    <a:lnTo>
                      <a:pt x="8147" y="8094"/>
                    </a:lnTo>
                    <a:lnTo>
                      <a:pt x="8145" y="8127"/>
                    </a:lnTo>
                    <a:lnTo>
                      <a:pt x="8138" y="8159"/>
                    </a:lnTo>
                    <a:lnTo>
                      <a:pt x="8128" y="8190"/>
                    </a:lnTo>
                    <a:lnTo>
                      <a:pt x="8114" y="8219"/>
                    </a:lnTo>
                    <a:lnTo>
                      <a:pt x="8095" y="8246"/>
                    </a:lnTo>
                    <a:lnTo>
                      <a:pt x="8074" y="8271"/>
                    </a:lnTo>
                    <a:lnTo>
                      <a:pt x="8049" y="8292"/>
                    </a:lnTo>
                    <a:lnTo>
                      <a:pt x="8022" y="8311"/>
                    </a:lnTo>
                    <a:lnTo>
                      <a:pt x="7993" y="8325"/>
                    </a:lnTo>
                    <a:lnTo>
                      <a:pt x="7962" y="8335"/>
                    </a:lnTo>
                    <a:lnTo>
                      <a:pt x="7930" y="8342"/>
                    </a:lnTo>
                    <a:lnTo>
                      <a:pt x="7897" y="8344"/>
                    </a:lnTo>
                    <a:lnTo>
                      <a:pt x="4473" y="8344"/>
                    </a:lnTo>
                    <a:lnTo>
                      <a:pt x="3157" y="8344"/>
                    </a:lnTo>
                    <a:lnTo>
                      <a:pt x="1840" y="8344"/>
                    </a:lnTo>
                    <a:lnTo>
                      <a:pt x="1050" y="8344"/>
                    </a:lnTo>
                    <a:lnTo>
                      <a:pt x="1017" y="8342"/>
                    </a:lnTo>
                    <a:lnTo>
                      <a:pt x="985" y="8335"/>
                    </a:lnTo>
                    <a:lnTo>
                      <a:pt x="954" y="8325"/>
                    </a:lnTo>
                    <a:lnTo>
                      <a:pt x="925" y="8311"/>
                    </a:lnTo>
                    <a:lnTo>
                      <a:pt x="898" y="8292"/>
                    </a:lnTo>
                    <a:lnTo>
                      <a:pt x="873" y="8271"/>
                    </a:lnTo>
                    <a:lnTo>
                      <a:pt x="852" y="8246"/>
                    </a:lnTo>
                    <a:lnTo>
                      <a:pt x="833" y="8219"/>
                    </a:lnTo>
                    <a:lnTo>
                      <a:pt x="819" y="8190"/>
                    </a:lnTo>
                    <a:lnTo>
                      <a:pt x="809" y="8159"/>
                    </a:lnTo>
                    <a:lnTo>
                      <a:pt x="802" y="8127"/>
                    </a:lnTo>
                    <a:lnTo>
                      <a:pt x="800" y="8094"/>
                    </a:lnTo>
                    <a:lnTo>
                      <a:pt x="802" y="8061"/>
                    </a:lnTo>
                    <a:lnTo>
                      <a:pt x="809" y="8029"/>
                    </a:lnTo>
                    <a:lnTo>
                      <a:pt x="819" y="7998"/>
                    </a:lnTo>
                    <a:lnTo>
                      <a:pt x="833" y="7969"/>
                    </a:lnTo>
                    <a:lnTo>
                      <a:pt x="852" y="7942"/>
                    </a:lnTo>
                    <a:lnTo>
                      <a:pt x="873" y="7917"/>
                    </a:lnTo>
                    <a:lnTo>
                      <a:pt x="898" y="7896"/>
                    </a:lnTo>
                    <a:lnTo>
                      <a:pt x="925" y="7877"/>
                    </a:lnTo>
                    <a:lnTo>
                      <a:pt x="954" y="7863"/>
                    </a:lnTo>
                    <a:lnTo>
                      <a:pt x="985" y="7853"/>
                    </a:lnTo>
                    <a:lnTo>
                      <a:pt x="1017" y="7846"/>
                    </a:lnTo>
                    <a:lnTo>
                      <a:pt x="1050" y="7844"/>
                    </a:lnTo>
                    <a:lnTo>
                      <a:pt x="1590" y="7844"/>
                    </a:lnTo>
                    <a:lnTo>
                      <a:pt x="1590" y="6514"/>
                    </a:lnTo>
                    <a:lnTo>
                      <a:pt x="1592" y="6481"/>
                    </a:lnTo>
                    <a:lnTo>
                      <a:pt x="1599" y="6449"/>
                    </a:lnTo>
                    <a:lnTo>
                      <a:pt x="1609" y="6418"/>
                    </a:lnTo>
                    <a:lnTo>
                      <a:pt x="1623" y="6389"/>
                    </a:lnTo>
                    <a:lnTo>
                      <a:pt x="1642" y="6362"/>
                    </a:lnTo>
                    <a:lnTo>
                      <a:pt x="1663" y="6337"/>
                    </a:lnTo>
                    <a:lnTo>
                      <a:pt x="1688" y="6316"/>
                    </a:lnTo>
                    <a:lnTo>
                      <a:pt x="1715" y="6297"/>
                    </a:lnTo>
                    <a:lnTo>
                      <a:pt x="1744" y="6283"/>
                    </a:lnTo>
                    <a:lnTo>
                      <a:pt x="1775" y="6273"/>
                    </a:lnTo>
                    <a:lnTo>
                      <a:pt x="1807" y="6266"/>
                    </a:lnTo>
                    <a:lnTo>
                      <a:pt x="1840" y="6264"/>
                    </a:lnTo>
                    <a:lnTo>
                      <a:pt x="1873" y="6266"/>
                    </a:lnTo>
                    <a:lnTo>
                      <a:pt x="1905" y="6273"/>
                    </a:lnTo>
                    <a:lnTo>
                      <a:pt x="1936" y="6283"/>
                    </a:lnTo>
                    <a:lnTo>
                      <a:pt x="1965" y="6297"/>
                    </a:lnTo>
                    <a:lnTo>
                      <a:pt x="1992" y="6316"/>
                    </a:lnTo>
                    <a:lnTo>
                      <a:pt x="2017" y="6337"/>
                    </a:lnTo>
                    <a:lnTo>
                      <a:pt x="2038" y="6362"/>
                    </a:lnTo>
                    <a:lnTo>
                      <a:pt x="2057" y="6389"/>
                    </a:lnTo>
                    <a:lnTo>
                      <a:pt x="2071" y="6418"/>
                    </a:lnTo>
                    <a:lnTo>
                      <a:pt x="2081" y="6449"/>
                    </a:lnTo>
                    <a:lnTo>
                      <a:pt x="2088" y="6481"/>
                    </a:lnTo>
                    <a:lnTo>
                      <a:pt x="2090" y="6514"/>
                    </a:lnTo>
                    <a:lnTo>
                      <a:pt x="2090" y="7844"/>
                    </a:lnTo>
                    <a:lnTo>
                      <a:pt x="2907" y="7844"/>
                    </a:lnTo>
                    <a:lnTo>
                      <a:pt x="2907" y="5198"/>
                    </a:lnTo>
                    <a:lnTo>
                      <a:pt x="2909" y="5165"/>
                    </a:lnTo>
                    <a:lnTo>
                      <a:pt x="2916" y="5133"/>
                    </a:lnTo>
                    <a:lnTo>
                      <a:pt x="2926" y="5102"/>
                    </a:lnTo>
                    <a:lnTo>
                      <a:pt x="2940" y="5073"/>
                    </a:lnTo>
                    <a:lnTo>
                      <a:pt x="2959" y="5046"/>
                    </a:lnTo>
                    <a:lnTo>
                      <a:pt x="2980" y="5021"/>
                    </a:lnTo>
                    <a:lnTo>
                      <a:pt x="3005" y="5000"/>
                    </a:lnTo>
                    <a:lnTo>
                      <a:pt x="3032" y="4981"/>
                    </a:lnTo>
                    <a:lnTo>
                      <a:pt x="3061" y="4967"/>
                    </a:lnTo>
                    <a:lnTo>
                      <a:pt x="3092" y="4957"/>
                    </a:lnTo>
                    <a:lnTo>
                      <a:pt x="3124" y="4950"/>
                    </a:lnTo>
                    <a:lnTo>
                      <a:pt x="3157" y="4948"/>
                    </a:lnTo>
                    <a:lnTo>
                      <a:pt x="3190" y="4950"/>
                    </a:lnTo>
                    <a:lnTo>
                      <a:pt x="3222" y="4957"/>
                    </a:lnTo>
                    <a:lnTo>
                      <a:pt x="3253" y="4967"/>
                    </a:lnTo>
                    <a:lnTo>
                      <a:pt x="3282" y="4981"/>
                    </a:lnTo>
                    <a:lnTo>
                      <a:pt x="3309" y="5000"/>
                    </a:lnTo>
                    <a:lnTo>
                      <a:pt x="3334" y="5021"/>
                    </a:lnTo>
                    <a:lnTo>
                      <a:pt x="3355" y="5046"/>
                    </a:lnTo>
                    <a:lnTo>
                      <a:pt x="3374" y="5073"/>
                    </a:lnTo>
                    <a:lnTo>
                      <a:pt x="3388" y="510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BB91FD03-237C-43FA-8FB6-C0A4C6DCD4D7}"/>
              </a:ext>
            </a:extLst>
          </p:cNvPr>
          <p:cNvSpPr/>
          <p:nvPr/>
        </p:nvSpPr>
        <p:spPr>
          <a:xfrm>
            <a:off x="1504709" y="4074838"/>
            <a:ext cx="2856422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Discovery — 120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F52DFE0-491E-487A-86D4-4DB8A0E6EEE9}"/>
              </a:ext>
            </a:extLst>
          </p:cNvPr>
          <p:cNvGrpSpPr/>
          <p:nvPr/>
        </p:nvGrpSpPr>
        <p:grpSpPr>
          <a:xfrm>
            <a:off x="793834" y="4835123"/>
            <a:ext cx="478724" cy="478724"/>
            <a:chOff x="721966" y="1986158"/>
            <a:chExt cx="674902" cy="67490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3C2699F-23AD-4BAA-B3AF-75AAC6F33231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10" name="Group 83"/>
            <p:cNvGrpSpPr/>
            <p:nvPr/>
          </p:nvGrpSpPr>
          <p:grpSpPr>
            <a:xfrm>
              <a:off x="808583" y="2072775"/>
              <a:ext cx="501668" cy="501668"/>
              <a:chOff x="1869633" y="861060"/>
              <a:chExt cx="589280" cy="589280"/>
            </a:xfrm>
          </p:grpSpPr>
          <p:sp>
            <p:nvSpPr>
              <p:cNvPr id="111" name="Accent"/>
              <p:cNvSpPr/>
              <p:nvPr/>
            </p:nvSpPr>
            <p:spPr>
              <a:xfrm>
                <a:off x="1869633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282" y="2170"/>
                    </a:moveTo>
                    <a:lnTo>
                      <a:pt x="5295" y="2170"/>
                    </a:lnTo>
                    <a:lnTo>
                      <a:pt x="8596" y="2170"/>
                    </a:lnTo>
                    <a:lnTo>
                      <a:pt x="8609" y="2170"/>
                    </a:lnTo>
                    <a:lnTo>
                      <a:pt x="8622" y="2171"/>
                    </a:lnTo>
                    <a:lnTo>
                      <a:pt x="8636" y="2172"/>
                    </a:lnTo>
                    <a:lnTo>
                      <a:pt x="8649" y="2174"/>
                    </a:lnTo>
                    <a:lnTo>
                      <a:pt x="8662" y="2176"/>
                    </a:lnTo>
                    <a:lnTo>
                      <a:pt x="8675" y="2179"/>
                    </a:lnTo>
                    <a:lnTo>
                      <a:pt x="8688" y="2182"/>
                    </a:lnTo>
                    <a:lnTo>
                      <a:pt x="8700" y="2186"/>
                    </a:lnTo>
                    <a:lnTo>
                      <a:pt x="8713" y="2190"/>
                    </a:lnTo>
                    <a:lnTo>
                      <a:pt x="8725" y="2194"/>
                    </a:lnTo>
                    <a:lnTo>
                      <a:pt x="8737" y="2200"/>
                    </a:lnTo>
                    <a:lnTo>
                      <a:pt x="8749" y="2205"/>
                    </a:lnTo>
                    <a:lnTo>
                      <a:pt x="8761" y="2211"/>
                    </a:lnTo>
                    <a:lnTo>
                      <a:pt x="8773" y="2218"/>
                    </a:lnTo>
                    <a:lnTo>
                      <a:pt x="8784" y="2225"/>
                    </a:lnTo>
                    <a:lnTo>
                      <a:pt x="8796" y="2232"/>
                    </a:lnTo>
                    <a:lnTo>
                      <a:pt x="8806" y="2240"/>
                    </a:lnTo>
                    <a:lnTo>
                      <a:pt x="8817" y="2248"/>
                    </a:lnTo>
                    <a:lnTo>
                      <a:pt x="8827" y="2256"/>
                    </a:lnTo>
                    <a:lnTo>
                      <a:pt x="8837" y="2265"/>
                    </a:lnTo>
                    <a:lnTo>
                      <a:pt x="8847" y="2274"/>
                    </a:lnTo>
                    <a:lnTo>
                      <a:pt x="8856" y="2283"/>
                    </a:lnTo>
                    <a:lnTo>
                      <a:pt x="8865" y="2293"/>
                    </a:lnTo>
                    <a:lnTo>
                      <a:pt x="8873" y="2303"/>
                    </a:lnTo>
                    <a:lnTo>
                      <a:pt x="8881" y="2314"/>
                    </a:lnTo>
                    <a:lnTo>
                      <a:pt x="8889" y="2324"/>
                    </a:lnTo>
                    <a:lnTo>
                      <a:pt x="8896" y="2336"/>
                    </a:lnTo>
                    <a:lnTo>
                      <a:pt x="8903" y="2347"/>
                    </a:lnTo>
                    <a:lnTo>
                      <a:pt x="8909" y="2359"/>
                    </a:lnTo>
                    <a:lnTo>
                      <a:pt x="8915" y="2371"/>
                    </a:lnTo>
                    <a:lnTo>
                      <a:pt x="8921" y="2383"/>
                    </a:lnTo>
                    <a:lnTo>
                      <a:pt x="8926" y="2395"/>
                    </a:lnTo>
                    <a:lnTo>
                      <a:pt x="8930" y="2407"/>
                    </a:lnTo>
                    <a:lnTo>
                      <a:pt x="8935" y="2420"/>
                    </a:lnTo>
                    <a:lnTo>
                      <a:pt x="8938" y="2433"/>
                    </a:lnTo>
                    <a:lnTo>
                      <a:pt x="8941" y="2445"/>
                    </a:lnTo>
                    <a:lnTo>
                      <a:pt x="8944" y="2458"/>
                    </a:lnTo>
                    <a:lnTo>
                      <a:pt x="8946" y="2471"/>
                    </a:lnTo>
                    <a:lnTo>
                      <a:pt x="8948" y="2484"/>
                    </a:lnTo>
                    <a:lnTo>
                      <a:pt x="8949" y="2498"/>
                    </a:lnTo>
                    <a:lnTo>
                      <a:pt x="8950" y="2511"/>
                    </a:lnTo>
                    <a:lnTo>
                      <a:pt x="8950" y="2524"/>
                    </a:lnTo>
                    <a:lnTo>
                      <a:pt x="8950" y="4528"/>
                    </a:lnTo>
                    <a:lnTo>
                      <a:pt x="8950" y="4541"/>
                    </a:lnTo>
                    <a:lnTo>
                      <a:pt x="8949" y="4554"/>
                    </a:lnTo>
                    <a:lnTo>
                      <a:pt x="8948" y="4568"/>
                    </a:lnTo>
                    <a:lnTo>
                      <a:pt x="8946" y="4581"/>
                    </a:lnTo>
                    <a:lnTo>
                      <a:pt x="8944" y="4594"/>
                    </a:lnTo>
                    <a:lnTo>
                      <a:pt x="8941" y="4607"/>
                    </a:lnTo>
                    <a:lnTo>
                      <a:pt x="8938" y="4620"/>
                    </a:lnTo>
                    <a:lnTo>
                      <a:pt x="8935" y="4632"/>
                    </a:lnTo>
                    <a:lnTo>
                      <a:pt x="8930" y="4645"/>
                    </a:lnTo>
                    <a:lnTo>
                      <a:pt x="8926" y="4657"/>
                    </a:lnTo>
                    <a:lnTo>
                      <a:pt x="8921" y="4669"/>
                    </a:lnTo>
                    <a:lnTo>
                      <a:pt x="8915" y="4681"/>
                    </a:lnTo>
                    <a:lnTo>
                      <a:pt x="8909" y="4693"/>
                    </a:lnTo>
                    <a:lnTo>
                      <a:pt x="8903" y="4705"/>
                    </a:lnTo>
                    <a:lnTo>
                      <a:pt x="8896" y="4716"/>
                    </a:lnTo>
                    <a:lnTo>
                      <a:pt x="8889" y="4728"/>
                    </a:lnTo>
                    <a:lnTo>
                      <a:pt x="8881" y="4738"/>
                    </a:lnTo>
                    <a:lnTo>
                      <a:pt x="8873" y="4749"/>
                    </a:lnTo>
                    <a:lnTo>
                      <a:pt x="8865" y="4759"/>
                    </a:lnTo>
                    <a:lnTo>
                      <a:pt x="8856" y="4769"/>
                    </a:lnTo>
                    <a:lnTo>
                      <a:pt x="8847" y="4779"/>
                    </a:lnTo>
                    <a:lnTo>
                      <a:pt x="8837" y="4788"/>
                    </a:lnTo>
                    <a:lnTo>
                      <a:pt x="8827" y="4797"/>
                    </a:lnTo>
                    <a:lnTo>
                      <a:pt x="8817" y="4805"/>
                    </a:lnTo>
                    <a:lnTo>
                      <a:pt x="8806" y="4813"/>
                    </a:lnTo>
                    <a:lnTo>
                      <a:pt x="8796" y="4821"/>
                    </a:lnTo>
                    <a:lnTo>
                      <a:pt x="8784" y="4828"/>
                    </a:lnTo>
                    <a:lnTo>
                      <a:pt x="8773" y="4835"/>
                    </a:lnTo>
                    <a:lnTo>
                      <a:pt x="8761" y="4841"/>
                    </a:lnTo>
                    <a:lnTo>
                      <a:pt x="8749" y="4847"/>
                    </a:lnTo>
                    <a:lnTo>
                      <a:pt x="8737" y="4853"/>
                    </a:lnTo>
                    <a:lnTo>
                      <a:pt x="8725" y="4858"/>
                    </a:lnTo>
                    <a:lnTo>
                      <a:pt x="8713" y="4862"/>
                    </a:lnTo>
                    <a:lnTo>
                      <a:pt x="8700" y="4867"/>
                    </a:lnTo>
                    <a:lnTo>
                      <a:pt x="8688" y="4870"/>
                    </a:lnTo>
                    <a:lnTo>
                      <a:pt x="8675" y="4873"/>
                    </a:lnTo>
                    <a:lnTo>
                      <a:pt x="8662" y="4876"/>
                    </a:lnTo>
                    <a:lnTo>
                      <a:pt x="8649" y="4878"/>
                    </a:lnTo>
                    <a:lnTo>
                      <a:pt x="8636" y="4880"/>
                    </a:lnTo>
                    <a:lnTo>
                      <a:pt x="8622" y="4881"/>
                    </a:lnTo>
                    <a:lnTo>
                      <a:pt x="8609" y="4882"/>
                    </a:lnTo>
                    <a:lnTo>
                      <a:pt x="8596" y="4882"/>
                    </a:lnTo>
                    <a:lnTo>
                      <a:pt x="7181" y="4882"/>
                    </a:lnTo>
                    <a:lnTo>
                      <a:pt x="6474" y="5590"/>
                    </a:lnTo>
                    <a:lnTo>
                      <a:pt x="6474" y="4882"/>
                    </a:lnTo>
                    <a:lnTo>
                      <a:pt x="5295" y="4882"/>
                    </a:lnTo>
                    <a:lnTo>
                      <a:pt x="5282" y="4882"/>
                    </a:lnTo>
                    <a:lnTo>
                      <a:pt x="5269" y="4881"/>
                    </a:lnTo>
                    <a:lnTo>
                      <a:pt x="5255" y="4880"/>
                    </a:lnTo>
                    <a:lnTo>
                      <a:pt x="5242" y="4878"/>
                    </a:lnTo>
                    <a:lnTo>
                      <a:pt x="5229" y="4876"/>
                    </a:lnTo>
                    <a:lnTo>
                      <a:pt x="5216" y="4873"/>
                    </a:lnTo>
                    <a:lnTo>
                      <a:pt x="5204" y="4870"/>
                    </a:lnTo>
                    <a:lnTo>
                      <a:pt x="5191" y="4867"/>
                    </a:lnTo>
                    <a:lnTo>
                      <a:pt x="5178" y="4862"/>
                    </a:lnTo>
                    <a:lnTo>
                      <a:pt x="5166" y="4858"/>
                    </a:lnTo>
                    <a:lnTo>
                      <a:pt x="5154" y="4853"/>
                    </a:lnTo>
                    <a:lnTo>
                      <a:pt x="5142" y="4847"/>
                    </a:lnTo>
                    <a:lnTo>
                      <a:pt x="5130" y="4841"/>
                    </a:lnTo>
                    <a:lnTo>
                      <a:pt x="5118" y="4835"/>
                    </a:lnTo>
                    <a:lnTo>
                      <a:pt x="5107" y="4828"/>
                    </a:lnTo>
                    <a:lnTo>
                      <a:pt x="5095" y="4821"/>
                    </a:lnTo>
                    <a:lnTo>
                      <a:pt x="5085" y="4813"/>
                    </a:lnTo>
                    <a:lnTo>
                      <a:pt x="5074" y="4805"/>
                    </a:lnTo>
                    <a:lnTo>
                      <a:pt x="5064" y="4797"/>
                    </a:lnTo>
                    <a:lnTo>
                      <a:pt x="5054" y="4788"/>
                    </a:lnTo>
                    <a:lnTo>
                      <a:pt x="5044" y="4779"/>
                    </a:lnTo>
                    <a:lnTo>
                      <a:pt x="5035" y="4769"/>
                    </a:lnTo>
                    <a:lnTo>
                      <a:pt x="5026" y="4759"/>
                    </a:lnTo>
                    <a:lnTo>
                      <a:pt x="5018" y="4749"/>
                    </a:lnTo>
                    <a:lnTo>
                      <a:pt x="5010" y="4738"/>
                    </a:lnTo>
                    <a:lnTo>
                      <a:pt x="5002" y="4728"/>
                    </a:lnTo>
                    <a:lnTo>
                      <a:pt x="4995" y="4716"/>
                    </a:lnTo>
                    <a:lnTo>
                      <a:pt x="4988" y="4705"/>
                    </a:lnTo>
                    <a:lnTo>
                      <a:pt x="4982" y="4693"/>
                    </a:lnTo>
                    <a:lnTo>
                      <a:pt x="4976" y="4681"/>
                    </a:lnTo>
                    <a:lnTo>
                      <a:pt x="4970" y="4669"/>
                    </a:lnTo>
                    <a:lnTo>
                      <a:pt x="4965" y="4657"/>
                    </a:lnTo>
                    <a:lnTo>
                      <a:pt x="4961" y="4645"/>
                    </a:lnTo>
                    <a:lnTo>
                      <a:pt x="4956" y="4632"/>
                    </a:lnTo>
                    <a:lnTo>
                      <a:pt x="4953" y="4619"/>
                    </a:lnTo>
                    <a:lnTo>
                      <a:pt x="4950" y="4607"/>
                    </a:lnTo>
                    <a:lnTo>
                      <a:pt x="4947" y="4594"/>
                    </a:lnTo>
                    <a:lnTo>
                      <a:pt x="4945" y="4581"/>
                    </a:lnTo>
                    <a:lnTo>
                      <a:pt x="4943" y="4568"/>
                    </a:lnTo>
                    <a:lnTo>
                      <a:pt x="4942" y="4554"/>
                    </a:lnTo>
                    <a:lnTo>
                      <a:pt x="4941" y="4541"/>
                    </a:lnTo>
                    <a:lnTo>
                      <a:pt x="4941" y="4528"/>
                    </a:lnTo>
                    <a:lnTo>
                      <a:pt x="4941" y="2524"/>
                    </a:lnTo>
                    <a:lnTo>
                      <a:pt x="4941" y="2511"/>
                    </a:lnTo>
                    <a:lnTo>
                      <a:pt x="4942" y="2498"/>
                    </a:lnTo>
                    <a:lnTo>
                      <a:pt x="4943" y="2484"/>
                    </a:lnTo>
                    <a:lnTo>
                      <a:pt x="4945" y="2471"/>
                    </a:lnTo>
                    <a:lnTo>
                      <a:pt x="4947" y="2458"/>
                    </a:lnTo>
                    <a:lnTo>
                      <a:pt x="4950" y="2445"/>
                    </a:lnTo>
                    <a:lnTo>
                      <a:pt x="4953" y="2432"/>
                    </a:lnTo>
                    <a:lnTo>
                      <a:pt x="4956" y="2420"/>
                    </a:lnTo>
                    <a:lnTo>
                      <a:pt x="4961" y="2407"/>
                    </a:lnTo>
                    <a:lnTo>
                      <a:pt x="4965" y="2395"/>
                    </a:lnTo>
                    <a:lnTo>
                      <a:pt x="4970" y="2383"/>
                    </a:lnTo>
                    <a:lnTo>
                      <a:pt x="4976" y="2371"/>
                    </a:lnTo>
                    <a:lnTo>
                      <a:pt x="4982" y="2359"/>
                    </a:lnTo>
                    <a:lnTo>
                      <a:pt x="4988" y="2347"/>
                    </a:lnTo>
                    <a:lnTo>
                      <a:pt x="4995" y="2336"/>
                    </a:lnTo>
                    <a:lnTo>
                      <a:pt x="5002" y="2324"/>
                    </a:lnTo>
                    <a:lnTo>
                      <a:pt x="5010" y="2314"/>
                    </a:lnTo>
                    <a:lnTo>
                      <a:pt x="5018" y="2303"/>
                    </a:lnTo>
                    <a:lnTo>
                      <a:pt x="5026" y="2293"/>
                    </a:lnTo>
                    <a:lnTo>
                      <a:pt x="5035" y="2283"/>
                    </a:lnTo>
                    <a:lnTo>
                      <a:pt x="5044" y="2274"/>
                    </a:lnTo>
                    <a:lnTo>
                      <a:pt x="5054" y="2265"/>
                    </a:lnTo>
                    <a:lnTo>
                      <a:pt x="5064" y="2256"/>
                    </a:lnTo>
                    <a:lnTo>
                      <a:pt x="5074" y="2248"/>
                    </a:lnTo>
                    <a:lnTo>
                      <a:pt x="5085" y="2240"/>
                    </a:lnTo>
                    <a:lnTo>
                      <a:pt x="5095" y="2232"/>
                    </a:lnTo>
                    <a:lnTo>
                      <a:pt x="5107" y="2225"/>
                    </a:lnTo>
                    <a:lnTo>
                      <a:pt x="5118" y="2218"/>
                    </a:lnTo>
                    <a:lnTo>
                      <a:pt x="5130" y="2211"/>
                    </a:lnTo>
                    <a:lnTo>
                      <a:pt x="5142" y="2205"/>
                    </a:lnTo>
                    <a:lnTo>
                      <a:pt x="5154" y="2200"/>
                    </a:lnTo>
                    <a:lnTo>
                      <a:pt x="5166" y="2194"/>
                    </a:lnTo>
                    <a:lnTo>
                      <a:pt x="5178" y="2190"/>
                    </a:lnTo>
                    <a:lnTo>
                      <a:pt x="5191" y="2186"/>
                    </a:lnTo>
                    <a:lnTo>
                      <a:pt x="5204" y="2182"/>
                    </a:lnTo>
                    <a:lnTo>
                      <a:pt x="5216" y="2179"/>
                    </a:lnTo>
                    <a:lnTo>
                      <a:pt x="5229" y="2176"/>
                    </a:lnTo>
                    <a:lnTo>
                      <a:pt x="5242" y="2174"/>
                    </a:lnTo>
                    <a:lnTo>
                      <a:pt x="5255" y="2172"/>
                    </a:lnTo>
                    <a:lnTo>
                      <a:pt x="5269" y="2171"/>
                    </a:lnTo>
                    <a:lnTo>
                      <a:pt x="5282" y="2170"/>
                    </a:lnTo>
                    <a:close/>
                    <a:moveTo>
                      <a:pt x="6014" y="3573"/>
                    </a:moveTo>
                    <a:lnTo>
                      <a:pt x="6604" y="4163"/>
                    </a:lnTo>
                    <a:lnTo>
                      <a:pt x="6619" y="4176"/>
                    </a:lnTo>
                    <a:lnTo>
                      <a:pt x="6635" y="4187"/>
                    </a:lnTo>
                    <a:lnTo>
                      <a:pt x="6653" y="4196"/>
                    </a:lnTo>
                    <a:lnTo>
                      <a:pt x="6671" y="4202"/>
                    </a:lnTo>
                    <a:lnTo>
                      <a:pt x="6690" y="4206"/>
                    </a:lnTo>
                    <a:lnTo>
                      <a:pt x="6710" y="4207"/>
                    </a:lnTo>
                    <a:lnTo>
                      <a:pt x="6730" y="4206"/>
                    </a:lnTo>
                    <a:lnTo>
                      <a:pt x="6749" y="4202"/>
                    </a:lnTo>
                    <a:lnTo>
                      <a:pt x="6767" y="4196"/>
                    </a:lnTo>
                    <a:lnTo>
                      <a:pt x="6785" y="4187"/>
                    </a:lnTo>
                    <a:lnTo>
                      <a:pt x="6801" y="4176"/>
                    </a:lnTo>
                    <a:lnTo>
                      <a:pt x="6816" y="4163"/>
                    </a:lnTo>
                    <a:lnTo>
                      <a:pt x="7995" y="2984"/>
                    </a:lnTo>
                    <a:lnTo>
                      <a:pt x="8008" y="2969"/>
                    </a:lnTo>
                    <a:lnTo>
                      <a:pt x="8019" y="2953"/>
                    </a:lnTo>
                    <a:lnTo>
                      <a:pt x="8028" y="2935"/>
                    </a:lnTo>
                    <a:lnTo>
                      <a:pt x="8034" y="2917"/>
                    </a:lnTo>
                    <a:lnTo>
                      <a:pt x="8038" y="2898"/>
                    </a:lnTo>
                    <a:lnTo>
                      <a:pt x="8039" y="2878"/>
                    </a:lnTo>
                    <a:lnTo>
                      <a:pt x="8038" y="2858"/>
                    </a:lnTo>
                    <a:lnTo>
                      <a:pt x="8034" y="2839"/>
                    </a:lnTo>
                    <a:lnTo>
                      <a:pt x="8028" y="2821"/>
                    </a:lnTo>
                    <a:lnTo>
                      <a:pt x="8019" y="2803"/>
                    </a:lnTo>
                    <a:lnTo>
                      <a:pt x="8008" y="2787"/>
                    </a:lnTo>
                    <a:lnTo>
                      <a:pt x="7995" y="2772"/>
                    </a:lnTo>
                    <a:lnTo>
                      <a:pt x="7980" y="2759"/>
                    </a:lnTo>
                    <a:lnTo>
                      <a:pt x="7964" y="2748"/>
                    </a:lnTo>
                    <a:lnTo>
                      <a:pt x="7946" y="2739"/>
                    </a:lnTo>
                    <a:lnTo>
                      <a:pt x="7928" y="2733"/>
                    </a:lnTo>
                    <a:lnTo>
                      <a:pt x="7909" y="2729"/>
                    </a:lnTo>
                    <a:lnTo>
                      <a:pt x="7889" y="2728"/>
                    </a:lnTo>
                    <a:lnTo>
                      <a:pt x="7869" y="2729"/>
                    </a:lnTo>
                    <a:lnTo>
                      <a:pt x="7850" y="2733"/>
                    </a:lnTo>
                    <a:lnTo>
                      <a:pt x="7832" y="2739"/>
                    </a:lnTo>
                    <a:lnTo>
                      <a:pt x="7814" y="2748"/>
                    </a:lnTo>
                    <a:lnTo>
                      <a:pt x="7798" y="2759"/>
                    </a:lnTo>
                    <a:lnTo>
                      <a:pt x="7783" y="2772"/>
                    </a:lnTo>
                    <a:lnTo>
                      <a:pt x="6710" y="3845"/>
                    </a:lnTo>
                    <a:lnTo>
                      <a:pt x="6226" y="3361"/>
                    </a:lnTo>
                    <a:lnTo>
                      <a:pt x="6211" y="3348"/>
                    </a:lnTo>
                    <a:lnTo>
                      <a:pt x="6195" y="3337"/>
                    </a:lnTo>
                    <a:lnTo>
                      <a:pt x="6177" y="3328"/>
                    </a:lnTo>
                    <a:lnTo>
                      <a:pt x="6159" y="3322"/>
                    </a:lnTo>
                    <a:lnTo>
                      <a:pt x="6140" y="3318"/>
                    </a:lnTo>
                    <a:lnTo>
                      <a:pt x="6120" y="3317"/>
                    </a:lnTo>
                    <a:lnTo>
                      <a:pt x="6100" y="3318"/>
                    </a:lnTo>
                    <a:lnTo>
                      <a:pt x="6081" y="3322"/>
                    </a:lnTo>
                    <a:lnTo>
                      <a:pt x="6063" y="3328"/>
                    </a:lnTo>
                    <a:lnTo>
                      <a:pt x="6045" y="3337"/>
                    </a:lnTo>
                    <a:lnTo>
                      <a:pt x="6029" y="3348"/>
                    </a:lnTo>
                    <a:lnTo>
                      <a:pt x="6014" y="3361"/>
                    </a:lnTo>
                    <a:lnTo>
                      <a:pt x="6001" y="3376"/>
                    </a:lnTo>
                    <a:lnTo>
                      <a:pt x="5990" y="3392"/>
                    </a:lnTo>
                    <a:lnTo>
                      <a:pt x="5981" y="3410"/>
                    </a:lnTo>
                    <a:lnTo>
                      <a:pt x="5975" y="3428"/>
                    </a:lnTo>
                    <a:lnTo>
                      <a:pt x="5971" y="3447"/>
                    </a:lnTo>
                    <a:lnTo>
                      <a:pt x="5970" y="3467"/>
                    </a:lnTo>
                    <a:lnTo>
                      <a:pt x="5971" y="3487"/>
                    </a:lnTo>
                    <a:lnTo>
                      <a:pt x="5975" y="3506"/>
                    </a:lnTo>
                    <a:lnTo>
                      <a:pt x="5981" y="3524"/>
                    </a:lnTo>
                    <a:lnTo>
                      <a:pt x="5990" y="3542"/>
                    </a:lnTo>
                    <a:lnTo>
                      <a:pt x="6001" y="3558"/>
                    </a:lnTo>
                    <a:lnTo>
                      <a:pt x="6014" y="35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" name="Outline"/>
              <p:cNvSpPr/>
              <p:nvPr/>
            </p:nvSpPr>
            <p:spPr>
              <a:xfrm>
                <a:off x="1869633" y="861060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260" y="2021"/>
                    </a:moveTo>
                    <a:lnTo>
                      <a:pt x="5273" y="2020"/>
                    </a:lnTo>
                    <a:lnTo>
                      <a:pt x="5279" y="2020"/>
                    </a:lnTo>
                    <a:lnTo>
                      <a:pt x="5292" y="2020"/>
                    </a:lnTo>
                    <a:lnTo>
                      <a:pt x="5295" y="2020"/>
                    </a:lnTo>
                    <a:lnTo>
                      <a:pt x="8596" y="2020"/>
                    </a:lnTo>
                    <a:lnTo>
                      <a:pt x="8599" y="2020"/>
                    </a:lnTo>
                    <a:lnTo>
                      <a:pt x="8612" y="2020"/>
                    </a:lnTo>
                    <a:lnTo>
                      <a:pt x="8618" y="2020"/>
                    </a:lnTo>
                    <a:lnTo>
                      <a:pt x="8631" y="2021"/>
                    </a:lnTo>
                    <a:lnTo>
                      <a:pt x="8636" y="2022"/>
                    </a:lnTo>
                    <a:lnTo>
                      <a:pt x="8650" y="2023"/>
                    </a:lnTo>
                    <a:lnTo>
                      <a:pt x="8655" y="2023"/>
                    </a:lnTo>
                    <a:lnTo>
                      <a:pt x="8668" y="2025"/>
                    </a:lnTo>
                    <a:lnTo>
                      <a:pt x="8674" y="2026"/>
                    </a:lnTo>
                    <a:lnTo>
                      <a:pt x="8687" y="2028"/>
                    </a:lnTo>
                    <a:lnTo>
                      <a:pt x="8692" y="2029"/>
                    </a:lnTo>
                    <a:lnTo>
                      <a:pt x="8705" y="2032"/>
                    </a:lnTo>
                    <a:lnTo>
                      <a:pt x="8711" y="2033"/>
                    </a:lnTo>
                    <a:lnTo>
                      <a:pt x="8724" y="2036"/>
                    </a:lnTo>
                    <a:lnTo>
                      <a:pt x="8729" y="2038"/>
                    </a:lnTo>
                    <a:lnTo>
                      <a:pt x="8742" y="2042"/>
                    </a:lnTo>
                    <a:lnTo>
                      <a:pt x="8747" y="2043"/>
                    </a:lnTo>
                    <a:lnTo>
                      <a:pt x="8760" y="2047"/>
                    </a:lnTo>
                    <a:lnTo>
                      <a:pt x="8765" y="2049"/>
                    </a:lnTo>
                    <a:lnTo>
                      <a:pt x="8778" y="2054"/>
                    </a:lnTo>
                    <a:lnTo>
                      <a:pt x="8783" y="2056"/>
                    </a:lnTo>
                    <a:lnTo>
                      <a:pt x="8795" y="2061"/>
                    </a:lnTo>
                    <a:lnTo>
                      <a:pt x="8801" y="2064"/>
                    </a:lnTo>
                    <a:lnTo>
                      <a:pt x="8813" y="2069"/>
                    </a:lnTo>
                    <a:lnTo>
                      <a:pt x="8818" y="2072"/>
                    </a:lnTo>
                    <a:lnTo>
                      <a:pt x="8830" y="2078"/>
                    </a:lnTo>
                    <a:lnTo>
                      <a:pt x="8835" y="2081"/>
                    </a:lnTo>
                    <a:lnTo>
                      <a:pt x="8847" y="2087"/>
                    </a:lnTo>
                    <a:lnTo>
                      <a:pt x="8850" y="2089"/>
                    </a:lnTo>
                    <a:lnTo>
                      <a:pt x="8861" y="2096"/>
                    </a:lnTo>
                    <a:lnTo>
                      <a:pt x="8866" y="2099"/>
                    </a:lnTo>
                    <a:lnTo>
                      <a:pt x="8877" y="2106"/>
                    </a:lnTo>
                    <a:lnTo>
                      <a:pt x="8882" y="2109"/>
                    </a:lnTo>
                    <a:lnTo>
                      <a:pt x="8893" y="2117"/>
                    </a:lnTo>
                    <a:lnTo>
                      <a:pt x="8897" y="2120"/>
                    </a:lnTo>
                    <a:lnTo>
                      <a:pt x="8908" y="2128"/>
                    </a:lnTo>
                    <a:lnTo>
                      <a:pt x="8912" y="2132"/>
                    </a:lnTo>
                    <a:lnTo>
                      <a:pt x="8922" y="2140"/>
                    </a:lnTo>
                    <a:lnTo>
                      <a:pt x="8926" y="2144"/>
                    </a:lnTo>
                    <a:lnTo>
                      <a:pt x="8936" y="2152"/>
                    </a:lnTo>
                    <a:lnTo>
                      <a:pt x="8941" y="2156"/>
                    </a:lnTo>
                    <a:lnTo>
                      <a:pt x="8950" y="2165"/>
                    </a:lnTo>
                    <a:lnTo>
                      <a:pt x="8954" y="2169"/>
                    </a:lnTo>
                    <a:lnTo>
                      <a:pt x="8963" y="2179"/>
                    </a:lnTo>
                    <a:lnTo>
                      <a:pt x="8967" y="2183"/>
                    </a:lnTo>
                    <a:lnTo>
                      <a:pt x="8976" y="2193"/>
                    </a:lnTo>
                    <a:lnTo>
                      <a:pt x="8980" y="2197"/>
                    </a:lnTo>
                    <a:lnTo>
                      <a:pt x="8988" y="2207"/>
                    </a:lnTo>
                    <a:lnTo>
                      <a:pt x="8992" y="2212"/>
                    </a:lnTo>
                    <a:lnTo>
                      <a:pt x="9000" y="2222"/>
                    </a:lnTo>
                    <a:lnTo>
                      <a:pt x="9003" y="2227"/>
                    </a:lnTo>
                    <a:lnTo>
                      <a:pt x="9011" y="2237"/>
                    </a:lnTo>
                    <a:lnTo>
                      <a:pt x="9014" y="2242"/>
                    </a:lnTo>
                    <a:lnTo>
                      <a:pt x="9022" y="2253"/>
                    </a:lnTo>
                    <a:lnTo>
                      <a:pt x="9025" y="2258"/>
                    </a:lnTo>
                    <a:lnTo>
                      <a:pt x="9032" y="2270"/>
                    </a:lnTo>
                    <a:lnTo>
                      <a:pt x="9034" y="2275"/>
                    </a:lnTo>
                    <a:lnTo>
                      <a:pt x="9041" y="2286"/>
                    </a:lnTo>
                    <a:lnTo>
                      <a:pt x="9044" y="2291"/>
                    </a:lnTo>
                    <a:lnTo>
                      <a:pt x="9049" y="2303"/>
                    </a:lnTo>
                    <a:lnTo>
                      <a:pt x="9052" y="2308"/>
                    </a:lnTo>
                    <a:lnTo>
                      <a:pt x="9057" y="2321"/>
                    </a:lnTo>
                    <a:lnTo>
                      <a:pt x="9060" y="2326"/>
                    </a:lnTo>
                    <a:lnTo>
                      <a:pt x="9065" y="2338"/>
                    </a:lnTo>
                    <a:lnTo>
                      <a:pt x="9067" y="2343"/>
                    </a:lnTo>
                    <a:lnTo>
                      <a:pt x="9071" y="2356"/>
                    </a:lnTo>
                    <a:lnTo>
                      <a:pt x="9073" y="2361"/>
                    </a:lnTo>
                    <a:lnTo>
                      <a:pt x="9077" y="2373"/>
                    </a:lnTo>
                    <a:lnTo>
                      <a:pt x="9079" y="2379"/>
                    </a:lnTo>
                    <a:lnTo>
                      <a:pt x="9082" y="2391"/>
                    </a:lnTo>
                    <a:lnTo>
                      <a:pt x="9084" y="2397"/>
                    </a:lnTo>
                    <a:lnTo>
                      <a:pt x="9087" y="2410"/>
                    </a:lnTo>
                    <a:lnTo>
                      <a:pt x="9088" y="2415"/>
                    </a:lnTo>
                    <a:lnTo>
                      <a:pt x="9091" y="2428"/>
                    </a:lnTo>
                    <a:lnTo>
                      <a:pt x="9092" y="2433"/>
                    </a:lnTo>
                    <a:lnTo>
                      <a:pt x="9094" y="2446"/>
                    </a:lnTo>
                    <a:lnTo>
                      <a:pt x="9095" y="2452"/>
                    </a:lnTo>
                    <a:lnTo>
                      <a:pt x="9097" y="2465"/>
                    </a:lnTo>
                    <a:lnTo>
                      <a:pt x="9097" y="2471"/>
                    </a:lnTo>
                    <a:lnTo>
                      <a:pt x="9098" y="2484"/>
                    </a:lnTo>
                    <a:lnTo>
                      <a:pt x="9099" y="2489"/>
                    </a:lnTo>
                    <a:lnTo>
                      <a:pt x="9100" y="2502"/>
                    </a:lnTo>
                    <a:lnTo>
                      <a:pt x="9100" y="2508"/>
                    </a:lnTo>
                    <a:lnTo>
                      <a:pt x="9100" y="2521"/>
                    </a:lnTo>
                    <a:lnTo>
                      <a:pt x="9100" y="2524"/>
                    </a:lnTo>
                    <a:lnTo>
                      <a:pt x="9100" y="4528"/>
                    </a:lnTo>
                    <a:lnTo>
                      <a:pt x="9100" y="4531"/>
                    </a:lnTo>
                    <a:lnTo>
                      <a:pt x="9100" y="4544"/>
                    </a:lnTo>
                    <a:lnTo>
                      <a:pt x="9100" y="4550"/>
                    </a:lnTo>
                    <a:lnTo>
                      <a:pt x="9099" y="4563"/>
                    </a:lnTo>
                    <a:lnTo>
                      <a:pt x="9098" y="4568"/>
                    </a:lnTo>
                    <a:lnTo>
                      <a:pt x="9097" y="4581"/>
                    </a:lnTo>
                    <a:lnTo>
                      <a:pt x="9097" y="4587"/>
                    </a:lnTo>
                    <a:lnTo>
                      <a:pt x="9095" y="4600"/>
                    </a:lnTo>
                    <a:lnTo>
                      <a:pt x="9094" y="4606"/>
                    </a:lnTo>
                    <a:lnTo>
                      <a:pt x="9092" y="4619"/>
                    </a:lnTo>
                    <a:lnTo>
                      <a:pt x="9091" y="4624"/>
                    </a:lnTo>
                    <a:lnTo>
                      <a:pt x="9088" y="4637"/>
                    </a:lnTo>
                    <a:lnTo>
                      <a:pt x="9087" y="4642"/>
                    </a:lnTo>
                    <a:lnTo>
                      <a:pt x="9084" y="4655"/>
                    </a:lnTo>
                    <a:lnTo>
                      <a:pt x="9082" y="4661"/>
                    </a:lnTo>
                    <a:lnTo>
                      <a:pt x="9079" y="4673"/>
                    </a:lnTo>
                    <a:lnTo>
                      <a:pt x="9077" y="4679"/>
                    </a:lnTo>
                    <a:lnTo>
                      <a:pt x="9073" y="4691"/>
                    </a:lnTo>
                    <a:lnTo>
                      <a:pt x="9071" y="4696"/>
                    </a:lnTo>
                    <a:lnTo>
                      <a:pt x="9067" y="4709"/>
                    </a:lnTo>
                    <a:lnTo>
                      <a:pt x="9065" y="4714"/>
                    </a:lnTo>
                    <a:lnTo>
                      <a:pt x="9060" y="4726"/>
                    </a:lnTo>
                    <a:lnTo>
                      <a:pt x="9057" y="4731"/>
                    </a:lnTo>
                    <a:lnTo>
                      <a:pt x="9052" y="4744"/>
                    </a:lnTo>
                    <a:lnTo>
                      <a:pt x="9049" y="4749"/>
                    </a:lnTo>
                    <a:lnTo>
                      <a:pt x="9044" y="4761"/>
                    </a:lnTo>
                    <a:lnTo>
                      <a:pt x="9041" y="4766"/>
                    </a:lnTo>
                    <a:lnTo>
                      <a:pt x="9034" y="4777"/>
                    </a:lnTo>
                    <a:lnTo>
                      <a:pt x="9032" y="4782"/>
                    </a:lnTo>
                    <a:lnTo>
                      <a:pt x="9025" y="4794"/>
                    </a:lnTo>
                    <a:lnTo>
                      <a:pt x="9022" y="4798"/>
                    </a:lnTo>
                    <a:lnTo>
                      <a:pt x="9014" y="4810"/>
                    </a:lnTo>
                    <a:lnTo>
                      <a:pt x="9011" y="4814"/>
                    </a:lnTo>
                    <a:lnTo>
                      <a:pt x="9004" y="4825"/>
                    </a:lnTo>
                    <a:lnTo>
                      <a:pt x="9000" y="4830"/>
                    </a:lnTo>
                    <a:lnTo>
                      <a:pt x="8992" y="4840"/>
                    </a:lnTo>
                    <a:lnTo>
                      <a:pt x="8989" y="4845"/>
                    </a:lnTo>
                    <a:lnTo>
                      <a:pt x="8980" y="4855"/>
                    </a:lnTo>
                    <a:lnTo>
                      <a:pt x="8977" y="4859"/>
                    </a:lnTo>
                    <a:lnTo>
                      <a:pt x="8968" y="4869"/>
                    </a:lnTo>
                    <a:lnTo>
                      <a:pt x="8964" y="4873"/>
                    </a:lnTo>
                    <a:lnTo>
                      <a:pt x="8955" y="4883"/>
                    </a:lnTo>
                    <a:lnTo>
                      <a:pt x="8951" y="4887"/>
                    </a:lnTo>
                    <a:lnTo>
                      <a:pt x="8941" y="4896"/>
                    </a:lnTo>
                    <a:lnTo>
                      <a:pt x="8937" y="4900"/>
                    </a:lnTo>
                    <a:lnTo>
                      <a:pt x="8927" y="4909"/>
                    </a:lnTo>
                    <a:lnTo>
                      <a:pt x="8923" y="4912"/>
                    </a:lnTo>
                    <a:lnTo>
                      <a:pt x="8913" y="4921"/>
                    </a:lnTo>
                    <a:lnTo>
                      <a:pt x="8908" y="4924"/>
                    </a:lnTo>
                    <a:lnTo>
                      <a:pt x="8898" y="4932"/>
                    </a:lnTo>
                    <a:lnTo>
                      <a:pt x="8893" y="4936"/>
                    </a:lnTo>
                    <a:lnTo>
                      <a:pt x="8882" y="4943"/>
                    </a:lnTo>
                    <a:lnTo>
                      <a:pt x="8878" y="4946"/>
                    </a:lnTo>
                    <a:lnTo>
                      <a:pt x="8866" y="4954"/>
                    </a:lnTo>
                    <a:lnTo>
                      <a:pt x="8862" y="4957"/>
                    </a:lnTo>
                    <a:lnTo>
                      <a:pt x="8850" y="4964"/>
                    </a:lnTo>
                    <a:lnTo>
                      <a:pt x="8845" y="4966"/>
                    </a:lnTo>
                    <a:lnTo>
                      <a:pt x="8834" y="4973"/>
                    </a:lnTo>
                    <a:lnTo>
                      <a:pt x="8829" y="4976"/>
                    </a:lnTo>
                    <a:lnTo>
                      <a:pt x="8817" y="4981"/>
                    </a:lnTo>
                    <a:lnTo>
                      <a:pt x="8812" y="4984"/>
                    </a:lnTo>
                    <a:lnTo>
                      <a:pt x="8799" y="4989"/>
                    </a:lnTo>
                    <a:lnTo>
                      <a:pt x="8794" y="4992"/>
                    </a:lnTo>
                    <a:lnTo>
                      <a:pt x="8782" y="4997"/>
                    </a:lnTo>
                    <a:lnTo>
                      <a:pt x="8777" y="4999"/>
                    </a:lnTo>
                    <a:lnTo>
                      <a:pt x="8764" y="5003"/>
                    </a:lnTo>
                    <a:lnTo>
                      <a:pt x="8759" y="5005"/>
                    </a:lnTo>
                    <a:lnTo>
                      <a:pt x="8747" y="5009"/>
                    </a:lnTo>
                    <a:lnTo>
                      <a:pt x="8741" y="5011"/>
                    </a:lnTo>
                    <a:lnTo>
                      <a:pt x="8729" y="5014"/>
                    </a:lnTo>
                    <a:lnTo>
                      <a:pt x="8723" y="5016"/>
                    </a:lnTo>
                    <a:lnTo>
                      <a:pt x="8710" y="5019"/>
                    </a:lnTo>
                    <a:lnTo>
                      <a:pt x="8705" y="5020"/>
                    </a:lnTo>
                    <a:lnTo>
                      <a:pt x="8692" y="5023"/>
                    </a:lnTo>
                    <a:lnTo>
                      <a:pt x="8687" y="5024"/>
                    </a:lnTo>
                    <a:lnTo>
                      <a:pt x="8674" y="5026"/>
                    </a:lnTo>
                    <a:lnTo>
                      <a:pt x="8668" y="5027"/>
                    </a:lnTo>
                    <a:lnTo>
                      <a:pt x="8655" y="5029"/>
                    </a:lnTo>
                    <a:lnTo>
                      <a:pt x="8649" y="5029"/>
                    </a:lnTo>
                    <a:lnTo>
                      <a:pt x="8636" y="5030"/>
                    </a:lnTo>
                    <a:lnTo>
                      <a:pt x="8631" y="5031"/>
                    </a:lnTo>
                    <a:lnTo>
                      <a:pt x="8618" y="5032"/>
                    </a:lnTo>
                    <a:lnTo>
                      <a:pt x="8612" y="5032"/>
                    </a:lnTo>
                    <a:lnTo>
                      <a:pt x="8599" y="5032"/>
                    </a:lnTo>
                    <a:lnTo>
                      <a:pt x="8596" y="5032"/>
                    </a:lnTo>
                    <a:lnTo>
                      <a:pt x="7243" y="5032"/>
                    </a:lnTo>
                    <a:lnTo>
                      <a:pt x="6580" y="5696"/>
                    </a:lnTo>
                    <a:lnTo>
                      <a:pt x="6565" y="5709"/>
                    </a:lnTo>
                    <a:lnTo>
                      <a:pt x="6549" y="5720"/>
                    </a:lnTo>
                    <a:lnTo>
                      <a:pt x="6531" y="5729"/>
                    </a:lnTo>
                    <a:lnTo>
                      <a:pt x="6513" y="5735"/>
                    </a:lnTo>
                    <a:lnTo>
                      <a:pt x="6494" y="5739"/>
                    </a:lnTo>
                    <a:lnTo>
                      <a:pt x="6474" y="5740"/>
                    </a:lnTo>
                    <a:lnTo>
                      <a:pt x="6454" y="5739"/>
                    </a:lnTo>
                    <a:lnTo>
                      <a:pt x="6435" y="5735"/>
                    </a:lnTo>
                    <a:lnTo>
                      <a:pt x="6417" y="5729"/>
                    </a:lnTo>
                    <a:lnTo>
                      <a:pt x="6399" y="5720"/>
                    </a:lnTo>
                    <a:lnTo>
                      <a:pt x="6383" y="5709"/>
                    </a:lnTo>
                    <a:lnTo>
                      <a:pt x="6368" y="5696"/>
                    </a:lnTo>
                    <a:lnTo>
                      <a:pt x="6355" y="5681"/>
                    </a:lnTo>
                    <a:lnTo>
                      <a:pt x="6344" y="5665"/>
                    </a:lnTo>
                    <a:lnTo>
                      <a:pt x="6335" y="5647"/>
                    </a:lnTo>
                    <a:lnTo>
                      <a:pt x="6329" y="5629"/>
                    </a:lnTo>
                    <a:lnTo>
                      <a:pt x="6325" y="5610"/>
                    </a:lnTo>
                    <a:lnTo>
                      <a:pt x="6324" y="5590"/>
                    </a:lnTo>
                    <a:lnTo>
                      <a:pt x="6324" y="5032"/>
                    </a:lnTo>
                    <a:lnTo>
                      <a:pt x="5295" y="5032"/>
                    </a:lnTo>
                    <a:lnTo>
                      <a:pt x="5292" y="5032"/>
                    </a:lnTo>
                    <a:lnTo>
                      <a:pt x="5279" y="5032"/>
                    </a:lnTo>
                    <a:lnTo>
                      <a:pt x="5273" y="5032"/>
                    </a:lnTo>
                    <a:lnTo>
                      <a:pt x="5260" y="5031"/>
                    </a:lnTo>
                    <a:lnTo>
                      <a:pt x="5255" y="5030"/>
                    </a:lnTo>
                    <a:lnTo>
                      <a:pt x="5242" y="5029"/>
                    </a:lnTo>
                    <a:lnTo>
                      <a:pt x="5236" y="5029"/>
                    </a:lnTo>
                    <a:lnTo>
                      <a:pt x="5223" y="5027"/>
                    </a:lnTo>
                    <a:lnTo>
                      <a:pt x="5217" y="5026"/>
                    </a:lnTo>
                    <a:lnTo>
                      <a:pt x="5204" y="5024"/>
                    </a:lnTo>
                    <a:lnTo>
                      <a:pt x="5199" y="5023"/>
                    </a:lnTo>
                    <a:lnTo>
                      <a:pt x="5186" y="5020"/>
                    </a:lnTo>
                    <a:lnTo>
                      <a:pt x="5181" y="5019"/>
                    </a:lnTo>
                    <a:lnTo>
                      <a:pt x="5168" y="5016"/>
                    </a:lnTo>
                    <a:lnTo>
                      <a:pt x="5162" y="5014"/>
                    </a:lnTo>
                    <a:lnTo>
                      <a:pt x="5150" y="5011"/>
                    </a:lnTo>
                    <a:lnTo>
                      <a:pt x="5144" y="5009"/>
                    </a:lnTo>
                    <a:lnTo>
                      <a:pt x="5132" y="5005"/>
                    </a:lnTo>
                    <a:lnTo>
                      <a:pt x="5127" y="5003"/>
                    </a:lnTo>
                    <a:lnTo>
                      <a:pt x="5114" y="4999"/>
                    </a:lnTo>
                    <a:lnTo>
                      <a:pt x="5109" y="4997"/>
                    </a:lnTo>
                    <a:lnTo>
                      <a:pt x="5097" y="4992"/>
                    </a:lnTo>
                    <a:lnTo>
                      <a:pt x="5092" y="4989"/>
                    </a:lnTo>
                    <a:lnTo>
                      <a:pt x="5079" y="4984"/>
                    </a:lnTo>
                    <a:lnTo>
                      <a:pt x="5074" y="4981"/>
                    </a:lnTo>
                    <a:lnTo>
                      <a:pt x="5062" y="4976"/>
                    </a:lnTo>
                    <a:lnTo>
                      <a:pt x="5057" y="4973"/>
                    </a:lnTo>
                    <a:lnTo>
                      <a:pt x="5046" y="4966"/>
                    </a:lnTo>
                    <a:lnTo>
                      <a:pt x="5041" y="4964"/>
                    </a:lnTo>
                    <a:lnTo>
                      <a:pt x="5029" y="4957"/>
                    </a:lnTo>
                    <a:lnTo>
                      <a:pt x="5025" y="4954"/>
                    </a:lnTo>
                    <a:lnTo>
                      <a:pt x="5013" y="4946"/>
                    </a:lnTo>
                    <a:lnTo>
                      <a:pt x="5009" y="4943"/>
                    </a:lnTo>
                    <a:lnTo>
                      <a:pt x="4998" y="4936"/>
                    </a:lnTo>
                    <a:lnTo>
                      <a:pt x="4993" y="4932"/>
                    </a:lnTo>
                    <a:lnTo>
                      <a:pt x="4983" y="4924"/>
                    </a:lnTo>
                    <a:lnTo>
                      <a:pt x="4978" y="4921"/>
                    </a:lnTo>
                    <a:lnTo>
                      <a:pt x="4968" y="4912"/>
                    </a:lnTo>
                    <a:lnTo>
                      <a:pt x="4964" y="4909"/>
                    </a:lnTo>
                    <a:lnTo>
                      <a:pt x="4954" y="4900"/>
                    </a:lnTo>
                    <a:lnTo>
                      <a:pt x="4950" y="4896"/>
                    </a:lnTo>
                    <a:lnTo>
                      <a:pt x="4940" y="4887"/>
                    </a:lnTo>
                    <a:lnTo>
                      <a:pt x="4936" y="4883"/>
                    </a:lnTo>
                    <a:lnTo>
                      <a:pt x="4927" y="4873"/>
                    </a:lnTo>
                    <a:lnTo>
                      <a:pt x="4923" y="4869"/>
                    </a:lnTo>
                    <a:lnTo>
                      <a:pt x="4914" y="4859"/>
                    </a:lnTo>
                    <a:lnTo>
                      <a:pt x="4911" y="4855"/>
                    </a:lnTo>
                    <a:lnTo>
                      <a:pt x="4902" y="4845"/>
                    </a:lnTo>
                    <a:lnTo>
                      <a:pt x="4899" y="4840"/>
                    </a:lnTo>
                    <a:lnTo>
                      <a:pt x="4891" y="4830"/>
                    </a:lnTo>
                    <a:lnTo>
                      <a:pt x="4887" y="4825"/>
                    </a:lnTo>
                    <a:lnTo>
                      <a:pt x="4880" y="4814"/>
                    </a:lnTo>
                    <a:lnTo>
                      <a:pt x="4877" y="4810"/>
                    </a:lnTo>
                    <a:lnTo>
                      <a:pt x="4869" y="4798"/>
                    </a:lnTo>
                    <a:lnTo>
                      <a:pt x="4866" y="4794"/>
                    </a:lnTo>
                    <a:lnTo>
                      <a:pt x="4859" y="4782"/>
                    </a:lnTo>
                    <a:lnTo>
                      <a:pt x="4857" y="4777"/>
                    </a:lnTo>
                    <a:lnTo>
                      <a:pt x="4850" y="4766"/>
                    </a:lnTo>
                    <a:lnTo>
                      <a:pt x="4847" y="4761"/>
                    </a:lnTo>
                    <a:lnTo>
                      <a:pt x="4842" y="4749"/>
                    </a:lnTo>
                    <a:lnTo>
                      <a:pt x="4839" y="4744"/>
                    </a:lnTo>
                    <a:lnTo>
                      <a:pt x="4834" y="4731"/>
                    </a:lnTo>
                    <a:lnTo>
                      <a:pt x="4831" y="4726"/>
                    </a:lnTo>
                    <a:lnTo>
                      <a:pt x="4826" y="4714"/>
                    </a:lnTo>
                    <a:lnTo>
                      <a:pt x="4824" y="4709"/>
                    </a:lnTo>
                    <a:lnTo>
                      <a:pt x="4820" y="4696"/>
                    </a:lnTo>
                    <a:lnTo>
                      <a:pt x="4818" y="4691"/>
                    </a:lnTo>
                    <a:lnTo>
                      <a:pt x="4814" y="4679"/>
                    </a:lnTo>
                    <a:lnTo>
                      <a:pt x="4812" y="4673"/>
                    </a:lnTo>
                    <a:lnTo>
                      <a:pt x="4809" y="4661"/>
                    </a:lnTo>
                    <a:lnTo>
                      <a:pt x="4807" y="4655"/>
                    </a:lnTo>
                    <a:lnTo>
                      <a:pt x="4804" y="4642"/>
                    </a:lnTo>
                    <a:lnTo>
                      <a:pt x="4803" y="4637"/>
                    </a:lnTo>
                    <a:lnTo>
                      <a:pt x="4800" y="4624"/>
                    </a:lnTo>
                    <a:lnTo>
                      <a:pt x="4799" y="4619"/>
                    </a:lnTo>
                    <a:lnTo>
                      <a:pt x="4797" y="4606"/>
                    </a:lnTo>
                    <a:lnTo>
                      <a:pt x="4796" y="4600"/>
                    </a:lnTo>
                    <a:lnTo>
                      <a:pt x="4794" y="4587"/>
                    </a:lnTo>
                    <a:lnTo>
                      <a:pt x="4794" y="4581"/>
                    </a:lnTo>
                    <a:lnTo>
                      <a:pt x="4793" y="4568"/>
                    </a:lnTo>
                    <a:lnTo>
                      <a:pt x="4792" y="4563"/>
                    </a:lnTo>
                    <a:lnTo>
                      <a:pt x="4791" y="4550"/>
                    </a:lnTo>
                    <a:lnTo>
                      <a:pt x="4791" y="4544"/>
                    </a:lnTo>
                    <a:lnTo>
                      <a:pt x="4791" y="4531"/>
                    </a:lnTo>
                    <a:lnTo>
                      <a:pt x="4791" y="4528"/>
                    </a:lnTo>
                    <a:lnTo>
                      <a:pt x="4791" y="2524"/>
                    </a:lnTo>
                    <a:lnTo>
                      <a:pt x="4791" y="2521"/>
                    </a:lnTo>
                    <a:lnTo>
                      <a:pt x="4791" y="2508"/>
                    </a:lnTo>
                    <a:lnTo>
                      <a:pt x="4791" y="2502"/>
                    </a:lnTo>
                    <a:lnTo>
                      <a:pt x="4792" y="2489"/>
                    </a:lnTo>
                    <a:lnTo>
                      <a:pt x="4793" y="2484"/>
                    </a:lnTo>
                    <a:lnTo>
                      <a:pt x="4794" y="2471"/>
                    </a:lnTo>
                    <a:lnTo>
                      <a:pt x="4794" y="2465"/>
                    </a:lnTo>
                    <a:lnTo>
                      <a:pt x="4796" y="2452"/>
                    </a:lnTo>
                    <a:lnTo>
                      <a:pt x="4797" y="2446"/>
                    </a:lnTo>
                    <a:lnTo>
                      <a:pt x="4799" y="2433"/>
                    </a:lnTo>
                    <a:lnTo>
                      <a:pt x="4800" y="2428"/>
                    </a:lnTo>
                    <a:lnTo>
                      <a:pt x="4803" y="2415"/>
                    </a:lnTo>
                    <a:lnTo>
                      <a:pt x="4804" y="2410"/>
                    </a:lnTo>
                    <a:lnTo>
                      <a:pt x="4807" y="2397"/>
                    </a:lnTo>
                    <a:lnTo>
                      <a:pt x="4809" y="2391"/>
                    </a:lnTo>
                    <a:lnTo>
                      <a:pt x="4812" y="2379"/>
                    </a:lnTo>
                    <a:lnTo>
                      <a:pt x="4814" y="2373"/>
                    </a:lnTo>
                    <a:lnTo>
                      <a:pt x="4818" y="2361"/>
                    </a:lnTo>
                    <a:lnTo>
                      <a:pt x="4820" y="2356"/>
                    </a:lnTo>
                    <a:lnTo>
                      <a:pt x="4824" y="2343"/>
                    </a:lnTo>
                    <a:lnTo>
                      <a:pt x="4826" y="2338"/>
                    </a:lnTo>
                    <a:lnTo>
                      <a:pt x="4831" y="2326"/>
                    </a:lnTo>
                    <a:lnTo>
                      <a:pt x="4834" y="2321"/>
                    </a:lnTo>
                    <a:lnTo>
                      <a:pt x="4839" y="2308"/>
                    </a:lnTo>
                    <a:lnTo>
                      <a:pt x="4842" y="2303"/>
                    </a:lnTo>
                    <a:lnTo>
                      <a:pt x="4847" y="2291"/>
                    </a:lnTo>
                    <a:lnTo>
                      <a:pt x="4850" y="2286"/>
                    </a:lnTo>
                    <a:lnTo>
                      <a:pt x="4857" y="2275"/>
                    </a:lnTo>
                    <a:lnTo>
                      <a:pt x="4859" y="2270"/>
                    </a:lnTo>
                    <a:lnTo>
                      <a:pt x="4866" y="2258"/>
                    </a:lnTo>
                    <a:lnTo>
                      <a:pt x="4869" y="2253"/>
                    </a:lnTo>
                    <a:lnTo>
                      <a:pt x="4877" y="2242"/>
                    </a:lnTo>
                    <a:lnTo>
                      <a:pt x="4880" y="2237"/>
                    </a:lnTo>
                    <a:lnTo>
                      <a:pt x="4888" y="2227"/>
                    </a:lnTo>
                    <a:lnTo>
                      <a:pt x="4891" y="2222"/>
                    </a:lnTo>
                    <a:lnTo>
                      <a:pt x="4899" y="2212"/>
                    </a:lnTo>
                    <a:lnTo>
                      <a:pt x="4903" y="2207"/>
                    </a:lnTo>
                    <a:lnTo>
                      <a:pt x="4911" y="2197"/>
                    </a:lnTo>
                    <a:lnTo>
                      <a:pt x="4915" y="2193"/>
                    </a:lnTo>
                    <a:lnTo>
                      <a:pt x="4924" y="2183"/>
                    </a:lnTo>
                    <a:lnTo>
                      <a:pt x="4928" y="2179"/>
                    </a:lnTo>
                    <a:lnTo>
                      <a:pt x="4937" y="2169"/>
                    </a:lnTo>
                    <a:lnTo>
                      <a:pt x="4941" y="2165"/>
                    </a:lnTo>
                    <a:lnTo>
                      <a:pt x="4950" y="2156"/>
                    </a:lnTo>
                    <a:lnTo>
                      <a:pt x="4955" y="2152"/>
                    </a:lnTo>
                    <a:lnTo>
                      <a:pt x="4965" y="2144"/>
                    </a:lnTo>
                    <a:lnTo>
                      <a:pt x="4969" y="2140"/>
                    </a:lnTo>
                    <a:lnTo>
                      <a:pt x="4979" y="2132"/>
                    </a:lnTo>
                    <a:lnTo>
                      <a:pt x="4983" y="2128"/>
                    </a:lnTo>
                    <a:lnTo>
                      <a:pt x="4994" y="2120"/>
                    </a:lnTo>
                    <a:lnTo>
                      <a:pt x="4998" y="2117"/>
                    </a:lnTo>
                    <a:lnTo>
                      <a:pt x="5009" y="2109"/>
                    </a:lnTo>
                    <a:lnTo>
                      <a:pt x="5014" y="2106"/>
                    </a:lnTo>
                    <a:lnTo>
                      <a:pt x="5025" y="2099"/>
                    </a:lnTo>
                    <a:lnTo>
                      <a:pt x="5030" y="2096"/>
                    </a:lnTo>
                    <a:lnTo>
                      <a:pt x="5041" y="2089"/>
                    </a:lnTo>
                    <a:lnTo>
                      <a:pt x="5044" y="2087"/>
                    </a:lnTo>
                    <a:lnTo>
                      <a:pt x="5056" y="2081"/>
                    </a:lnTo>
                    <a:lnTo>
                      <a:pt x="5061" y="2078"/>
                    </a:lnTo>
                    <a:lnTo>
                      <a:pt x="5073" y="2072"/>
                    </a:lnTo>
                    <a:lnTo>
                      <a:pt x="5078" y="2069"/>
                    </a:lnTo>
                    <a:lnTo>
                      <a:pt x="5090" y="2064"/>
                    </a:lnTo>
                    <a:lnTo>
                      <a:pt x="5096" y="2061"/>
                    </a:lnTo>
                    <a:lnTo>
                      <a:pt x="5108" y="2056"/>
                    </a:lnTo>
                    <a:lnTo>
                      <a:pt x="5113" y="2054"/>
                    </a:lnTo>
                    <a:lnTo>
                      <a:pt x="5126" y="2049"/>
                    </a:lnTo>
                    <a:lnTo>
                      <a:pt x="5131" y="2047"/>
                    </a:lnTo>
                    <a:lnTo>
                      <a:pt x="5144" y="2043"/>
                    </a:lnTo>
                    <a:lnTo>
                      <a:pt x="5149" y="2042"/>
                    </a:lnTo>
                    <a:lnTo>
                      <a:pt x="5162" y="2038"/>
                    </a:lnTo>
                    <a:lnTo>
                      <a:pt x="5167" y="2036"/>
                    </a:lnTo>
                    <a:lnTo>
                      <a:pt x="5180" y="2033"/>
                    </a:lnTo>
                    <a:lnTo>
                      <a:pt x="5186" y="2032"/>
                    </a:lnTo>
                    <a:lnTo>
                      <a:pt x="5199" y="2029"/>
                    </a:lnTo>
                    <a:lnTo>
                      <a:pt x="5204" y="2028"/>
                    </a:lnTo>
                    <a:lnTo>
                      <a:pt x="5217" y="2026"/>
                    </a:lnTo>
                    <a:lnTo>
                      <a:pt x="5223" y="2025"/>
                    </a:lnTo>
                    <a:lnTo>
                      <a:pt x="5236" y="2023"/>
                    </a:lnTo>
                    <a:lnTo>
                      <a:pt x="5241" y="2023"/>
                    </a:lnTo>
                    <a:lnTo>
                      <a:pt x="5255" y="2022"/>
                    </a:lnTo>
                    <a:lnTo>
                      <a:pt x="5260" y="2021"/>
                    </a:lnTo>
                    <a:close/>
                    <a:moveTo>
                      <a:pt x="8611" y="2321"/>
                    </a:moveTo>
                    <a:lnTo>
                      <a:pt x="8604" y="2320"/>
                    </a:lnTo>
                    <a:lnTo>
                      <a:pt x="8595" y="2320"/>
                    </a:lnTo>
                    <a:lnTo>
                      <a:pt x="5296" y="2320"/>
                    </a:lnTo>
                    <a:lnTo>
                      <a:pt x="5287" y="2320"/>
                    </a:lnTo>
                    <a:lnTo>
                      <a:pt x="5280" y="2321"/>
                    </a:lnTo>
                    <a:lnTo>
                      <a:pt x="5272" y="2321"/>
                    </a:lnTo>
                    <a:lnTo>
                      <a:pt x="5265" y="2322"/>
                    </a:lnTo>
                    <a:lnTo>
                      <a:pt x="5257" y="2324"/>
                    </a:lnTo>
                    <a:lnTo>
                      <a:pt x="5250" y="2325"/>
                    </a:lnTo>
                    <a:lnTo>
                      <a:pt x="5242" y="2327"/>
                    </a:lnTo>
                    <a:lnTo>
                      <a:pt x="5235" y="2329"/>
                    </a:lnTo>
                    <a:lnTo>
                      <a:pt x="5228" y="2331"/>
                    </a:lnTo>
                    <a:lnTo>
                      <a:pt x="5221" y="2334"/>
                    </a:lnTo>
                    <a:lnTo>
                      <a:pt x="5214" y="2337"/>
                    </a:lnTo>
                    <a:lnTo>
                      <a:pt x="5208" y="2340"/>
                    </a:lnTo>
                    <a:lnTo>
                      <a:pt x="5201" y="2343"/>
                    </a:lnTo>
                    <a:lnTo>
                      <a:pt x="5193" y="2348"/>
                    </a:lnTo>
                    <a:lnTo>
                      <a:pt x="5186" y="2352"/>
                    </a:lnTo>
                    <a:lnTo>
                      <a:pt x="5179" y="2356"/>
                    </a:lnTo>
                    <a:lnTo>
                      <a:pt x="5173" y="2361"/>
                    </a:lnTo>
                    <a:lnTo>
                      <a:pt x="5167" y="2366"/>
                    </a:lnTo>
                    <a:lnTo>
                      <a:pt x="5161" y="2370"/>
                    </a:lnTo>
                    <a:lnTo>
                      <a:pt x="5155" y="2375"/>
                    </a:lnTo>
                    <a:lnTo>
                      <a:pt x="5150" y="2381"/>
                    </a:lnTo>
                    <a:lnTo>
                      <a:pt x="5145" y="2386"/>
                    </a:lnTo>
                    <a:lnTo>
                      <a:pt x="5140" y="2391"/>
                    </a:lnTo>
                    <a:lnTo>
                      <a:pt x="5135" y="2397"/>
                    </a:lnTo>
                    <a:lnTo>
                      <a:pt x="5130" y="2403"/>
                    </a:lnTo>
                    <a:lnTo>
                      <a:pt x="5126" y="2409"/>
                    </a:lnTo>
                    <a:lnTo>
                      <a:pt x="5122" y="2415"/>
                    </a:lnTo>
                    <a:lnTo>
                      <a:pt x="5118" y="2422"/>
                    </a:lnTo>
                    <a:lnTo>
                      <a:pt x="5114" y="2428"/>
                    </a:lnTo>
                    <a:lnTo>
                      <a:pt x="5111" y="2435"/>
                    </a:lnTo>
                    <a:lnTo>
                      <a:pt x="5108" y="2442"/>
                    </a:lnTo>
                    <a:lnTo>
                      <a:pt x="5105" y="2449"/>
                    </a:lnTo>
                    <a:lnTo>
                      <a:pt x="5102" y="2456"/>
                    </a:lnTo>
                    <a:lnTo>
                      <a:pt x="5100" y="2464"/>
                    </a:lnTo>
                    <a:lnTo>
                      <a:pt x="5098" y="2471"/>
                    </a:lnTo>
                    <a:lnTo>
                      <a:pt x="5096" y="2478"/>
                    </a:lnTo>
                    <a:lnTo>
                      <a:pt x="5095" y="2486"/>
                    </a:lnTo>
                    <a:lnTo>
                      <a:pt x="5093" y="2493"/>
                    </a:lnTo>
                    <a:lnTo>
                      <a:pt x="5092" y="2501"/>
                    </a:lnTo>
                    <a:lnTo>
                      <a:pt x="5092" y="2509"/>
                    </a:lnTo>
                    <a:lnTo>
                      <a:pt x="5091" y="2516"/>
                    </a:lnTo>
                    <a:lnTo>
                      <a:pt x="5091" y="2525"/>
                    </a:lnTo>
                    <a:lnTo>
                      <a:pt x="5091" y="4527"/>
                    </a:lnTo>
                    <a:lnTo>
                      <a:pt x="5091" y="4536"/>
                    </a:lnTo>
                    <a:lnTo>
                      <a:pt x="5092" y="4543"/>
                    </a:lnTo>
                    <a:lnTo>
                      <a:pt x="5092" y="4551"/>
                    </a:lnTo>
                    <a:lnTo>
                      <a:pt x="5093" y="4559"/>
                    </a:lnTo>
                    <a:lnTo>
                      <a:pt x="5095" y="4566"/>
                    </a:lnTo>
                    <a:lnTo>
                      <a:pt x="5096" y="4574"/>
                    </a:lnTo>
                    <a:lnTo>
                      <a:pt x="5098" y="4581"/>
                    </a:lnTo>
                    <a:lnTo>
                      <a:pt x="5100" y="4588"/>
                    </a:lnTo>
                    <a:lnTo>
                      <a:pt x="5102" y="4596"/>
                    </a:lnTo>
                    <a:lnTo>
                      <a:pt x="5105" y="4603"/>
                    </a:lnTo>
                    <a:lnTo>
                      <a:pt x="5108" y="4610"/>
                    </a:lnTo>
                    <a:lnTo>
                      <a:pt x="5111" y="4617"/>
                    </a:lnTo>
                    <a:lnTo>
                      <a:pt x="5114" y="4624"/>
                    </a:lnTo>
                    <a:lnTo>
                      <a:pt x="5118" y="4630"/>
                    </a:lnTo>
                    <a:lnTo>
                      <a:pt x="5122" y="4637"/>
                    </a:lnTo>
                    <a:lnTo>
                      <a:pt x="5126" y="4643"/>
                    </a:lnTo>
                    <a:lnTo>
                      <a:pt x="5131" y="4649"/>
                    </a:lnTo>
                    <a:lnTo>
                      <a:pt x="5135" y="4655"/>
                    </a:lnTo>
                    <a:lnTo>
                      <a:pt x="5140" y="4661"/>
                    </a:lnTo>
                    <a:lnTo>
                      <a:pt x="5145" y="4667"/>
                    </a:lnTo>
                    <a:lnTo>
                      <a:pt x="5150" y="4673"/>
                    </a:lnTo>
                    <a:lnTo>
                      <a:pt x="5156" y="4678"/>
                    </a:lnTo>
                    <a:lnTo>
                      <a:pt x="5162" y="4683"/>
                    </a:lnTo>
                    <a:lnTo>
                      <a:pt x="5168" y="4688"/>
                    </a:lnTo>
                    <a:lnTo>
                      <a:pt x="5174" y="4692"/>
                    </a:lnTo>
                    <a:lnTo>
                      <a:pt x="5180" y="4697"/>
                    </a:lnTo>
                    <a:lnTo>
                      <a:pt x="5186" y="4701"/>
                    </a:lnTo>
                    <a:lnTo>
                      <a:pt x="5193" y="4705"/>
                    </a:lnTo>
                    <a:lnTo>
                      <a:pt x="5199" y="4709"/>
                    </a:lnTo>
                    <a:lnTo>
                      <a:pt x="5206" y="4712"/>
                    </a:lnTo>
                    <a:lnTo>
                      <a:pt x="5213" y="4715"/>
                    </a:lnTo>
                    <a:lnTo>
                      <a:pt x="5220" y="4718"/>
                    </a:lnTo>
                    <a:lnTo>
                      <a:pt x="5227" y="4721"/>
                    </a:lnTo>
                    <a:lnTo>
                      <a:pt x="5235" y="4723"/>
                    </a:lnTo>
                    <a:lnTo>
                      <a:pt x="5242" y="4725"/>
                    </a:lnTo>
                    <a:lnTo>
                      <a:pt x="5249" y="4727"/>
                    </a:lnTo>
                    <a:lnTo>
                      <a:pt x="5257" y="4728"/>
                    </a:lnTo>
                    <a:lnTo>
                      <a:pt x="5264" y="4730"/>
                    </a:lnTo>
                    <a:lnTo>
                      <a:pt x="5272" y="4731"/>
                    </a:lnTo>
                    <a:lnTo>
                      <a:pt x="5280" y="4731"/>
                    </a:lnTo>
                    <a:lnTo>
                      <a:pt x="5287" y="4732"/>
                    </a:lnTo>
                    <a:lnTo>
                      <a:pt x="5296" y="4732"/>
                    </a:lnTo>
                    <a:lnTo>
                      <a:pt x="6474" y="4732"/>
                    </a:lnTo>
                    <a:lnTo>
                      <a:pt x="6494" y="4733"/>
                    </a:lnTo>
                    <a:lnTo>
                      <a:pt x="6513" y="4737"/>
                    </a:lnTo>
                    <a:lnTo>
                      <a:pt x="6531" y="4743"/>
                    </a:lnTo>
                    <a:lnTo>
                      <a:pt x="6549" y="4752"/>
                    </a:lnTo>
                    <a:lnTo>
                      <a:pt x="6565" y="4763"/>
                    </a:lnTo>
                    <a:lnTo>
                      <a:pt x="6580" y="4776"/>
                    </a:lnTo>
                    <a:lnTo>
                      <a:pt x="6593" y="4791"/>
                    </a:lnTo>
                    <a:lnTo>
                      <a:pt x="6604" y="4807"/>
                    </a:lnTo>
                    <a:lnTo>
                      <a:pt x="6613" y="4825"/>
                    </a:lnTo>
                    <a:lnTo>
                      <a:pt x="6619" y="4843"/>
                    </a:lnTo>
                    <a:lnTo>
                      <a:pt x="6623" y="4862"/>
                    </a:lnTo>
                    <a:lnTo>
                      <a:pt x="6624" y="4882"/>
                    </a:lnTo>
                    <a:lnTo>
                      <a:pt x="6624" y="5228"/>
                    </a:lnTo>
                    <a:lnTo>
                      <a:pt x="7075" y="4776"/>
                    </a:lnTo>
                    <a:lnTo>
                      <a:pt x="7090" y="4763"/>
                    </a:lnTo>
                    <a:lnTo>
                      <a:pt x="7106" y="4752"/>
                    </a:lnTo>
                    <a:lnTo>
                      <a:pt x="7124" y="4743"/>
                    </a:lnTo>
                    <a:lnTo>
                      <a:pt x="7142" y="4737"/>
                    </a:lnTo>
                    <a:lnTo>
                      <a:pt x="7161" y="4733"/>
                    </a:lnTo>
                    <a:lnTo>
                      <a:pt x="7181" y="4732"/>
                    </a:lnTo>
                    <a:lnTo>
                      <a:pt x="8595" y="4732"/>
                    </a:lnTo>
                    <a:lnTo>
                      <a:pt x="8604" y="4732"/>
                    </a:lnTo>
                    <a:lnTo>
                      <a:pt x="8611" y="4731"/>
                    </a:lnTo>
                    <a:lnTo>
                      <a:pt x="8619" y="4731"/>
                    </a:lnTo>
                    <a:lnTo>
                      <a:pt x="8627" y="4730"/>
                    </a:lnTo>
                    <a:lnTo>
                      <a:pt x="8634" y="4728"/>
                    </a:lnTo>
                    <a:lnTo>
                      <a:pt x="8642" y="4727"/>
                    </a:lnTo>
                    <a:lnTo>
                      <a:pt x="8649" y="4725"/>
                    </a:lnTo>
                    <a:lnTo>
                      <a:pt x="8656" y="4723"/>
                    </a:lnTo>
                    <a:lnTo>
                      <a:pt x="8664" y="4721"/>
                    </a:lnTo>
                    <a:lnTo>
                      <a:pt x="8671" y="4718"/>
                    </a:lnTo>
                    <a:lnTo>
                      <a:pt x="8678" y="4715"/>
                    </a:lnTo>
                    <a:lnTo>
                      <a:pt x="8685" y="4712"/>
                    </a:lnTo>
                    <a:lnTo>
                      <a:pt x="8692" y="4709"/>
                    </a:lnTo>
                    <a:lnTo>
                      <a:pt x="8698" y="4705"/>
                    </a:lnTo>
                    <a:lnTo>
                      <a:pt x="8705" y="4701"/>
                    </a:lnTo>
                    <a:lnTo>
                      <a:pt x="8711" y="4697"/>
                    </a:lnTo>
                    <a:lnTo>
                      <a:pt x="8717" y="4692"/>
                    </a:lnTo>
                    <a:lnTo>
                      <a:pt x="8723" y="4688"/>
                    </a:lnTo>
                    <a:lnTo>
                      <a:pt x="8729" y="4683"/>
                    </a:lnTo>
                    <a:lnTo>
                      <a:pt x="8735" y="4678"/>
                    </a:lnTo>
                    <a:lnTo>
                      <a:pt x="8741" y="4673"/>
                    </a:lnTo>
                    <a:lnTo>
                      <a:pt x="8746" y="4667"/>
                    </a:lnTo>
                    <a:lnTo>
                      <a:pt x="8751" y="4661"/>
                    </a:lnTo>
                    <a:lnTo>
                      <a:pt x="8756" y="4655"/>
                    </a:lnTo>
                    <a:lnTo>
                      <a:pt x="8760" y="4649"/>
                    </a:lnTo>
                    <a:lnTo>
                      <a:pt x="8765" y="4643"/>
                    </a:lnTo>
                    <a:lnTo>
                      <a:pt x="8769" y="4637"/>
                    </a:lnTo>
                    <a:lnTo>
                      <a:pt x="8773" y="4630"/>
                    </a:lnTo>
                    <a:lnTo>
                      <a:pt x="8777" y="4624"/>
                    </a:lnTo>
                    <a:lnTo>
                      <a:pt x="8780" y="4617"/>
                    </a:lnTo>
                    <a:lnTo>
                      <a:pt x="8783" y="4610"/>
                    </a:lnTo>
                    <a:lnTo>
                      <a:pt x="8786" y="4603"/>
                    </a:lnTo>
                    <a:lnTo>
                      <a:pt x="8789" y="4596"/>
                    </a:lnTo>
                    <a:lnTo>
                      <a:pt x="8791" y="4588"/>
                    </a:lnTo>
                    <a:lnTo>
                      <a:pt x="8793" y="4581"/>
                    </a:lnTo>
                    <a:lnTo>
                      <a:pt x="8795" y="4574"/>
                    </a:lnTo>
                    <a:lnTo>
                      <a:pt x="8796" y="4566"/>
                    </a:lnTo>
                    <a:lnTo>
                      <a:pt x="8798" y="4559"/>
                    </a:lnTo>
                    <a:lnTo>
                      <a:pt x="8799" y="4551"/>
                    </a:lnTo>
                    <a:lnTo>
                      <a:pt x="8799" y="4543"/>
                    </a:lnTo>
                    <a:lnTo>
                      <a:pt x="8800" y="4536"/>
                    </a:lnTo>
                    <a:lnTo>
                      <a:pt x="8800" y="4527"/>
                    </a:lnTo>
                    <a:lnTo>
                      <a:pt x="8800" y="2525"/>
                    </a:lnTo>
                    <a:lnTo>
                      <a:pt x="8800" y="2516"/>
                    </a:lnTo>
                    <a:lnTo>
                      <a:pt x="8799" y="2509"/>
                    </a:lnTo>
                    <a:lnTo>
                      <a:pt x="8799" y="2501"/>
                    </a:lnTo>
                    <a:lnTo>
                      <a:pt x="8798" y="2493"/>
                    </a:lnTo>
                    <a:lnTo>
                      <a:pt x="8796" y="2486"/>
                    </a:lnTo>
                    <a:lnTo>
                      <a:pt x="8795" y="2478"/>
                    </a:lnTo>
                    <a:lnTo>
                      <a:pt x="8793" y="2471"/>
                    </a:lnTo>
                    <a:lnTo>
                      <a:pt x="8791" y="2464"/>
                    </a:lnTo>
                    <a:lnTo>
                      <a:pt x="8789" y="2456"/>
                    </a:lnTo>
                    <a:lnTo>
                      <a:pt x="8786" y="2449"/>
                    </a:lnTo>
                    <a:lnTo>
                      <a:pt x="8783" y="2442"/>
                    </a:lnTo>
                    <a:lnTo>
                      <a:pt x="8780" y="2435"/>
                    </a:lnTo>
                    <a:lnTo>
                      <a:pt x="8777" y="2428"/>
                    </a:lnTo>
                    <a:lnTo>
                      <a:pt x="8773" y="2422"/>
                    </a:lnTo>
                    <a:lnTo>
                      <a:pt x="8769" y="2415"/>
                    </a:lnTo>
                    <a:lnTo>
                      <a:pt x="8765" y="2409"/>
                    </a:lnTo>
                    <a:lnTo>
                      <a:pt x="8761" y="2403"/>
                    </a:lnTo>
                    <a:lnTo>
                      <a:pt x="8756" y="2397"/>
                    </a:lnTo>
                    <a:lnTo>
                      <a:pt x="8751" y="2391"/>
                    </a:lnTo>
                    <a:lnTo>
                      <a:pt x="8746" y="2386"/>
                    </a:lnTo>
                    <a:lnTo>
                      <a:pt x="8741" y="2381"/>
                    </a:lnTo>
                    <a:lnTo>
                      <a:pt x="8736" y="2375"/>
                    </a:lnTo>
                    <a:lnTo>
                      <a:pt x="8730" y="2370"/>
                    </a:lnTo>
                    <a:lnTo>
                      <a:pt x="8724" y="2366"/>
                    </a:lnTo>
                    <a:lnTo>
                      <a:pt x="8718" y="2361"/>
                    </a:lnTo>
                    <a:lnTo>
                      <a:pt x="8712" y="2356"/>
                    </a:lnTo>
                    <a:lnTo>
                      <a:pt x="8705" y="2352"/>
                    </a:lnTo>
                    <a:lnTo>
                      <a:pt x="8698" y="2348"/>
                    </a:lnTo>
                    <a:lnTo>
                      <a:pt x="8690" y="2343"/>
                    </a:lnTo>
                    <a:lnTo>
                      <a:pt x="8683" y="2340"/>
                    </a:lnTo>
                    <a:lnTo>
                      <a:pt x="8677" y="2337"/>
                    </a:lnTo>
                    <a:lnTo>
                      <a:pt x="8670" y="2334"/>
                    </a:lnTo>
                    <a:lnTo>
                      <a:pt x="8663" y="2331"/>
                    </a:lnTo>
                    <a:lnTo>
                      <a:pt x="8656" y="2329"/>
                    </a:lnTo>
                    <a:lnTo>
                      <a:pt x="8649" y="2327"/>
                    </a:lnTo>
                    <a:lnTo>
                      <a:pt x="8641" y="2325"/>
                    </a:lnTo>
                    <a:lnTo>
                      <a:pt x="8634" y="2324"/>
                    </a:lnTo>
                    <a:lnTo>
                      <a:pt x="8626" y="2322"/>
                    </a:lnTo>
                    <a:lnTo>
                      <a:pt x="8619" y="2321"/>
                    </a:lnTo>
                    <a:lnTo>
                      <a:pt x="8611" y="2321"/>
                    </a:lnTo>
                    <a:close/>
                    <a:moveTo>
                      <a:pt x="1916" y="6896"/>
                    </a:moveTo>
                    <a:lnTo>
                      <a:pt x="1660" y="7068"/>
                    </a:lnTo>
                    <a:lnTo>
                      <a:pt x="1468" y="7278"/>
                    </a:lnTo>
                    <a:lnTo>
                      <a:pt x="1347" y="7529"/>
                    </a:lnTo>
                    <a:lnTo>
                      <a:pt x="1297" y="7866"/>
                    </a:lnTo>
                    <a:lnTo>
                      <a:pt x="1291" y="7898"/>
                    </a:lnTo>
                    <a:lnTo>
                      <a:pt x="1280" y="7929"/>
                    </a:lnTo>
                    <a:lnTo>
                      <a:pt x="1265" y="7958"/>
                    </a:lnTo>
                    <a:lnTo>
                      <a:pt x="1246" y="7985"/>
                    </a:lnTo>
                    <a:lnTo>
                      <a:pt x="1224" y="8009"/>
                    </a:lnTo>
                    <a:lnTo>
                      <a:pt x="1199" y="8031"/>
                    </a:lnTo>
                    <a:lnTo>
                      <a:pt x="1172" y="8048"/>
                    </a:lnTo>
                    <a:lnTo>
                      <a:pt x="1142" y="8062"/>
                    </a:lnTo>
                    <a:lnTo>
                      <a:pt x="1111" y="8072"/>
                    </a:lnTo>
                    <a:lnTo>
                      <a:pt x="1079" y="8078"/>
                    </a:lnTo>
                    <a:lnTo>
                      <a:pt x="1046" y="8080"/>
                    </a:lnTo>
                    <a:lnTo>
                      <a:pt x="1014" y="8077"/>
                    </a:lnTo>
                    <a:lnTo>
                      <a:pt x="982" y="8071"/>
                    </a:lnTo>
                    <a:lnTo>
                      <a:pt x="951" y="8060"/>
                    </a:lnTo>
                    <a:lnTo>
                      <a:pt x="922" y="8045"/>
                    </a:lnTo>
                    <a:lnTo>
                      <a:pt x="895" y="8026"/>
                    </a:lnTo>
                    <a:lnTo>
                      <a:pt x="871" y="8004"/>
                    </a:lnTo>
                    <a:lnTo>
                      <a:pt x="849" y="7979"/>
                    </a:lnTo>
                    <a:lnTo>
                      <a:pt x="832" y="7952"/>
                    </a:lnTo>
                    <a:lnTo>
                      <a:pt x="818" y="7922"/>
                    </a:lnTo>
                    <a:lnTo>
                      <a:pt x="808" y="7891"/>
                    </a:lnTo>
                    <a:lnTo>
                      <a:pt x="802" y="7859"/>
                    </a:lnTo>
                    <a:lnTo>
                      <a:pt x="800" y="7826"/>
                    </a:lnTo>
                    <a:lnTo>
                      <a:pt x="803" y="7794"/>
                    </a:lnTo>
                    <a:lnTo>
                      <a:pt x="858" y="7418"/>
                    </a:lnTo>
                    <a:lnTo>
                      <a:pt x="866" y="7381"/>
                    </a:lnTo>
                    <a:lnTo>
                      <a:pt x="880" y="7345"/>
                    </a:lnTo>
                    <a:lnTo>
                      <a:pt x="1034" y="7028"/>
                    </a:lnTo>
                    <a:lnTo>
                      <a:pt x="1052" y="6997"/>
                    </a:lnTo>
                    <a:lnTo>
                      <a:pt x="1074" y="6969"/>
                    </a:lnTo>
                    <a:lnTo>
                      <a:pt x="1311" y="6709"/>
                    </a:lnTo>
                    <a:lnTo>
                      <a:pt x="1332" y="6687"/>
                    </a:lnTo>
                    <a:lnTo>
                      <a:pt x="1357" y="6669"/>
                    </a:lnTo>
                    <a:lnTo>
                      <a:pt x="1659" y="6467"/>
                    </a:lnTo>
                    <a:lnTo>
                      <a:pt x="1681" y="6454"/>
                    </a:lnTo>
                    <a:lnTo>
                      <a:pt x="1703" y="6443"/>
                    </a:lnTo>
                    <a:lnTo>
                      <a:pt x="2055" y="6299"/>
                    </a:lnTo>
                    <a:lnTo>
                      <a:pt x="2095" y="6286"/>
                    </a:lnTo>
                    <a:lnTo>
                      <a:pt x="2480" y="6200"/>
                    </a:lnTo>
                    <a:lnTo>
                      <a:pt x="2517" y="6194"/>
                    </a:lnTo>
                    <a:lnTo>
                      <a:pt x="2919" y="6165"/>
                    </a:lnTo>
                    <a:lnTo>
                      <a:pt x="2954" y="6165"/>
                    </a:lnTo>
                    <a:lnTo>
                      <a:pt x="3356" y="6194"/>
                    </a:lnTo>
                    <a:lnTo>
                      <a:pt x="3393" y="6200"/>
                    </a:lnTo>
                    <a:lnTo>
                      <a:pt x="3778" y="6286"/>
                    </a:lnTo>
                    <a:lnTo>
                      <a:pt x="3818" y="6299"/>
                    </a:lnTo>
                    <a:lnTo>
                      <a:pt x="4170" y="6443"/>
                    </a:lnTo>
                    <a:lnTo>
                      <a:pt x="4192" y="6454"/>
                    </a:lnTo>
                    <a:lnTo>
                      <a:pt x="4214" y="6467"/>
                    </a:lnTo>
                    <a:lnTo>
                      <a:pt x="4516" y="6669"/>
                    </a:lnTo>
                    <a:lnTo>
                      <a:pt x="4541" y="6687"/>
                    </a:lnTo>
                    <a:lnTo>
                      <a:pt x="4562" y="6709"/>
                    </a:lnTo>
                    <a:lnTo>
                      <a:pt x="4799" y="6969"/>
                    </a:lnTo>
                    <a:lnTo>
                      <a:pt x="4821" y="6997"/>
                    </a:lnTo>
                    <a:lnTo>
                      <a:pt x="4839" y="7028"/>
                    </a:lnTo>
                    <a:lnTo>
                      <a:pt x="4993" y="7345"/>
                    </a:lnTo>
                    <a:lnTo>
                      <a:pt x="5007" y="7381"/>
                    </a:lnTo>
                    <a:lnTo>
                      <a:pt x="5015" y="7418"/>
                    </a:lnTo>
                    <a:lnTo>
                      <a:pt x="5070" y="7794"/>
                    </a:lnTo>
                    <a:lnTo>
                      <a:pt x="5073" y="7826"/>
                    </a:lnTo>
                    <a:lnTo>
                      <a:pt x="5071" y="7859"/>
                    </a:lnTo>
                    <a:lnTo>
                      <a:pt x="5065" y="7891"/>
                    </a:lnTo>
                    <a:lnTo>
                      <a:pt x="5055" y="7922"/>
                    </a:lnTo>
                    <a:lnTo>
                      <a:pt x="5041" y="7952"/>
                    </a:lnTo>
                    <a:lnTo>
                      <a:pt x="5024" y="7979"/>
                    </a:lnTo>
                    <a:lnTo>
                      <a:pt x="5002" y="8004"/>
                    </a:lnTo>
                    <a:lnTo>
                      <a:pt x="4978" y="8026"/>
                    </a:lnTo>
                    <a:lnTo>
                      <a:pt x="4951" y="8045"/>
                    </a:lnTo>
                    <a:lnTo>
                      <a:pt x="4922" y="8060"/>
                    </a:lnTo>
                    <a:lnTo>
                      <a:pt x="4891" y="8071"/>
                    </a:lnTo>
                    <a:lnTo>
                      <a:pt x="4859" y="8077"/>
                    </a:lnTo>
                    <a:lnTo>
                      <a:pt x="4827" y="8080"/>
                    </a:lnTo>
                    <a:lnTo>
                      <a:pt x="4794" y="8078"/>
                    </a:lnTo>
                    <a:lnTo>
                      <a:pt x="4762" y="8072"/>
                    </a:lnTo>
                    <a:lnTo>
                      <a:pt x="4731" y="8062"/>
                    </a:lnTo>
                    <a:lnTo>
                      <a:pt x="4701" y="8048"/>
                    </a:lnTo>
                    <a:lnTo>
                      <a:pt x="4674" y="8031"/>
                    </a:lnTo>
                    <a:lnTo>
                      <a:pt x="4649" y="8009"/>
                    </a:lnTo>
                    <a:lnTo>
                      <a:pt x="4627" y="7985"/>
                    </a:lnTo>
                    <a:lnTo>
                      <a:pt x="4608" y="7958"/>
                    </a:lnTo>
                    <a:lnTo>
                      <a:pt x="4593" y="7929"/>
                    </a:lnTo>
                    <a:lnTo>
                      <a:pt x="4582" y="7898"/>
                    </a:lnTo>
                    <a:lnTo>
                      <a:pt x="4576" y="7866"/>
                    </a:lnTo>
                    <a:lnTo>
                      <a:pt x="4526" y="7529"/>
                    </a:lnTo>
                    <a:lnTo>
                      <a:pt x="4405" y="7278"/>
                    </a:lnTo>
                    <a:lnTo>
                      <a:pt x="4213" y="7068"/>
                    </a:lnTo>
                    <a:lnTo>
                      <a:pt x="3957" y="6896"/>
                    </a:lnTo>
                    <a:lnTo>
                      <a:pt x="3648" y="6770"/>
                    </a:lnTo>
                    <a:lnTo>
                      <a:pt x="3301" y="6692"/>
                    </a:lnTo>
                    <a:lnTo>
                      <a:pt x="2936" y="6665"/>
                    </a:lnTo>
                    <a:lnTo>
                      <a:pt x="2572" y="6692"/>
                    </a:lnTo>
                    <a:lnTo>
                      <a:pt x="2225" y="6770"/>
                    </a:lnTo>
                    <a:lnTo>
                      <a:pt x="1916" y="6896"/>
                    </a:lnTo>
                    <a:close/>
                    <a:moveTo>
                      <a:pt x="4483" y="3522"/>
                    </a:moveTo>
                    <a:lnTo>
                      <a:pt x="4483" y="3532"/>
                    </a:lnTo>
                    <a:lnTo>
                      <a:pt x="4484" y="3580"/>
                    </a:lnTo>
                    <a:lnTo>
                      <a:pt x="4484" y="3590"/>
                    </a:lnTo>
                    <a:lnTo>
                      <a:pt x="4483" y="3638"/>
                    </a:lnTo>
                    <a:lnTo>
                      <a:pt x="4483" y="3648"/>
                    </a:lnTo>
                    <a:lnTo>
                      <a:pt x="4480" y="3696"/>
                    </a:lnTo>
                    <a:lnTo>
                      <a:pt x="4479" y="3706"/>
                    </a:lnTo>
                    <a:lnTo>
                      <a:pt x="4475" y="3754"/>
                    </a:lnTo>
                    <a:lnTo>
                      <a:pt x="4474" y="3763"/>
                    </a:lnTo>
                    <a:lnTo>
                      <a:pt x="4467" y="3811"/>
                    </a:lnTo>
                    <a:lnTo>
                      <a:pt x="4466" y="3821"/>
                    </a:lnTo>
                    <a:lnTo>
                      <a:pt x="4458" y="3868"/>
                    </a:lnTo>
                    <a:lnTo>
                      <a:pt x="4456" y="3878"/>
                    </a:lnTo>
                    <a:lnTo>
                      <a:pt x="4446" y="3925"/>
                    </a:lnTo>
                    <a:lnTo>
                      <a:pt x="4444" y="3934"/>
                    </a:lnTo>
                    <a:lnTo>
                      <a:pt x="4432" y="3981"/>
                    </a:lnTo>
                    <a:lnTo>
                      <a:pt x="4430" y="3990"/>
                    </a:lnTo>
                    <a:lnTo>
                      <a:pt x="4417" y="4037"/>
                    </a:lnTo>
                    <a:lnTo>
                      <a:pt x="4414" y="4045"/>
                    </a:lnTo>
                    <a:lnTo>
                      <a:pt x="4399" y="4091"/>
                    </a:lnTo>
                    <a:lnTo>
                      <a:pt x="4396" y="4100"/>
                    </a:lnTo>
                    <a:lnTo>
                      <a:pt x="4379" y="4146"/>
                    </a:lnTo>
                    <a:lnTo>
                      <a:pt x="4375" y="4154"/>
                    </a:lnTo>
                    <a:lnTo>
                      <a:pt x="4357" y="4199"/>
                    </a:lnTo>
                    <a:lnTo>
                      <a:pt x="4353" y="4208"/>
                    </a:lnTo>
                    <a:lnTo>
                      <a:pt x="4333" y="4252"/>
                    </a:lnTo>
                    <a:lnTo>
                      <a:pt x="4329" y="4260"/>
                    </a:lnTo>
                    <a:lnTo>
                      <a:pt x="4307" y="4304"/>
                    </a:lnTo>
                    <a:lnTo>
                      <a:pt x="4303" y="4312"/>
                    </a:lnTo>
                    <a:lnTo>
                      <a:pt x="4279" y="4355"/>
                    </a:lnTo>
                    <a:lnTo>
                      <a:pt x="4274" y="4363"/>
                    </a:lnTo>
                    <a:lnTo>
                      <a:pt x="4249" y="4405"/>
                    </a:lnTo>
                    <a:lnTo>
                      <a:pt x="4244" y="4413"/>
                    </a:lnTo>
                    <a:lnTo>
                      <a:pt x="4217" y="4454"/>
                    </a:lnTo>
                    <a:lnTo>
                      <a:pt x="4212" y="4461"/>
                    </a:lnTo>
                    <a:lnTo>
                      <a:pt x="4184" y="4501"/>
                    </a:lnTo>
                    <a:lnTo>
                      <a:pt x="4178" y="4508"/>
                    </a:lnTo>
                    <a:lnTo>
                      <a:pt x="4148" y="4547"/>
                    </a:lnTo>
                    <a:lnTo>
                      <a:pt x="4143" y="4554"/>
                    </a:lnTo>
                    <a:lnTo>
                      <a:pt x="4112" y="4591"/>
                    </a:lnTo>
                    <a:lnTo>
                      <a:pt x="4106" y="4598"/>
                    </a:lnTo>
                    <a:lnTo>
                      <a:pt x="4073" y="4634"/>
                    </a:lnTo>
                    <a:lnTo>
                      <a:pt x="4067" y="4641"/>
                    </a:lnTo>
                    <a:lnTo>
                      <a:pt x="4033" y="4676"/>
                    </a:lnTo>
                    <a:lnTo>
                      <a:pt x="4027" y="4682"/>
                    </a:lnTo>
                    <a:lnTo>
                      <a:pt x="3992" y="4716"/>
                    </a:lnTo>
                    <a:lnTo>
                      <a:pt x="3985" y="4722"/>
                    </a:lnTo>
                    <a:lnTo>
                      <a:pt x="3949" y="4754"/>
                    </a:lnTo>
                    <a:lnTo>
                      <a:pt x="3942" y="4760"/>
                    </a:lnTo>
                    <a:lnTo>
                      <a:pt x="3905" y="4791"/>
                    </a:lnTo>
                    <a:lnTo>
                      <a:pt x="3897" y="4797"/>
                    </a:lnTo>
                    <a:lnTo>
                      <a:pt x="3859" y="4827"/>
                    </a:lnTo>
                    <a:lnTo>
                      <a:pt x="3852" y="4832"/>
                    </a:lnTo>
                    <a:lnTo>
                      <a:pt x="3812" y="4860"/>
                    </a:lnTo>
                    <a:lnTo>
                      <a:pt x="3804" y="4865"/>
                    </a:lnTo>
                    <a:lnTo>
                      <a:pt x="3764" y="4892"/>
                    </a:lnTo>
                    <a:lnTo>
                      <a:pt x="3756" y="4897"/>
                    </a:lnTo>
                    <a:lnTo>
                      <a:pt x="3714" y="4922"/>
                    </a:lnTo>
                    <a:lnTo>
                      <a:pt x="3706" y="4927"/>
                    </a:lnTo>
                    <a:lnTo>
                      <a:pt x="3663" y="4950"/>
                    </a:lnTo>
                    <a:lnTo>
                      <a:pt x="3655" y="4955"/>
                    </a:lnTo>
                    <a:lnTo>
                      <a:pt x="3612" y="4977"/>
                    </a:lnTo>
                    <a:lnTo>
                      <a:pt x="3603" y="4981"/>
                    </a:lnTo>
                    <a:lnTo>
                      <a:pt x="3559" y="5001"/>
                    </a:lnTo>
                    <a:lnTo>
                      <a:pt x="3551" y="5005"/>
                    </a:lnTo>
                    <a:lnTo>
                      <a:pt x="3506" y="5023"/>
                    </a:lnTo>
                    <a:lnTo>
                      <a:pt x="3497" y="5027"/>
                    </a:lnTo>
                    <a:lnTo>
                      <a:pt x="3452" y="5044"/>
                    </a:lnTo>
                    <a:lnTo>
                      <a:pt x="3443" y="5047"/>
                    </a:lnTo>
                    <a:lnTo>
                      <a:pt x="3397" y="5062"/>
                    </a:lnTo>
                    <a:lnTo>
                      <a:pt x="3388" y="5065"/>
                    </a:lnTo>
                    <a:lnTo>
                      <a:pt x="3342" y="5078"/>
                    </a:lnTo>
                    <a:lnTo>
                      <a:pt x="3333" y="5080"/>
                    </a:lnTo>
                    <a:lnTo>
                      <a:pt x="3286" y="5092"/>
                    </a:lnTo>
                    <a:lnTo>
                      <a:pt x="3277" y="5094"/>
                    </a:lnTo>
                    <a:lnTo>
                      <a:pt x="3229" y="5104"/>
                    </a:lnTo>
                    <a:lnTo>
                      <a:pt x="3220" y="5106"/>
                    </a:lnTo>
                    <a:lnTo>
                      <a:pt x="3172" y="5114"/>
                    </a:lnTo>
                    <a:lnTo>
                      <a:pt x="3163" y="5115"/>
                    </a:lnTo>
                    <a:lnTo>
                      <a:pt x="3115" y="5122"/>
                    </a:lnTo>
                    <a:lnTo>
                      <a:pt x="3106" y="5123"/>
                    </a:lnTo>
                    <a:lnTo>
                      <a:pt x="3058" y="5127"/>
                    </a:lnTo>
                    <a:lnTo>
                      <a:pt x="3048" y="5128"/>
                    </a:lnTo>
                    <a:lnTo>
                      <a:pt x="3000" y="5131"/>
                    </a:lnTo>
                    <a:lnTo>
                      <a:pt x="2990" y="5131"/>
                    </a:lnTo>
                    <a:lnTo>
                      <a:pt x="2942" y="5132"/>
                    </a:lnTo>
                    <a:lnTo>
                      <a:pt x="2932" y="5132"/>
                    </a:lnTo>
                    <a:lnTo>
                      <a:pt x="2884" y="5131"/>
                    </a:lnTo>
                    <a:lnTo>
                      <a:pt x="2874" y="5131"/>
                    </a:lnTo>
                    <a:lnTo>
                      <a:pt x="2826" y="5128"/>
                    </a:lnTo>
                    <a:lnTo>
                      <a:pt x="2816" y="5127"/>
                    </a:lnTo>
                    <a:lnTo>
                      <a:pt x="2768" y="5123"/>
                    </a:lnTo>
                    <a:lnTo>
                      <a:pt x="2759" y="5122"/>
                    </a:lnTo>
                    <a:lnTo>
                      <a:pt x="2710" y="5115"/>
                    </a:lnTo>
                    <a:lnTo>
                      <a:pt x="2701" y="5114"/>
                    </a:lnTo>
                    <a:lnTo>
                      <a:pt x="2653" y="5106"/>
                    </a:lnTo>
                    <a:lnTo>
                      <a:pt x="2644" y="5104"/>
                    </a:lnTo>
                    <a:lnTo>
                      <a:pt x="2597" y="5094"/>
                    </a:lnTo>
                    <a:lnTo>
                      <a:pt x="2588" y="5092"/>
                    </a:lnTo>
                    <a:lnTo>
                      <a:pt x="2541" y="5080"/>
                    </a:lnTo>
                    <a:lnTo>
                      <a:pt x="2532" y="5078"/>
                    </a:lnTo>
                    <a:lnTo>
                      <a:pt x="2485" y="5065"/>
                    </a:lnTo>
                    <a:lnTo>
                      <a:pt x="2476" y="5062"/>
                    </a:lnTo>
                    <a:lnTo>
                      <a:pt x="2430" y="5047"/>
                    </a:lnTo>
                    <a:lnTo>
                      <a:pt x="2421" y="5044"/>
                    </a:lnTo>
                    <a:lnTo>
                      <a:pt x="2376" y="5027"/>
                    </a:lnTo>
                    <a:lnTo>
                      <a:pt x="2367" y="5023"/>
                    </a:lnTo>
                    <a:lnTo>
                      <a:pt x="2322" y="5005"/>
                    </a:lnTo>
                    <a:lnTo>
                      <a:pt x="2314" y="5001"/>
                    </a:lnTo>
                    <a:lnTo>
                      <a:pt x="2270" y="4981"/>
                    </a:lnTo>
                    <a:lnTo>
                      <a:pt x="2261" y="4977"/>
                    </a:lnTo>
                    <a:lnTo>
                      <a:pt x="2218" y="4955"/>
                    </a:lnTo>
                    <a:lnTo>
                      <a:pt x="2210" y="4950"/>
                    </a:lnTo>
                    <a:lnTo>
                      <a:pt x="2167" y="4927"/>
                    </a:lnTo>
                    <a:lnTo>
                      <a:pt x="2159" y="4922"/>
                    </a:lnTo>
                    <a:lnTo>
                      <a:pt x="2117" y="4897"/>
                    </a:lnTo>
                    <a:lnTo>
                      <a:pt x="2109" y="4892"/>
                    </a:lnTo>
                    <a:lnTo>
                      <a:pt x="2069" y="4865"/>
                    </a:lnTo>
                    <a:lnTo>
                      <a:pt x="2061" y="4860"/>
                    </a:lnTo>
                    <a:lnTo>
                      <a:pt x="2021" y="4832"/>
                    </a:lnTo>
                    <a:lnTo>
                      <a:pt x="2014" y="4827"/>
                    </a:lnTo>
                    <a:lnTo>
                      <a:pt x="1976" y="4797"/>
                    </a:lnTo>
                    <a:lnTo>
                      <a:pt x="1968" y="4791"/>
                    </a:lnTo>
                    <a:lnTo>
                      <a:pt x="1931" y="4760"/>
                    </a:lnTo>
                    <a:lnTo>
                      <a:pt x="1924" y="4754"/>
                    </a:lnTo>
                    <a:lnTo>
                      <a:pt x="1888" y="4722"/>
                    </a:lnTo>
                    <a:lnTo>
                      <a:pt x="1881" y="4716"/>
                    </a:lnTo>
                    <a:lnTo>
                      <a:pt x="1846" y="4682"/>
                    </a:lnTo>
                    <a:lnTo>
                      <a:pt x="1840" y="4676"/>
                    </a:lnTo>
                    <a:lnTo>
                      <a:pt x="1806" y="4641"/>
                    </a:lnTo>
                    <a:lnTo>
                      <a:pt x="1800" y="4634"/>
                    </a:lnTo>
                    <a:lnTo>
                      <a:pt x="1767" y="4598"/>
                    </a:lnTo>
                    <a:lnTo>
                      <a:pt x="1761" y="4591"/>
                    </a:lnTo>
                    <a:lnTo>
                      <a:pt x="1730" y="4554"/>
                    </a:lnTo>
                    <a:lnTo>
                      <a:pt x="1725" y="4547"/>
                    </a:lnTo>
                    <a:lnTo>
                      <a:pt x="1695" y="4508"/>
                    </a:lnTo>
                    <a:lnTo>
                      <a:pt x="1689" y="4501"/>
                    </a:lnTo>
                    <a:lnTo>
                      <a:pt x="1661" y="4461"/>
                    </a:lnTo>
                    <a:lnTo>
                      <a:pt x="1656" y="4454"/>
                    </a:lnTo>
                    <a:lnTo>
                      <a:pt x="1629" y="4413"/>
                    </a:lnTo>
                    <a:lnTo>
                      <a:pt x="1624" y="4405"/>
                    </a:lnTo>
                    <a:lnTo>
                      <a:pt x="1599" y="4363"/>
                    </a:lnTo>
                    <a:lnTo>
                      <a:pt x="1594" y="4355"/>
                    </a:lnTo>
                    <a:lnTo>
                      <a:pt x="1570" y="4312"/>
                    </a:lnTo>
                    <a:lnTo>
                      <a:pt x="1566" y="4304"/>
                    </a:lnTo>
                    <a:lnTo>
                      <a:pt x="1544" y="4260"/>
                    </a:lnTo>
                    <a:lnTo>
                      <a:pt x="1540" y="4252"/>
                    </a:lnTo>
                    <a:lnTo>
                      <a:pt x="1520" y="4207"/>
                    </a:lnTo>
                    <a:lnTo>
                      <a:pt x="1516" y="4199"/>
                    </a:lnTo>
                    <a:lnTo>
                      <a:pt x="1498" y="4154"/>
                    </a:lnTo>
                    <a:lnTo>
                      <a:pt x="1494" y="4145"/>
                    </a:lnTo>
                    <a:lnTo>
                      <a:pt x="1478" y="4100"/>
                    </a:lnTo>
                    <a:lnTo>
                      <a:pt x="1474" y="4091"/>
                    </a:lnTo>
                    <a:lnTo>
                      <a:pt x="1459" y="4045"/>
                    </a:lnTo>
                    <a:lnTo>
                      <a:pt x="1457" y="4036"/>
                    </a:lnTo>
                    <a:lnTo>
                      <a:pt x="1443" y="3990"/>
                    </a:lnTo>
                    <a:lnTo>
                      <a:pt x="1441" y="3981"/>
                    </a:lnTo>
                    <a:lnTo>
                      <a:pt x="1429" y="3934"/>
                    </a:lnTo>
                    <a:lnTo>
                      <a:pt x="1427" y="3924"/>
                    </a:lnTo>
                    <a:lnTo>
                      <a:pt x="1418" y="3877"/>
                    </a:lnTo>
                    <a:lnTo>
                      <a:pt x="1416" y="3868"/>
                    </a:lnTo>
                    <a:lnTo>
                      <a:pt x="1408" y="3820"/>
                    </a:lnTo>
                    <a:lnTo>
                      <a:pt x="1406" y="3811"/>
                    </a:lnTo>
                    <a:lnTo>
                      <a:pt x="1400" y="3763"/>
                    </a:lnTo>
                    <a:lnTo>
                      <a:pt x="1399" y="3754"/>
                    </a:lnTo>
                    <a:lnTo>
                      <a:pt x="1395" y="3705"/>
                    </a:lnTo>
                    <a:lnTo>
                      <a:pt x="1394" y="3696"/>
                    </a:lnTo>
                    <a:lnTo>
                      <a:pt x="1391" y="3648"/>
                    </a:lnTo>
                    <a:lnTo>
                      <a:pt x="1391" y="3638"/>
                    </a:lnTo>
                    <a:lnTo>
                      <a:pt x="1390" y="3590"/>
                    </a:lnTo>
                    <a:lnTo>
                      <a:pt x="1390" y="3580"/>
                    </a:lnTo>
                    <a:lnTo>
                      <a:pt x="1391" y="3532"/>
                    </a:lnTo>
                    <a:lnTo>
                      <a:pt x="1391" y="3522"/>
                    </a:lnTo>
                    <a:lnTo>
                      <a:pt x="1394" y="3474"/>
                    </a:lnTo>
                    <a:lnTo>
                      <a:pt x="1395" y="3465"/>
                    </a:lnTo>
                    <a:lnTo>
                      <a:pt x="1399" y="3416"/>
                    </a:lnTo>
                    <a:lnTo>
                      <a:pt x="1400" y="3407"/>
                    </a:lnTo>
                    <a:lnTo>
                      <a:pt x="1406" y="3359"/>
                    </a:lnTo>
                    <a:lnTo>
                      <a:pt x="1408" y="3350"/>
                    </a:lnTo>
                    <a:lnTo>
                      <a:pt x="1416" y="3302"/>
                    </a:lnTo>
                    <a:lnTo>
                      <a:pt x="1418" y="3293"/>
                    </a:lnTo>
                    <a:lnTo>
                      <a:pt x="1427" y="3246"/>
                    </a:lnTo>
                    <a:lnTo>
                      <a:pt x="1429" y="3236"/>
                    </a:lnTo>
                    <a:lnTo>
                      <a:pt x="1441" y="3190"/>
                    </a:lnTo>
                    <a:lnTo>
                      <a:pt x="1443" y="3181"/>
                    </a:lnTo>
                    <a:lnTo>
                      <a:pt x="1457" y="3134"/>
                    </a:lnTo>
                    <a:lnTo>
                      <a:pt x="1459" y="3125"/>
                    </a:lnTo>
                    <a:lnTo>
                      <a:pt x="1475" y="3079"/>
                    </a:lnTo>
                    <a:lnTo>
                      <a:pt x="1478" y="3070"/>
                    </a:lnTo>
                    <a:lnTo>
                      <a:pt x="1494" y="3025"/>
                    </a:lnTo>
                    <a:lnTo>
                      <a:pt x="1498" y="3016"/>
                    </a:lnTo>
                    <a:lnTo>
                      <a:pt x="1516" y="2972"/>
                    </a:lnTo>
                    <a:lnTo>
                      <a:pt x="1520" y="2963"/>
                    </a:lnTo>
                    <a:lnTo>
                      <a:pt x="1540" y="2919"/>
                    </a:lnTo>
                    <a:lnTo>
                      <a:pt x="1544" y="2910"/>
                    </a:lnTo>
                    <a:lnTo>
                      <a:pt x="1566" y="2867"/>
                    </a:lnTo>
                    <a:lnTo>
                      <a:pt x="1571" y="2859"/>
                    </a:lnTo>
                    <a:lnTo>
                      <a:pt x="1594" y="2816"/>
                    </a:lnTo>
                    <a:lnTo>
                      <a:pt x="1599" y="2808"/>
                    </a:lnTo>
                    <a:lnTo>
                      <a:pt x="1624" y="2766"/>
                    </a:lnTo>
                    <a:lnTo>
                      <a:pt x="1629" y="2758"/>
                    </a:lnTo>
                    <a:lnTo>
                      <a:pt x="1656" y="2717"/>
                    </a:lnTo>
                    <a:lnTo>
                      <a:pt x="1661" y="2710"/>
                    </a:lnTo>
                    <a:lnTo>
                      <a:pt x="1689" y="2670"/>
                    </a:lnTo>
                    <a:lnTo>
                      <a:pt x="1695" y="2662"/>
                    </a:lnTo>
                    <a:lnTo>
                      <a:pt x="1724" y="2624"/>
                    </a:lnTo>
                    <a:lnTo>
                      <a:pt x="1730" y="2617"/>
                    </a:lnTo>
                    <a:lnTo>
                      <a:pt x="1761" y="2579"/>
                    </a:lnTo>
                    <a:lnTo>
                      <a:pt x="1767" y="2572"/>
                    </a:lnTo>
                    <a:lnTo>
                      <a:pt x="1799" y="2536"/>
                    </a:lnTo>
                    <a:lnTo>
                      <a:pt x="1806" y="2529"/>
                    </a:lnTo>
                    <a:lnTo>
                      <a:pt x="1839" y="2494"/>
                    </a:lnTo>
                    <a:lnTo>
                      <a:pt x="1846" y="2488"/>
                    </a:lnTo>
                    <a:lnTo>
                      <a:pt x="1881" y="2454"/>
                    </a:lnTo>
                    <a:lnTo>
                      <a:pt x="1888" y="2448"/>
                    </a:lnTo>
                    <a:lnTo>
                      <a:pt x="1924" y="2416"/>
                    </a:lnTo>
                    <a:lnTo>
                      <a:pt x="1931" y="2410"/>
                    </a:lnTo>
                    <a:lnTo>
                      <a:pt x="1968" y="2379"/>
                    </a:lnTo>
                    <a:lnTo>
                      <a:pt x="1975" y="2373"/>
                    </a:lnTo>
                    <a:lnTo>
                      <a:pt x="2014" y="2344"/>
                    </a:lnTo>
                    <a:lnTo>
                      <a:pt x="2021" y="2338"/>
                    </a:lnTo>
                    <a:lnTo>
                      <a:pt x="2061" y="2310"/>
                    </a:lnTo>
                    <a:lnTo>
                      <a:pt x="2069" y="2305"/>
                    </a:lnTo>
                    <a:lnTo>
                      <a:pt x="2109" y="2278"/>
                    </a:lnTo>
                    <a:lnTo>
                      <a:pt x="2117" y="2273"/>
                    </a:lnTo>
                    <a:lnTo>
                      <a:pt x="2159" y="2248"/>
                    </a:lnTo>
                    <a:lnTo>
                      <a:pt x="2167" y="2243"/>
                    </a:lnTo>
                    <a:lnTo>
                      <a:pt x="2210" y="2220"/>
                    </a:lnTo>
                    <a:lnTo>
                      <a:pt x="2218" y="2215"/>
                    </a:lnTo>
                    <a:lnTo>
                      <a:pt x="2261" y="2193"/>
                    </a:lnTo>
                    <a:lnTo>
                      <a:pt x="2270" y="2189"/>
                    </a:lnTo>
                    <a:lnTo>
                      <a:pt x="2314" y="2169"/>
                    </a:lnTo>
                    <a:lnTo>
                      <a:pt x="2322" y="2165"/>
                    </a:lnTo>
                    <a:lnTo>
                      <a:pt x="2367" y="2147"/>
                    </a:lnTo>
                    <a:lnTo>
                      <a:pt x="2376" y="2143"/>
                    </a:lnTo>
                    <a:lnTo>
                      <a:pt x="2421" y="2126"/>
                    </a:lnTo>
                    <a:lnTo>
                      <a:pt x="2430" y="2123"/>
                    </a:lnTo>
                    <a:lnTo>
                      <a:pt x="2476" y="2108"/>
                    </a:lnTo>
                    <a:lnTo>
                      <a:pt x="2485" y="2105"/>
                    </a:lnTo>
                    <a:lnTo>
                      <a:pt x="2532" y="2092"/>
                    </a:lnTo>
                    <a:lnTo>
                      <a:pt x="2541" y="2090"/>
                    </a:lnTo>
                    <a:lnTo>
                      <a:pt x="2588" y="2078"/>
                    </a:lnTo>
                    <a:lnTo>
                      <a:pt x="2597" y="2076"/>
                    </a:lnTo>
                    <a:lnTo>
                      <a:pt x="2644" y="2066"/>
                    </a:lnTo>
                    <a:lnTo>
                      <a:pt x="2653" y="2064"/>
                    </a:lnTo>
                    <a:lnTo>
                      <a:pt x="2701" y="2056"/>
                    </a:lnTo>
                    <a:lnTo>
                      <a:pt x="2710" y="2055"/>
                    </a:lnTo>
                    <a:lnTo>
                      <a:pt x="2759" y="2048"/>
                    </a:lnTo>
                    <a:lnTo>
                      <a:pt x="2768" y="2047"/>
                    </a:lnTo>
                    <a:lnTo>
                      <a:pt x="2816" y="2043"/>
                    </a:lnTo>
                    <a:lnTo>
                      <a:pt x="2826" y="2042"/>
                    </a:lnTo>
                    <a:lnTo>
                      <a:pt x="2874" y="2039"/>
                    </a:lnTo>
                    <a:lnTo>
                      <a:pt x="2884" y="2039"/>
                    </a:lnTo>
                    <a:lnTo>
                      <a:pt x="2932" y="2038"/>
                    </a:lnTo>
                    <a:lnTo>
                      <a:pt x="2942" y="2038"/>
                    </a:lnTo>
                    <a:lnTo>
                      <a:pt x="2990" y="2039"/>
                    </a:lnTo>
                    <a:lnTo>
                      <a:pt x="3000" y="2039"/>
                    </a:lnTo>
                    <a:lnTo>
                      <a:pt x="3048" y="2042"/>
                    </a:lnTo>
                    <a:lnTo>
                      <a:pt x="3058" y="2043"/>
                    </a:lnTo>
                    <a:lnTo>
                      <a:pt x="3106" y="2047"/>
                    </a:lnTo>
                    <a:lnTo>
                      <a:pt x="3115" y="2048"/>
                    </a:lnTo>
                    <a:lnTo>
                      <a:pt x="3163" y="2055"/>
                    </a:lnTo>
                    <a:lnTo>
                      <a:pt x="3172" y="2056"/>
                    </a:lnTo>
                    <a:lnTo>
                      <a:pt x="3220" y="2064"/>
                    </a:lnTo>
                    <a:lnTo>
                      <a:pt x="3229" y="2066"/>
                    </a:lnTo>
                    <a:lnTo>
                      <a:pt x="3277" y="2076"/>
                    </a:lnTo>
                    <a:lnTo>
                      <a:pt x="3286" y="2078"/>
                    </a:lnTo>
                    <a:lnTo>
                      <a:pt x="3333" y="2090"/>
                    </a:lnTo>
                    <a:lnTo>
                      <a:pt x="3342" y="2092"/>
                    </a:lnTo>
                    <a:lnTo>
                      <a:pt x="3388" y="2105"/>
                    </a:lnTo>
                    <a:lnTo>
                      <a:pt x="3397" y="2108"/>
                    </a:lnTo>
                    <a:lnTo>
                      <a:pt x="3443" y="2123"/>
                    </a:lnTo>
                    <a:lnTo>
                      <a:pt x="3452" y="2126"/>
                    </a:lnTo>
                    <a:lnTo>
                      <a:pt x="3497" y="2143"/>
                    </a:lnTo>
                    <a:lnTo>
                      <a:pt x="3506" y="2147"/>
                    </a:lnTo>
                    <a:lnTo>
                      <a:pt x="3551" y="2165"/>
                    </a:lnTo>
                    <a:lnTo>
                      <a:pt x="3559" y="2169"/>
                    </a:lnTo>
                    <a:lnTo>
                      <a:pt x="3603" y="2189"/>
                    </a:lnTo>
                    <a:lnTo>
                      <a:pt x="3612" y="2193"/>
                    </a:lnTo>
                    <a:lnTo>
                      <a:pt x="3655" y="2215"/>
                    </a:lnTo>
                    <a:lnTo>
                      <a:pt x="3663" y="2220"/>
                    </a:lnTo>
                    <a:lnTo>
                      <a:pt x="3706" y="2243"/>
                    </a:lnTo>
                    <a:lnTo>
                      <a:pt x="3714" y="2248"/>
                    </a:lnTo>
                    <a:lnTo>
                      <a:pt x="3756" y="2273"/>
                    </a:lnTo>
                    <a:lnTo>
                      <a:pt x="3764" y="2278"/>
                    </a:lnTo>
                    <a:lnTo>
                      <a:pt x="3804" y="2305"/>
                    </a:lnTo>
                    <a:lnTo>
                      <a:pt x="3812" y="2310"/>
                    </a:lnTo>
                    <a:lnTo>
                      <a:pt x="3852" y="2338"/>
                    </a:lnTo>
                    <a:lnTo>
                      <a:pt x="3859" y="2344"/>
                    </a:lnTo>
                    <a:lnTo>
                      <a:pt x="3898" y="2373"/>
                    </a:lnTo>
                    <a:lnTo>
                      <a:pt x="3905" y="2379"/>
                    </a:lnTo>
                    <a:lnTo>
                      <a:pt x="3942" y="2410"/>
                    </a:lnTo>
                    <a:lnTo>
                      <a:pt x="3949" y="2416"/>
                    </a:lnTo>
                    <a:lnTo>
                      <a:pt x="3985" y="2448"/>
                    </a:lnTo>
                    <a:lnTo>
                      <a:pt x="3992" y="2454"/>
                    </a:lnTo>
                    <a:lnTo>
                      <a:pt x="4027" y="2488"/>
                    </a:lnTo>
                    <a:lnTo>
                      <a:pt x="4034" y="2494"/>
                    </a:lnTo>
                    <a:lnTo>
                      <a:pt x="4067" y="2529"/>
                    </a:lnTo>
                    <a:lnTo>
                      <a:pt x="4074" y="2536"/>
                    </a:lnTo>
                    <a:lnTo>
                      <a:pt x="4106" y="2572"/>
                    </a:lnTo>
                    <a:lnTo>
                      <a:pt x="4112" y="2579"/>
                    </a:lnTo>
                    <a:lnTo>
                      <a:pt x="4143" y="2617"/>
                    </a:lnTo>
                    <a:lnTo>
                      <a:pt x="4149" y="2624"/>
                    </a:lnTo>
                    <a:lnTo>
                      <a:pt x="4178" y="2662"/>
                    </a:lnTo>
                    <a:lnTo>
                      <a:pt x="4184" y="2670"/>
                    </a:lnTo>
                    <a:lnTo>
                      <a:pt x="4212" y="2710"/>
                    </a:lnTo>
                    <a:lnTo>
                      <a:pt x="4217" y="2717"/>
                    </a:lnTo>
                    <a:lnTo>
                      <a:pt x="4244" y="2758"/>
                    </a:lnTo>
                    <a:lnTo>
                      <a:pt x="4249" y="2766"/>
                    </a:lnTo>
                    <a:lnTo>
                      <a:pt x="4274" y="2808"/>
                    </a:lnTo>
                    <a:lnTo>
                      <a:pt x="4279" y="2816"/>
                    </a:lnTo>
                    <a:lnTo>
                      <a:pt x="4302" y="2858"/>
                    </a:lnTo>
                    <a:lnTo>
                      <a:pt x="4307" y="2867"/>
                    </a:lnTo>
                    <a:lnTo>
                      <a:pt x="4329" y="2910"/>
                    </a:lnTo>
                    <a:lnTo>
                      <a:pt x="4333" y="2919"/>
                    </a:lnTo>
                    <a:lnTo>
                      <a:pt x="4353" y="2963"/>
                    </a:lnTo>
                    <a:lnTo>
                      <a:pt x="4357" y="2971"/>
                    </a:lnTo>
                    <a:lnTo>
                      <a:pt x="4375" y="3016"/>
                    </a:lnTo>
                    <a:lnTo>
                      <a:pt x="4379" y="3025"/>
                    </a:lnTo>
                    <a:lnTo>
                      <a:pt x="4396" y="3070"/>
                    </a:lnTo>
                    <a:lnTo>
                      <a:pt x="4399" y="3079"/>
                    </a:lnTo>
                    <a:lnTo>
                      <a:pt x="4414" y="3125"/>
                    </a:lnTo>
                    <a:lnTo>
                      <a:pt x="4417" y="3134"/>
                    </a:lnTo>
                    <a:lnTo>
                      <a:pt x="4430" y="3180"/>
                    </a:lnTo>
                    <a:lnTo>
                      <a:pt x="4432" y="3189"/>
                    </a:lnTo>
                    <a:lnTo>
                      <a:pt x="4444" y="3236"/>
                    </a:lnTo>
                    <a:lnTo>
                      <a:pt x="4446" y="3245"/>
                    </a:lnTo>
                    <a:lnTo>
                      <a:pt x="4456" y="3292"/>
                    </a:lnTo>
                    <a:lnTo>
                      <a:pt x="4458" y="3302"/>
                    </a:lnTo>
                    <a:lnTo>
                      <a:pt x="4466" y="3349"/>
                    </a:lnTo>
                    <a:lnTo>
                      <a:pt x="4467" y="3359"/>
                    </a:lnTo>
                    <a:lnTo>
                      <a:pt x="4474" y="3407"/>
                    </a:lnTo>
                    <a:lnTo>
                      <a:pt x="4475" y="3416"/>
                    </a:lnTo>
                    <a:lnTo>
                      <a:pt x="4479" y="3464"/>
                    </a:lnTo>
                    <a:lnTo>
                      <a:pt x="4480" y="3474"/>
                    </a:lnTo>
                    <a:lnTo>
                      <a:pt x="4483" y="3522"/>
                    </a:lnTo>
                    <a:close/>
                    <a:moveTo>
                      <a:pt x="3981" y="3664"/>
                    </a:moveTo>
                    <a:lnTo>
                      <a:pt x="3983" y="3624"/>
                    </a:lnTo>
                    <a:lnTo>
                      <a:pt x="3984" y="3585"/>
                    </a:lnTo>
                    <a:lnTo>
                      <a:pt x="3983" y="3546"/>
                    </a:lnTo>
                    <a:lnTo>
                      <a:pt x="3981" y="3506"/>
                    </a:lnTo>
                    <a:lnTo>
                      <a:pt x="3977" y="3467"/>
                    </a:lnTo>
                    <a:lnTo>
                      <a:pt x="3972" y="3429"/>
                    </a:lnTo>
                    <a:lnTo>
                      <a:pt x="3966" y="3390"/>
                    </a:lnTo>
                    <a:lnTo>
                      <a:pt x="3958" y="3352"/>
                    </a:lnTo>
                    <a:lnTo>
                      <a:pt x="3948" y="3314"/>
                    </a:lnTo>
                    <a:lnTo>
                      <a:pt x="3937" y="3277"/>
                    </a:lnTo>
                    <a:lnTo>
                      <a:pt x="3925" y="3240"/>
                    </a:lnTo>
                    <a:lnTo>
                      <a:pt x="3912" y="3203"/>
                    </a:lnTo>
                    <a:lnTo>
                      <a:pt x="3897" y="3167"/>
                    </a:lnTo>
                    <a:lnTo>
                      <a:pt x="3880" y="3132"/>
                    </a:lnTo>
                    <a:lnTo>
                      <a:pt x="3863" y="3097"/>
                    </a:lnTo>
                    <a:lnTo>
                      <a:pt x="3843" y="3062"/>
                    </a:lnTo>
                    <a:lnTo>
                      <a:pt x="3823" y="3028"/>
                    </a:lnTo>
                    <a:lnTo>
                      <a:pt x="3802" y="2995"/>
                    </a:lnTo>
                    <a:lnTo>
                      <a:pt x="3779" y="2963"/>
                    </a:lnTo>
                    <a:lnTo>
                      <a:pt x="3755" y="2932"/>
                    </a:lnTo>
                    <a:lnTo>
                      <a:pt x="3730" y="2902"/>
                    </a:lnTo>
                    <a:lnTo>
                      <a:pt x="3704" y="2873"/>
                    </a:lnTo>
                    <a:lnTo>
                      <a:pt x="3677" y="2845"/>
                    </a:lnTo>
                    <a:lnTo>
                      <a:pt x="3649" y="2818"/>
                    </a:lnTo>
                    <a:lnTo>
                      <a:pt x="3620" y="2792"/>
                    </a:lnTo>
                    <a:lnTo>
                      <a:pt x="3590" y="2767"/>
                    </a:lnTo>
                    <a:lnTo>
                      <a:pt x="3558" y="2743"/>
                    </a:lnTo>
                    <a:lnTo>
                      <a:pt x="3526" y="2720"/>
                    </a:lnTo>
                    <a:lnTo>
                      <a:pt x="3494" y="2699"/>
                    </a:lnTo>
                    <a:lnTo>
                      <a:pt x="3460" y="2678"/>
                    </a:lnTo>
                    <a:lnTo>
                      <a:pt x="3425" y="2659"/>
                    </a:lnTo>
                    <a:lnTo>
                      <a:pt x="3390" y="2642"/>
                    </a:lnTo>
                    <a:lnTo>
                      <a:pt x="3355" y="2625"/>
                    </a:lnTo>
                    <a:lnTo>
                      <a:pt x="3319" y="2610"/>
                    </a:lnTo>
                    <a:lnTo>
                      <a:pt x="3282" y="2597"/>
                    </a:lnTo>
                    <a:lnTo>
                      <a:pt x="3245" y="2585"/>
                    </a:lnTo>
                    <a:lnTo>
                      <a:pt x="3207" y="2574"/>
                    </a:lnTo>
                    <a:lnTo>
                      <a:pt x="3170" y="2564"/>
                    </a:lnTo>
                    <a:lnTo>
                      <a:pt x="3131" y="2556"/>
                    </a:lnTo>
                    <a:lnTo>
                      <a:pt x="3093" y="2550"/>
                    </a:lnTo>
                    <a:lnTo>
                      <a:pt x="3054" y="2545"/>
                    </a:lnTo>
                    <a:lnTo>
                      <a:pt x="3015" y="2541"/>
                    </a:lnTo>
                    <a:lnTo>
                      <a:pt x="2976" y="2539"/>
                    </a:lnTo>
                    <a:lnTo>
                      <a:pt x="2937" y="2538"/>
                    </a:lnTo>
                    <a:lnTo>
                      <a:pt x="2898" y="2539"/>
                    </a:lnTo>
                    <a:lnTo>
                      <a:pt x="2858" y="2541"/>
                    </a:lnTo>
                    <a:lnTo>
                      <a:pt x="2819" y="2545"/>
                    </a:lnTo>
                    <a:lnTo>
                      <a:pt x="2780" y="2550"/>
                    </a:lnTo>
                    <a:lnTo>
                      <a:pt x="2742" y="2556"/>
                    </a:lnTo>
                    <a:lnTo>
                      <a:pt x="2704" y="2564"/>
                    </a:lnTo>
                    <a:lnTo>
                      <a:pt x="2666" y="2574"/>
                    </a:lnTo>
                    <a:lnTo>
                      <a:pt x="2628" y="2585"/>
                    </a:lnTo>
                    <a:lnTo>
                      <a:pt x="2591" y="2597"/>
                    </a:lnTo>
                    <a:lnTo>
                      <a:pt x="2554" y="2610"/>
                    </a:lnTo>
                    <a:lnTo>
                      <a:pt x="2518" y="2625"/>
                    </a:lnTo>
                    <a:lnTo>
                      <a:pt x="2483" y="2642"/>
                    </a:lnTo>
                    <a:lnTo>
                      <a:pt x="2448" y="2659"/>
                    </a:lnTo>
                    <a:lnTo>
                      <a:pt x="2413" y="2678"/>
                    </a:lnTo>
                    <a:lnTo>
                      <a:pt x="2379" y="2699"/>
                    </a:lnTo>
                    <a:lnTo>
                      <a:pt x="2347" y="2720"/>
                    </a:lnTo>
                    <a:lnTo>
                      <a:pt x="2315" y="2743"/>
                    </a:lnTo>
                    <a:lnTo>
                      <a:pt x="2283" y="2767"/>
                    </a:lnTo>
                    <a:lnTo>
                      <a:pt x="2253" y="2792"/>
                    </a:lnTo>
                    <a:lnTo>
                      <a:pt x="2224" y="2818"/>
                    </a:lnTo>
                    <a:lnTo>
                      <a:pt x="2196" y="2845"/>
                    </a:lnTo>
                    <a:lnTo>
                      <a:pt x="2169" y="2873"/>
                    </a:lnTo>
                    <a:lnTo>
                      <a:pt x="2143" y="2902"/>
                    </a:lnTo>
                    <a:lnTo>
                      <a:pt x="2118" y="2932"/>
                    </a:lnTo>
                    <a:lnTo>
                      <a:pt x="2094" y="2963"/>
                    </a:lnTo>
                    <a:lnTo>
                      <a:pt x="2071" y="2995"/>
                    </a:lnTo>
                    <a:lnTo>
                      <a:pt x="2050" y="3028"/>
                    </a:lnTo>
                    <a:lnTo>
                      <a:pt x="2030" y="3062"/>
                    </a:lnTo>
                    <a:lnTo>
                      <a:pt x="2010" y="3097"/>
                    </a:lnTo>
                    <a:lnTo>
                      <a:pt x="1993" y="3131"/>
                    </a:lnTo>
                    <a:lnTo>
                      <a:pt x="1977" y="3167"/>
                    </a:lnTo>
                    <a:lnTo>
                      <a:pt x="1962" y="3203"/>
                    </a:lnTo>
                    <a:lnTo>
                      <a:pt x="1948" y="3239"/>
                    </a:lnTo>
                    <a:lnTo>
                      <a:pt x="1936" y="3276"/>
                    </a:lnTo>
                    <a:lnTo>
                      <a:pt x="1925" y="3314"/>
                    </a:lnTo>
                    <a:lnTo>
                      <a:pt x="1916" y="3352"/>
                    </a:lnTo>
                    <a:lnTo>
                      <a:pt x="1908" y="3390"/>
                    </a:lnTo>
                    <a:lnTo>
                      <a:pt x="1902" y="3428"/>
                    </a:lnTo>
                    <a:lnTo>
                      <a:pt x="1897" y="3467"/>
                    </a:lnTo>
                    <a:lnTo>
                      <a:pt x="1893" y="3506"/>
                    </a:lnTo>
                    <a:lnTo>
                      <a:pt x="1891" y="3545"/>
                    </a:lnTo>
                    <a:lnTo>
                      <a:pt x="1890" y="3585"/>
                    </a:lnTo>
                    <a:lnTo>
                      <a:pt x="1891" y="3625"/>
                    </a:lnTo>
                    <a:lnTo>
                      <a:pt x="1893" y="3664"/>
                    </a:lnTo>
                    <a:lnTo>
                      <a:pt x="1897" y="3703"/>
                    </a:lnTo>
                    <a:lnTo>
                      <a:pt x="1902" y="3742"/>
                    </a:lnTo>
                    <a:lnTo>
                      <a:pt x="1908" y="3780"/>
                    </a:lnTo>
                    <a:lnTo>
                      <a:pt x="1916" y="3819"/>
                    </a:lnTo>
                    <a:lnTo>
                      <a:pt x="1925" y="3856"/>
                    </a:lnTo>
                    <a:lnTo>
                      <a:pt x="1936" y="3894"/>
                    </a:lnTo>
                    <a:lnTo>
                      <a:pt x="1948" y="3931"/>
                    </a:lnTo>
                    <a:lnTo>
                      <a:pt x="1962" y="3968"/>
                    </a:lnTo>
                    <a:lnTo>
                      <a:pt x="1977" y="4004"/>
                    </a:lnTo>
                    <a:lnTo>
                      <a:pt x="1993" y="4040"/>
                    </a:lnTo>
                    <a:lnTo>
                      <a:pt x="2011" y="4075"/>
                    </a:lnTo>
                    <a:lnTo>
                      <a:pt x="2030" y="4109"/>
                    </a:lnTo>
                    <a:lnTo>
                      <a:pt x="2050" y="4142"/>
                    </a:lnTo>
                    <a:lnTo>
                      <a:pt x="2071" y="4175"/>
                    </a:lnTo>
                    <a:lnTo>
                      <a:pt x="2094" y="4207"/>
                    </a:lnTo>
                    <a:lnTo>
                      <a:pt x="2118" y="4238"/>
                    </a:lnTo>
                    <a:lnTo>
                      <a:pt x="2143" y="4268"/>
                    </a:lnTo>
                    <a:lnTo>
                      <a:pt x="2169" y="4297"/>
                    </a:lnTo>
                    <a:lnTo>
                      <a:pt x="2196" y="4325"/>
                    </a:lnTo>
                    <a:lnTo>
                      <a:pt x="2224" y="4352"/>
                    </a:lnTo>
                    <a:lnTo>
                      <a:pt x="2253" y="4378"/>
                    </a:lnTo>
                    <a:lnTo>
                      <a:pt x="2283" y="4403"/>
                    </a:lnTo>
                    <a:lnTo>
                      <a:pt x="2315" y="4427"/>
                    </a:lnTo>
                    <a:lnTo>
                      <a:pt x="2347" y="4450"/>
                    </a:lnTo>
                    <a:lnTo>
                      <a:pt x="2379" y="4471"/>
                    </a:lnTo>
                    <a:lnTo>
                      <a:pt x="2413" y="4492"/>
                    </a:lnTo>
                    <a:lnTo>
                      <a:pt x="2448" y="4511"/>
                    </a:lnTo>
                    <a:lnTo>
                      <a:pt x="2483" y="4528"/>
                    </a:lnTo>
                    <a:lnTo>
                      <a:pt x="2518" y="4545"/>
                    </a:lnTo>
                    <a:lnTo>
                      <a:pt x="2554" y="4560"/>
                    </a:lnTo>
                    <a:lnTo>
                      <a:pt x="2591" y="4573"/>
                    </a:lnTo>
                    <a:lnTo>
                      <a:pt x="2628" y="4585"/>
                    </a:lnTo>
                    <a:lnTo>
                      <a:pt x="2666" y="4596"/>
                    </a:lnTo>
                    <a:lnTo>
                      <a:pt x="2704" y="4606"/>
                    </a:lnTo>
                    <a:lnTo>
                      <a:pt x="2742" y="4614"/>
                    </a:lnTo>
                    <a:lnTo>
                      <a:pt x="2780" y="4620"/>
                    </a:lnTo>
                    <a:lnTo>
                      <a:pt x="2819" y="4625"/>
                    </a:lnTo>
                    <a:lnTo>
                      <a:pt x="2858" y="4629"/>
                    </a:lnTo>
                    <a:lnTo>
                      <a:pt x="2898" y="4631"/>
                    </a:lnTo>
                    <a:lnTo>
                      <a:pt x="2937" y="4632"/>
                    </a:lnTo>
                    <a:lnTo>
                      <a:pt x="2976" y="4631"/>
                    </a:lnTo>
                    <a:lnTo>
                      <a:pt x="3015" y="4629"/>
                    </a:lnTo>
                    <a:lnTo>
                      <a:pt x="3054" y="4625"/>
                    </a:lnTo>
                    <a:lnTo>
                      <a:pt x="3093" y="4620"/>
                    </a:lnTo>
                    <a:lnTo>
                      <a:pt x="3131" y="4614"/>
                    </a:lnTo>
                    <a:lnTo>
                      <a:pt x="3170" y="4606"/>
                    </a:lnTo>
                    <a:lnTo>
                      <a:pt x="3207" y="4596"/>
                    </a:lnTo>
                    <a:lnTo>
                      <a:pt x="3245" y="4585"/>
                    </a:lnTo>
                    <a:lnTo>
                      <a:pt x="3282" y="4573"/>
                    </a:lnTo>
                    <a:lnTo>
                      <a:pt x="3319" y="4560"/>
                    </a:lnTo>
                    <a:lnTo>
                      <a:pt x="3355" y="4545"/>
                    </a:lnTo>
                    <a:lnTo>
                      <a:pt x="3390" y="4528"/>
                    </a:lnTo>
                    <a:lnTo>
                      <a:pt x="3425" y="4511"/>
                    </a:lnTo>
                    <a:lnTo>
                      <a:pt x="3460" y="4492"/>
                    </a:lnTo>
                    <a:lnTo>
                      <a:pt x="3494" y="4471"/>
                    </a:lnTo>
                    <a:lnTo>
                      <a:pt x="3526" y="4450"/>
                    </a:lnTo>
                    <a:lnTo>
                      <a:pt x="3558" y="4427"/>
                    </a:lnTo>
                    <a:lnTo>
                      <a:pt x="3590" y="4403"/>
                    </a:lnTo>
                    <a:lnTo>
                      <a:pt x="3620" y="4378"/>
                    </a:lnTo>
                    <a:lnTo>
                      <a:pt x="3649" y="4352"/>
                    </a:lnTo>
                    <a:lnTo>
                      <a:pt x="3677" y="4325"/>
                    </a:lnTo>
                    <a:lnTo>
                      <a:pt x="3704" y="4297"/>
                    </a:lnTo>
                    <a:lnTo>
                      <a:pt x="3730" y="4268"/>
                    </a:lnTo>
                    <a:lnTo>
                      <a:pt x="3755" y="4238"/>
                    </a:lnTo>
                    <a:lnTo>
                      <a:pt x="3779" y="4207"/>
                    </a:lnTo>
                    <a:lnTo>
                      <a:pt x="3802" y="4175"/>
                    </a:lnTo>
                    <a:lnTo>
                      <a:pt x="3823" y="4142"/>
                    </a:lnTo>
                    <a:lnTo>
                      <a:pt x="3843" y="4109"/>
                    </a:lnTo>
                    <a:lnTo>
                      <a:pt x="3862" y="4075"/>
                    </a:lnTo>
                    <a:lnTo>
                      <a:pt x="3880" y="4039"/>
                    </a:lnTo>
                    <a:lnTo>
                      <a:pt x="3897" y="4004"/>
                    </a:lnTo>
                    <a:lnTo>
                      <a:pt x="3912" y="3967"/>
                    </a:lnTo>
                    <a:lnTo>
                      <a:pt x="3925" y="3931"/>
                    </a:lnTo>
                    <a:lnTo>
                      <a:pt x="3937" y="3893"/>
                    </a:lnTo>
                    <a:lnTo>
                      <a:pt x="3948" y="3856"/>
                    </a:lnTo>
                    <a:lnTo>
                      <a:pt x="3958" y="3818"/>
                    </a:lnTo>
                    <a:lnTo>
                      <a:pt x="3966" y="3780"/>
                    </a:lnTo>
                    <a:lnTo>
                      <a:pt x="3972" y="3741"/>
                    </a:lnTo>
                    <a:lnTo>
                      <a:pt x="3977" y="3703"/>
                    </a:lnTo>
                    <a:lnTo>
                      <a:pt x="3981" y="366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EB330585-F4F7-4F04-88E9-647E8482AE61}"/>
              </a:ext>
            </a:extLst>
          </p:cNvPr>
          <p:cNvSpPr/>
          <p:nvPr/>
        </p:nvSpPr>
        <p:spPr>
          <a:xfrm>
            <a:off x="1504708" y="4817250"/>
            <a:ext cx="3306441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Approved — 45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F298FBE-53E7-4A19-A85C-5376D3A33984}"/>
              </a:ext>
            </a:extLst>
          </p:cNvPr>
          <p:cNvGrpSpPr/>
          <p:nvPr/>
        </p:nvGrpSpPr>
        <p:grpSpPr>
          <a:xfrm>
            <a:off x="793834" y="5577534"/>
            <a:ext cx="478724" cy="478724"/>
            <a:chOff x="721966" y="1986158"/>
            <a:chExt cx="674902" cy="67490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0A689EB2-85D9-45F1-8366-CDAC93BF4C79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13" name="Group 89"/>
            <p:cNvGrpSpPr/>
            <p:nvPr/>
          </p:nvGrpSpPr>
          <p:grpSpPr>
            <a:xfrm>
              <a:off x="808583" y="2072775"/>
              <a:ext cx="501668" cy="501668"/>
              <a:chOff x="6379157" y="1769449"/>
              <a:chExt cx="589280" cy="589280"/>
            </a:xfrm>
          </p:grpSpPr>
          <p:sp>
            <p:nvSpPr>
              <p:cNvPr id="114" name="Accent"/>
              <p:cNvSpPr/>
              <p:nvPr/>
            </p:nvSpPr>
            <p:spPr>
              <a:xfrm>
                <a:off x="6379157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457" y="6621"/>
                    </a:moveTo>
                    <a:lnTo>
                      <a:pt x="3372" y="6722"/>
                    </a:lnTo>
                    <a:lnTo>
                      <a:pt x="3358" y="6737"/>
                    </a:lnTo>
                    <a:lnTo>
                      <a:pt x="3343" y="6749"/>
                    </a:lnTo>
                    <a:lnTo>
                      <a:pt x="3326" y="6759"/>
                    </a:lnTo>
                    <a:lnTo>
                      <a:pt x="3308" y="6767"/>
                    </a:lnTo>
                    <a:lnTo>
                      <a:pt x="3290" y="6772"/>
                    </a:lnTo>
                    <a:lnTo>
                      <a:pt x="3270" y="6775"/>
                    </a:lnTo>
                    <a:lnTo>
                      <a:pt x="3251" y="6776"/>
                    </a:lnTo>
                    <a:lnTo>
                      <a:pt x="3231" y="6774"/>
                    </a:lnTo>
                    <a:lnTo>
                      <a:pt x="3212" y="6769"/>
                    </a:lnTo>
                    <a:lnTo>
                      <a:pt x="3194" y="6762"/>
                    </a:lnTo>
                    <a:lnTo>
                      <a:pt x="3176" y="6753"/>
                    </a:lnTo>
                    <a:lnTo>
                      <a:pt x="3161" y="6741"/>
                    </a:lnTo>
                    <a:lnTo>
                      <a:pt x="3146" y="6727"/>
                    </a:lnTo>
                    <a:lnTo>
                      <a:pt x="3134" y="6712"/>
                    </a:lnTo>
                    <a:lnTo>
                      <a:pt x="3124" y="6695"/>
                    </a:lnTo>
                    <a:lnTo>
                      <a:pt x="3116" y="6677"/>
                    </a:lnTo>
                    <a:lnTo>
                      <a:pt x="3111" y="6659"/>
                    </a:lnTo>
                    <a:lnTo>
                      <a:pt x="3108" y="6639"/>
                    </a:lnTo>
                    <a:lnTo>
                      <a:pt x="3107" y="6620"/>
                    </a:lnTo>
                    <a:lnTo>
                      <a:pt x="3109" y="6600"/>
                    </a:lnTo>
                    <a:lnTo>
                      <a:pt x="3114" y="6581"/>
                    </a:lnTo>
                    <a:lnTo>
                      <a:pt x="3121" y="6563"/>
                    </a:lnTo>
                    <a:lnTo>
                      <a:pt x="3130" y="6545"/>
                    </a:lnTo>
                    <a:lnTo>
                      <a:pt x="3142" y="6530"/>
                    </a:lnTo>
                    <a:lnTo>
                      <a:pt x="3242" y="6411"/>
                    </a:lnTo>
                    <a:lnTo>
                      <a:pt x="3258" y="6395"/>
                    </a:lnTo>
                    <a:lnTo>
                      <a:pt x="3276" y="6381"/>
                    </a:lnTo>
                    <a:lnTo>
                      <a:pt x="3375" y="6317"/>
                    </a:lnTo>
                    <a:lnTo>
                      <a:pt x="3392" y="6308"/>
                    </a:lnTo>
                    <a:lnTo>
                      <a:pt x="3410" y="6300"/>
                    </a:lnTo>
                    <a:lnTo>
                      <a:pt x="3429" y="6296"/>
                    </a:lnTo>
                    <a:lnTo>
                      <a:pt x="3529" y="6277"/>
                    </a:lnTo>
                    <a:lnTo>
                      <a:pt x="3547" y="6275"/>
                    </a:lnTo>
                    <a:lnTo>
                      <a:pt x="3565" y="6275"/>
                    </a:lnTo>
                    <a:lnTo>
                      <a:pt x="3583" y="6277"/>
                    </a:lnTo>
                    <a:lnTo>
                      <a:pt x="3683" y="6296"/>
                    </a:lnTo>
                    <a:lnTo>
                      <a:pt x="3701" y="6300"/>
                    </a:lnTo>
                    <a:lnTo>
                      <a:pt x="3718" y="6307"/>
                    </a:lnTo>
                    <a:lnTo>
                      <a:pt x="3818" y="6353"/>
                    </a:lnTo>
                    <a:lnTo>
                      <a:pt x="3836" y="6363"/>
                    </a:lnTo>
                    <a:lnTo>
                      <a:pt x="3936" y="6427"/>
                    </a:lnTo>
                    <a:lnTo>
                      <a:pt x="3944" y="6432"/>
                    </a:lnTo>
                    <a:lnTo>
                      <a:pt x="4043" y="6506"/>
                    </a:lnTo>
                    <a:lnTo>
                      <a:pt x="4139" y="6576"/>
                    </a:lnTo>
                    <a:lnTo>
                      <a:pt x="4226" y="6632"/>
                    </a:lnTo>
                    <a:lnTo>
                      <a:pt x="4299" y="6665"/>
                    </a:lnTo>
                    <a:lnTo>
                      <a:pt x="4352" y="6675"/>
                    </a:lnTo>
                    <a:lnTo>
                      <a:pt x="4396" y="6667"/>
                    </a:lnTo>
                    <a:lnTo>
                      <a:pt x="4451" y="6631"/>
                    </a:lnTo>
                    <a:lnTo>
                      <a:pt x="4536" y="6530"/>
                    </a:lnTo>
                    <a:lnTo>
                      <a:pt x="4536" y="6530"/>
                    </a:lnTo>
                    <a:lnTo>
                      <a:pt x="4636" y="6411"/>
                    </a:lnTo>
                    <a:lnTo>
                      <a:pt x="4652" y="6395"/>
                    </a:lnTo>
                    <a:lnTo>
                      <a:pt x="4670" y="6381"/>
                    </a:lnTo>
                    <a:lnTo>
                      <a:pt x="4769" y="6317"/>
                    </a:lnTo>
                    <a:lnTo>
                      <a:pt x="4786" y="6308"/>
                    </a:lnTo>
                    <a:lnTo>
                      <a:pt x="4804" y="6300"/>
                    </a:lnTo>
                    <a:lnTo>
                      <a:pt x="4823" y="6296"/>
                    </a:lnTo>
                    <a:lnTo>
                      <a:pt x="4923" y="6277"/>
                    </a:lnTo>
                    <a:lnTo>
                      <a:pt x="4941" y="6275"/>
                    </a:lnTo>
                    <a:lnTo>
                      <a:pt x="4959" y="6275"/>
                    </a:lnTo>
                    <a:lnTo>
                      <a:pt x="4977" y="6277"/>
                    </a:lnTo>
                    <a:lnTo>
                      <a:pt x="5077" y="6296"/>
                    </a:lnTo>
                    <a:lnTo>
                      <a:pt x="5095" y="6300"/>
                    </a:lnTo>
                    <a:lnTo>
                      <a:pt x="5112" y="6307"/>
                    </a:lnTo>
                    <a:lnTo>
                      <a:pt x="5212" y="6353"/>
                    </a:lnTo>
                    <a:lnTo>
                      <a:pt x="5230" y="6363"/>
                    </a:lnTo>
                    <a:lnTo>
                      <a:pt x="5330" y="6427"/>
                    </a:lnTo>
                    <a:lnTo>
                      <a:pt x="5338" y="6432"/>
                    </a:lnTo>
                    <a:lnTo>
                      <a:pt x="5437" y="6505"/>
                    </a:lnTo>
                    <a:lnTo>
                      <a:pt x="5533" y="6576"/>
                    </a:lnTo>
                    <a:lnTo>
                      <a:pt x="5620" y="6632"/>
                    </a:lnTo>
                    <a:lnTo>
                      <a:pt x="5693" y="6665"/>
                    </a:lnTo>
                    <a:lnTo>
                      <a:pt x="5747" y="6675"/>
                    </a:lnTo>
                    <a:lnTo>
                      <a:pt x="5790" y="6667"/>
                    </a:lnTo>
                    <a:lnTo>
                      <a:pt x="5846" y="6631"/>
                    </a:lnTo>
                    <a:lnTo>
                      <a:pt x="5931" y="6530"/>
                    </a:lnTo>
                    <a:lnTo>
                      <a:pt x="5945" y="6516"/>
                    </a:lnTo>
                    <a:lnTo>
                      <a:pt x="5960" y="6503"/>
                    </a:lnTo>
                    <a:lnTo>
                      <a:pt x="5977" y="6493"/>
                    </a:lnTo>
                    <a:lnTo>
                      <a:pt x="5995" y="6485"/>
                    </a:lnTo>
                    <a:lnTo>
                      <a:pt x="6013" y="6480"/>
                    </a:lnTo>
                    <a:lnTo>
                      <a:pt x="6033" y="6477"/>
                    </a:lnTo>
                    <a:lnTo>
                      <a:pt x="6052" y="6476"/>
                    </a:lnTo>
                    <a:lnTo>
                      <a:pt x="6072" y="6478"/>
                    </a:lnTo>
                    <a:lnTo>
                      <a:pt x="6091" y="6483"/>
                    </a:lnTo>
                    <a:lnTo>
                      <a:pt x="6109" y="6490"/>
                    </a:lnTo>
                    <a:lnTo>
                      <a:pt x="6126" y="6499"/>
                    </a:lnTo>
                    <a:lnTo>
                      <a:pt x="6142" y="6511"/>
                    </a:lnTo>
                    <a:lnTo>
                      <a:pt x="6156" y="6525"/>
                    </a:lnTo>
                    <a:lnTo>
                      <a:pt x="6169" y="6540"/>
                    </a:lnTo>
                    <a:lnTo>
                      <a:pt x="6179" y="6557"/>
                    </a:lnTo>
                    <a:lnTo>
                      <a:pt x="6187" y="6575"/>
                    </a:lnTo>
                    <a:lnTo>
                      <a:pt x="6192" y="6593"/>
                    </a:lnTo>
                    <a:lnTo>
                      <a:pt x="6195" y="6613"/>
                    </a:lnTo>
                    <a:lnTo>
                      <a:pt x="6196" y="6632"/>
                    </a:lnTo>
                    <a:lnTo>
                      <a:pt x="6194" y="6652"/>
                    </a:lnTo>
                    <a:lnTo>
                      <a:pt x="6189" y="6671"/>
                    </a:lnTo>
                    <a:lnTo>
                      <a:pt x="6182" y="6689"/>
                    </a:lnTo>
                    <a:lnTo>
                      <a:pt x="6173" y="6706"/>
                    </a:lnTo>
                    <a:lnTo>
                      <a:pt x="6161" y="6722"/>
                    </a:lnTo>
                    <a:lnTo>
                      <a:pt x="6061" y="6841"/>
                    </a:lnTo>
                    <a:lnTo>
                      <a:pt x="6046" y="6858"/>
                    </a:lnTo>
                    <a:lnTo>
                      <a:pt x="6028" y="6871"/>
                    </a:lnTo>
                    <a:lnTo>
                      <a:pt x="5928" y="6935"/>
                    </a:lnTo>
                    <a:lnTo>
                      <a:pt x="5911" y="6945"/>
                    </a:lnTo>
                    <a:lnTo>
                      <a:pt x="5893" y="6952"/>
                    </a:lnTo>
                    <a:lnTo>
                      <a:pt x="5874" y="6957"/>
                    </a:lnTo>
                    <a:lnTo>
                      <a:pt x="5774" y="6975"/>
                    </a:lnTo>
                    <a:lnTo>
                      <a:pt x="5756" y="6977"/>
                    </a:lnTo>
                    <a:lnTo>
                      <a:pt x="5738" y="6977"/>
                    </a:lnTo>
                    <a:lnTo>
                      <a:pt x="5720" y="6975"/>
                    </a:lnTo>
                    <a:lnTo>
                      <a:pt x="5620" y="6957"/>
                    </a:lnTo>
                    <a:lnTo>
                      <a:pt x="5602" y="6952"/>
                    </a:lnTo>
                    <a:lnTo>
                      <a:pt x="5585" y="6946"/>
                    </a:lnTo>
                    <a:lnTo>
                      <a:pt x="5485" y="6900"/>
                    </a:lnTo>
                    <a:lnTo>
                      <a:pt x="5467" y="6890"/>
                    </a:lnTo>
                    <a:lnTo>
                      <a:pt x="5367" y="6826"/>
                    </a:lnTo>
                    <a:lnTo>
                      <a:pt x="5359" y="6820"/>
                    </a:lnTo>
                    <a:lnTo>
                      <a:pt x="5260" y="6747"/>
                    </a:lnTo>
                    <a:lnTo>
                      <a:pt x="5164" y="6677"/>
                    </a:lnTo>
                    <a:lnTo>
                      <a:pt x="5077" y="6621"/>
                    </a:lnTo>
                    <a:lnTo>
                      <a:pt x="5004" y="6587"/>
                    </a:lnTo>
                    <a:lnTo>
                      <a:pt x="4950" y="6577"/>
                    </a:lnTo>
                    <a:lnTo>
                      <a:pt x="4906" y="6585"/>
                    </a:lnTo>
                    <a:lnTo>
                      <a:pt x="4851" y="6621"/>
                    </a:lnTo>
                    <a:lnTo>
                      <a:pt x="4766" y="6722"/>
                    </a:lnTo>
                    <a:lnTo>
                      <a:pt x="4667" y="6841"/>
                    </a:lnTo>
                    <a:lnTo>
                      <a:pt x="4651" y="6857"/>
                    </a:lnTo>
                    <a:lnTo>
                      <a:pt x="4633" y="6871"/>
                    </a:lnTo>
                    <a:lnTo>
                      <a:pt x="4533" y="6935"/>
                    </a:lnTo>
                    <a:lnTo>
                      <a:pt x="4516" y="6945"/>
                    </a:lnTo>
                    <a:lnTo>
                      <a:pt x="4498" y="6952"/>
                    </a:lnTo>
                    <a:lnTo>
                      <a:pt x="4479" y="6957"/>
                    </a:lnTo>
                    <a:lnTo>
                      <a:pt x="4380" y="6975"/>
                    </a:lnTo>
                    <a:lnTo>
                      <a:pt x="4362" y="6977"/>
                    </a:lnTo>
                    <a:lnTo>
                      <a:pt x="4344" y="6977"/>
                    </a:lnTo>
                    <a:lnTo>
                      <a:pt x="4326" y="6975"/>
                    </a:lnTo>
                    <a:lnTo>
                      <a:pt x="4226" y="6957"/>
                    </a:lnTo>
                    <a:lnTo>
                      <a:pt x="4208" y="6952"/>
                    </a:lnTo>
                    <a:lnTo>
                      <a:pt x="4190" y="6946"/>
                    </a:lnTo>
                    <a:lnTo>
                      <a:pt x="4091" y="6900"/>
                    </a:lnTo>
                    <a:lnTo>
                      <a:pt x="4072" y="6890"/>
                    </a:lnTo>
                    <a:lnTo>
                      <a:pt x="3973" y="6826"/>
                    </a:lnTo>
                    <a:lnTo>
                      <a:pt x="3965" y="6820"/>
                    </a:lnTo>
                    <a:lnTo>
                      <a:pt x="3866" y="6747"/>
                    </a:lnTo>
                    <a:lnTo>
                      <a:pt x="3770" y="6677"/>
                    </a:lnTo>
                    <a:lnTo>
                      <a:pt x="3683" y="6621"/>
                    </a:lnTo>
                    <a:lnTo>
                      <a:pt x="3610" y="6587"/>
                    </a:lnTo>
                    <a:lnTo>
                      <a:pt x="3556" y="6577"/>
                    </a:lnTo>
                    <a:lnTo>
                      <a:pt x="3512" y="6585"/>
                    </a:lnTo>
                    <a:lnTo>
                      <a:pt x="3457" y="66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5" name="Outline"/>
              <p:cNvSpPr/>
              <p:nvPr/>
            </p:nvSpPr>
            <p:spPr>
              <a:xfrm>
                <a:off x="6379157" y="1769449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920" y="2411"/>
                    </a:moveTo>
                    <a:lnTo>
                      <a:pt x="7922" y="2444"/>
                    </a:lnTo>
                    <a:lnTo>
                      <a:pt x="7922" y="8950"/>
                    </a:lnTo>
                    <a:lnTo>
                      <a:pt x="7920" y="8983"/>
                    </a:lnTo>
                    <a:lnTo>
                      <a:pt x="7913" y="9015"/>
                    </a:lnTo>
                    <a:lnTo>
                      <a:pt x="7903" y="9046"/>
                    </a:lnTo>
                    <a:lnTo>
                      <a:pt x="7889" y="9075"/>
                    </a:lnTo>
                    <a:lnTo>
                      <a:pt x="7870" y="9102"/>
                    </a:lnTo>
                    <a:lnTo>
                      <a:pt x="7849" y="9127"/>
                    </a:lnTo>
                    <a:lnTo>
                      <a:pt x="7824" y="9148"/>
                    </a:lnTo>
                    <a:lnTo>
                      <a:pt x="7797" y="9167"/>
                    </a:lnTo>
                    <a:lnTo>
                      <a:pt x="7768" y="9181"/>
                    </a:lnTo>
                    <a:lnTo>
                      <a:pt x="7737" y="9191"/>
                    </a:lnTo>
                    <a:lnTo>
                      <a:pt x="7705" y="9198"/>
                    </a:lnTo>
                    <a:lnTo>
                      <a:pt x="7672" y="9200"/>
                    </a:lnTo>
                    <a:lnTo>
                      <a:pt x="2328" y="9200"/>
                    </a:lnTo>
                    <a:lnTo>
                      <a:pt x="2295" y="9198"/>
                    </a:lnTo>
                    <a:lnTo>
                      <a:pt x="2263" y="9191"/>
                    </a:lnTo>
                    <a:lnTo>
                      <a:pt x="2232" y="9181"/>
                    </a:lnTo>
                    <a:lnTo>
                      <a:pt x="2203" y="9167"/>
                    </a:lnTo>
                    <a:lnTo>
                      <a:pt x="2176" y="9148"/>
                    </a:lnTo>
                    <a:lnTo>
                      <a:pt x="2151" y="9127"/>
                    </a:lnTo>
                    <a:lnTo>
                      <a:pt x="2130" y="9102"/>
                    </a:lnTo>
                    <a:lnTo>
                      <a:pt x="2111" y="9075"/>
                    </a:lnTo>
                    <a:lnTo>
                      <a:pt x="2097" y="9046"/>
                    </a:lnTo>
                    <a:lnTo>
                      <a:pt x="2087" y="9015"/>
                    </a:lnTo>
                    <a:lnTo>
                      <a:pt x="2080" y="8983"/>
                    </a:lnTo>
                    <a:lnTo>
                      <a:pt x="2078" y="8950"/>
                    </a:lnTo>
                    <a:lnTo>
                      <a:pt x="2078" y="1050"/>
                    </a:lnTo>
                    <a:lnTo>
                      <a:pt x="2080" y="1017"/>
                    </a:lnTo>
                    <a:lnTo>
                      <a:pt x="2087" y="985"/>
                    </a:lnTo>
                    <a:lnTo>
                      <a:pt x="2097" y="954"/>
                    </a:lnTo>
                    <a:lnTo>
                      <a:pt x="2111" y="925"/>
                    </a:lnTo>
                    <a:lnTo>
                      <a:pt x="2130" y="898"/>
                    </a:lnTo>
                    <a:lnTo>
                      <a:pt x="2151" y="873"/>
                    </a:lnTo>
                    <a:lnTo>
                      <a:pt x="2176" y="852"/>
                    </a:lnTo>
                    <a:lnTo>
                      <a:pt x="2203" y="833"/>
                    </a:lnTo>
                    <a:lnTo>
                      <a:pt x="2232" y="819"/>
                    </a:lnTo>
                    <a:lnTo>
                      <a:pt x="2263" y="809"/>
                    </a:lnTo>
                    <a:lnTo>
                      <a:pt x="2295" y="802"/>
                    </a:lnTo>
                    <a:lnTo>
                      <a:pt x="2328" y="800"/>
                    </a:lnTo>
                    <a:lnTo>
                      <a:pt x="6278" y="800"/>
                    </a:lnTo>
                    <a:lnTo>
                      <a:pt x="6311" y="802"/>
                    </a:lnTo>
                    <a:lnTo>
                      <a:pt x="6343" y="809"/>
                    </a:lnTo>
                    <a:lnTo>
                      <a:pt x="6374" y="819"/>
                    </a:lnTo>
                    <a:lnTo>
                      <a:pt x="6403" y="833"/>
                    </a:lnTo>
                    <a:lnTo>
                      <a:pt x="6430" y="852"/>
                    </a:lnTo>
                    <a:lnTo>
                      <a:pt x="6455" y="873"/>
                    </a:lnTo>
                    <a:lnTo>
                      <a:pt x="7849" y="2267"/>
                    </a:lnTo>
                    <a:lnTo>
                      <a:pt x="7870" y="2292"/>
                    </a:lnTo>
                    <a:lnTo>
                      <a:pt x="7889" y="2319"/>
                    </a:lnTo>
                    <a:lnTo>
                      <a:pt x="7903" y="2348"/>
                    </a:lnTo>
                    <a:lnTo>
                      <a:pt x="7913" y="2379"/>
                    </a:lnTo>
                    <a:lnTo>
                      <a:pt x="7920" y="2411"/>
                    </a:lnTo>
                    <a:close/>
                    <a:moveTo>
                      <a:pt x="6037" y="2509"/>
                    </a:moveTo>
                    <a:lnTo>
                      <a:pt x="6030" y="2477"/>
                    </a:lnTo>
                    <a:lnTo>
                      <a:pt x="6028" y="2444"/>
                    </a:lnTo>
                    <a:lnTo>
                      <a:pt x="6028" y="1300"/>
                    </a:lnTo>
                    <a:lnTo>
                      <a:pt x="2578" y="1300"/>
                    </a:lnTo>
                    <a:lnTo>
                      <a:pt x="2578" y="8700"/>
                    </a:lnTo>
                    <a:lnTo>
                      <a:pt x="7422" y="8700"/>
                    </a:lnTo>
                    <a:lnTo>
                      <a:pt x="7422" y="2694"/>
                    </a:lnTo>
                    <a:lnTo>
                      <a:pt x="6278" y="2694"/>
                    </a:lnTo>
                    <a:lnTo>
                      <a:pt x="6245" y="2692"/>
                    </a:lnTo>
                    <a:lnTo>
                      <a:pt x="6213" y="2685"/>
                    </a:lnTo>
                    <a:lnTo>
                      <a:pt x="6182" y="2675"/>
                    </a:lnTo>
                    <a:lnTo>
                      <a:pt x="6153" y="2661"/>
                    </a:lnTo>
                    <a:lnTo>
                      <a:pt x="6126" y="2642"/>
                    </a:lnTo>
                    <a:lnTo>
                      <a:pt x="6101" y="2621"/>
                    </a:lnTo>
                    <a:lnTo>
                      <a:pt x="6080" y="2596"/>
                    </a:lnTo>
                    <a:lnTo>
                      <a:pt x="6061" y="2569"/>
                    </a:lnTo>
                    <a:lnTo>
                      <a:pt x="6047" y="2540"/>
                    </a:lnTo>
                    <a:lnTo>
                      <a:pt x="6037" y="2509"/>
                    </a:lnTo>
                    <a:close/>
                    <a:moveTo>
                      <a:pt x="6528" y="2194"/>
                    </a:moveTo>
                    <a:lnTo>
                      <a:pt x="7068" y="2194"/>
                    </a:lnTo>
                    <a:lnTo>
                      <a:pt x="6528" y="1654"/>
                    </a:lnTo>
                    <a:lnTo>
                      <a:pt x="6528" y="2194"/>
                    </a:lnTo>
                    <a:close/>
                    <a:moveTo>
                      <a:pt x="7123" y="7727"/>
                    </a:moveTo>
                    <a:lnTo>
                      <a:pt x="7124" y="7753"/>
                    </a:lnTo>
                    <a:lnTo>
                      <a:pt x="7124" y="7759"/>
                    </a:lnTo>
                    <a:lnTo>
                      <a:pt x="7125" y="7785"/>
                    </a:lnTo>
                    <a:lnTo>
                      <a:pt x="7125" y="7791"/>
                    </a:lnTo>
                    <a:lnTo>
                      <a:pt x="7124" y="7817"/>
                    </a:lnTo>
                    <a:lnTo>
                      <a:pt x="7124" y="7823"/>
                    </a:lnTo>
                    <a:lnTo>
                      <a:pt x="7123" y="7849"/>
                    </a:lnTo>
                    <a:lnTo>
                      <a:pt x="7122" y="7854"/>
                    </a:lnTo>
                    <a:lnTo>
                      <a:pt x="7120" y="7880"/>
                    </a:lnTo>
                    <a:lnTo>
                      <a:pt x="7119" y="7886"/>
                    </a:lnTo>
                    <a:lnTo>
                      <a:pt x="7116" y="7912"/>
                    </a:lnTo>
                    <a:lnTo>
                      <a:pt x="7115" y="7917"/>
                    </a:lnTo>
                    <a:lnTo>
                      <a:pt x="7111" y="7943"/>
                    </a:lnTo>
                    <a:lnTo>
                      <a:pt x="7110" y="7949"/>
                    </a:lnTo>
                    <a:lnTo>
                      <a:pt x="7104" y="7974"/>
                    </a:lnTo>
                    <a:lnTo>
                      <a:pt x="7103" y="7980"/>
                    </a:lnTo>
                    <a:lnTo>
                      <a:pt x="7097" y="8005"/>
                    </a:lnTo>
                    <a:lnTo>
                      <a:pt x="7096" y="8010"/>
                    </a:lnTo>
                    <a:lnTo>
                      <a:pt x="7088" y="8035"/>
                    </a:lnTo>
                    <a:lnTo>
                      <a:pt x="7087" y="8041"/>
                    </a:lnTo>
                    <a:lnTo>
                      <a:pt x="7079" y="8065"/>
                    </a:lnTo>
                    <a:lnTo>
                      <a:pt x="7077" y="8071"/>
                    </a:lnTo>
                    <a:lnTo>
                      <a:pt x="7068" y="8095"/>
                    </a:lnTo>
                    <a:lnTo>
                      <a:pt x="7066" y="8100"/>
                    </a:lnTo>
                    <a:lnTo>
                      <a:pt x="7056" y="8124"/>
                    </a:lnTo>
                    <a:lnTo>
                      <a:pt x="7054" y="8129"/>
                    </a:lnTo>
                    <a:lnTo>
                      <a:pt x="7043" y="8153"/>
                    </a:lnTo>
                    <a:lnTo>
                      <a:pt x="7040" y="8158"/>
                    </a:lnTo>
                    <a:lnTo>
                      <a:pt x="7029" y="8181"/>
                    </a:lnTo>
                    <a:lnTo>
                      <a:pt x="7026" y="8186"/>
                    </a:lnTo>
                    <a:lnTo>
                      <a:pt x="7013" y="8209"/>
                    </a:lnTo>
                    <a:lnTo>
                      <a:pt x="7010" y="8215"/>
                    </a:lnTo>
                    <a:lnTo>
                      <a:pt x="6996" y="8238"/>
                    </a:lnTo>
                    <a:lnTo>
                      <a:pt x="6993" y="8242"/>
                    </a:lnTo>
                    <a:lnTo>
                      <a:pt x="6979" y="8264"/>
                    </a:lnTo>
                    <a:lnTo>
                      <a:pt x="6976" y="8269"/>
                    </a:lnTo>
                    <a:lnTo>
                      <a:pt x="6961" y="8290"/>
                    </a:lnTo>
                    <a:lnTo>
                      <a:pt x="6957" y="8294"/>
                    </a:lnTo>
                    <a:lnTo>
                      <a:pt x="6941" y="8315"/>
                    </a:lnTo>
                    <a:lnTo>
                      <a:pt x="6938" y="8319"/>
                    </a:lnTo>
                    <a:lnTo>
                      <a:pt x="6921" y="8339"/>
                    </a:lnTo>
                    <a:lnTo>
                      <a:pt x="6918" y="8343"/>
                    </a:lnTo>
                    <a:lnTo>
                      <a:pt x="6900" y="8363"/>
                    </a:lnTo>
                    <a:lnTo>
                      <a:pt x="6896" y="8367"/>
                    </a:lnTo>
                    <a:lnTo>
                      <a:pt x="6878" y="8386"/>
                    </a:lnTo>
                    <a:lnTo>
                      <a:pt x="6874" y="8390"/>
                    </a:lnTo>
                    <a:lnTo>
                      <a:pt x="6856" y="8408"/>
                    </a:lnTo>
                    <a:lnTo>
                      <a:pt x="6852" y="8411"/>
                    </a:lnTo>
                    <a:lnTo>
                      <a:pt x="6832" y="8429"/>
                    </a:lnTo>
                    <a:lnTo>
                      <a:pt x="6828" y="8432"/>
                    </a:lnTo>
                    <a:lnTo>
                      <a:pt x="6808" y="8449"/>
                    </a:lnTo>
                    <a:lnTo>
                      <a:pt x="6803" y="8452"/>
                    </a:lnTo>
                    <a:lnTo>
                      <a:pt x="6783" y="8468"/>
                    </a:lnTo>
                    <a:lnTo>
                      <a:pt x="6778" y="8472"/>
                    </a:lnTo>
                    <a:lnTo>
                      <a:pt x="6757" y="8487"/>
                    </a:lnTo>
                    <a:lnTo>
                      <a:pt x="6752" y="8490"/>
                    </a:lnTo>
                    <a:lnTo>
                      <a:pt x="6730" y="8504"/>
                    </a:lnTo>
                    <a:lnTo>
                      <a:pt x="6726" y="8507"/>
                    </a:lnTo>
                    <a:lnTo>
                      <a:pt x="6703" y="8521"/>
                    </a:lnTo>
                    <a:lnTo>
                      <a:pt x="6699" y="8523"/>
                    </a:lnTo>
                    <a:lnTo>
                      <a:pt x="6676" y="8536"/>
                    </a:lnTo>
                    <a:lnTo>
                      <a:pt x="6671" y="8538"/>
                    </a:lnTo>
                    <a:lnTo>
                      <a:pt x="6648" y="8550"/>
                    </a:lnTo>
                    <a:lnTo>
                      <a:pt x="6643" y="8553"/>
                    </a:lnTo>
                    <a:lnTo>
                      <a:pt x="6619" y="8564"/>
                    </a:lnTo>
                    <a:lnTo>
                      <a:pt x="6614" y="8566"/>
                    </a:lnTo>
                    <a:lnTo>
                      <a:pt x="6590" y="8576"/>
                    </a:lnTo>
                    <a:lnTo>
                      <a:pt x="6584" y="8578"/>
                    </a:lnTo>
                    <a:lnTo>
                      <a:pt x="6560" y="8587"/>
                    </a:lnTo>
                    <a:lnTo>
                      <a:pt x="6555" y="8589"/>
                    </a:lnTo>
                    <a:lnTo>
                      <a:pt x="6530" y="8597"/>
                    </a:lnTo>
                    <a:lnTo>
                      <a:pt x="6525" y="8598"/>
                    </a:lnTo>
                    <a:lnTo>
                      <a:pt x="6500" y="8606"/>
                    </a:lnTo>
                    <a:lnTo>
                      <a:pt x="6494" y="8607"/>
                    </a:lnTo>
                    <a:lnTo>
                      <a:pt x="6469" y="8613"/>
                    </a:lnTo>
                    <a:lnTo>
                      <a:pt x="6464" y="8614"/>
                    </a:lnTo>
                    <a:lnTo>
                      <a:pt x="6438" y="8620"/>
                    </a:lnTo>
                    <a:lnTo>
                      <a:pt x="6433" y="8621"/>
                    </a:lnTo>
                    <a:lnTo>
                      <a:pt x="6407" y="8625"/>
                    </a:lnTo>
                    <a:lnTo>
                      <a:pt x="6401" y="8626"/>
                    </a:lnTo>
                    <a:lnTo>
                      <a:pt x="6376" y="8629"/>
                    </a:lnTo>
                    <a:lnTo>
                      <a:pt x="6370" y="8630"/>
                    </a:lnTo>
                    <a:lnTo>
                      <a:pt x="6344" y="8632"/>
                    </a:lnTo>
                    <a:lnTo>
                      <a:pt x="6339" y="8633"/>
                    </a:lnTo>
                    <a:lnTo>
                      <a:pt x="6313" y="8634"/>
                    </a:lnTo>
                    <a:lnTo>
                      <a:pt x="6307" y="8634"/>
                    </a:lnTo>
                    <a:lnTo>
                      <a:pt x="6281" y="8635"/>
                    </a:lnTo>
                    <a:lnTo>
                      <a:pt x="6275" y="8635"/>
                    </a:lnTo>
                    <a:lnTo>
                      <a:pt x="6249" y="8634"/>
                    </a:lnTo>
                    <a:lnTo>
                      <a:pt x="6243" y="8634"/>
                    </a:lnTo>
                    <a:lnTo>
                      <a:pt x="6217" y="8633"/>
                    </a:lnTo>
                    <a:lnTo>
                      <a:pt x="6212" y="8632"/>
                    </a:lnTo>
                    <a:lnTo>
                      <a:pt x="6186" y="8630"/>
                    </a:lnTo>
                    <a:lnTo>
                      <a:pt x="6180" y="8629"/>
                    </a:lnTo>
                    <a:lnTo>
                      <a:pt x="6155" y="8626"/>
                    </a:lnTo>
                    <a:lnTo>
                      <a:pt x="6149" y="8625"/>
                    </a:lnTo>
                    <a:lnTo>
                      <a:pt x="6123" y="8621"/>
                    </a:lnTo>
                    <a:lnTo>
                      <a:pt x="6118" y="8620"/>
                    </a:lnTo>
                    <a:lnTo>
                      <a:pt x="6092" y="8614"/>
                    </a:lnTo>
                    <a:lnTo>
                      <a:pt x="6087" y="8613"/>
                    </a:lnTo>
                    <a:lnTo>
                      <a:pt x="6062" y="8607"/>
                    </a:lnTo>
                    <a:lnTo>
                      <a:pt x="6056" y="8606"/>
                    </a:lnTo>
                    <a:lnTo>
                      <a:pt x="6031" y="8598"/>
                    </a:lnTo>
                    <a:lnTo>
                      <a:pt x="6026" y="8597"/>
                    </a:lnTo>
                    <a:lnTo>
                      <a:pt x="6001" y="8589"/>
                    </a:lnTo>
                    <a:lnTo>
                      <a:pt x="5996" y="8587"/>
                    </a:lnTo>
                    <a:lnTo>
                      <a:pt x="5971" y="8578"/>
                    </a:lnTo>
                    <a:lnTo>
                      <a:pt x="5966" y="8576"/>
                    </a:lnTo>
                    <a:lnTo>
                      <a:pt x="5942" y="8566"/>
                    </a:lnTo>
                    <a:lnTo>
                      <a:pt x="5937" y="8564"/>
                    </a:lnTo>
                    <a:lnTo>
                      <a:pt x="5913" y="8553"/>
                    </a:lnTo>
                    <a:lnTo>
                      <a:pt x="5908" y="8550"/>
                    </a:lnTo>
                    <a:lnTo>
                      <a:pt x="5885" y="8539"/>
                    </a:lnTo>
                    <a:lnTo>
                      <a:pt x="5880" y="8536"/>
                    </a:lnTo>
                    <a:lnTo>
                      <a:pt x="5857" y="8523"/>
                    </a:lnTo>
                    <a:lnTo>
                      <a:pt x="5852" y="8521"/>
                    </a:lnTo>
                    <a:lnTo>
                      <a:pt x="5829" y="8507"/>
                    </a:lnTo>
                    <a:lnTo>
                      <a:pt x="5825" y="8504"/>
                    </a:lnTo>
                    <a:lnTo>
                      <a:pt x="5803" y="8490"/>
                    </a:lnTo>
                    <a:lnTo>
                      <a:pt x="5798" y="8487"/>
                    </a:lnTo>
                    <a:lnTo>
                      <a:pt x="5777" y="8472"/>
                    </a:lnTo>
                    <a:lnTo>
                      <a:pt x="5772" y="8468"/>
                    </a:lnTo>
                    <a:lnTo>
                      <a:pt x="5751" y="8452"/>
                    </a:lnTo>
                    <a:lnTo>
                      <a:pt x="5747" y="8449"/>
                    </a:lnTo>
                    <a:lnTo>
                      <a:pt x="5727" y="8432"/>
                    </a:lnTo>
                    <a:lnTo>
                      <a:pt x="5723" y="8429"/>
                    </a:lnTo>
                    <a:lnTo>
                      <a:pt x="5703" y="8411"/>
                    </a:lnTo>
                    <a:lnTo>
                      <a:pt x="5699" y="8407"/>
                    </a:lnTo>
                    <a:lnTo>
                      <a:pt x="5681" y="8389"/>
                    </a:lnTo>
                    <a:lnTo>
                      <a:pt x="5677" y="8385"/>
                    </a:lnTo>
                    <a:lnTo>
                      <a:pt x="5659" y="8367"/>
                    </a:lnTo>
                    <a:lnTo>
                      <a:pt x="5655" y="8363"/>
                    </a:lnTo>
                    <a:lnTo>
                      <a:pt x="5637" y="8343"/>
                    </a:lnTo>
                    <a:lnTo>
                      <a:pt x="5634" y="8339"/>
                    </a:lnTo>
                    <a:lnTo>
                      <a:pt x="5617" y="8319"/>
                    </a:lnTo>
                    <a:lnTo>
                      <a:pt x="5614" y="8315"/>
                    </a:lnTo>
                    <a:lnTo>
                      <a:pt x="5598" y="8294"/>
                    </a:lnTo>
                    <a:lnTo>
                      <a:pt x="5594" y="8289"/>
                    </a:lnTo>
                    <a:lnTo>
                      <a:pt x="5579" y="8268"/>
                    </a:lnTo>
                    <a:lnTo>
                      <a:pt x="5576" y="8263"/>
                    </a:lnTo>
                    <a:lnTo>
                      <a:pt x="5562" y="8241"/>
                    </a:lnTo>
                    <a:lnTo>
                      <a:pt x="5559" y="8237"/>
                    </a:lnTo>
                    <a:lnTo>
                      <a:pt x="5545" y="8214"/>
                    </a:lnTo>
                    <a:lnTo>
                      <a:pt x="5543" y="8209"/>
                    </a:lnTo>
                    <a:lnTo>
                      <a:pt x="5530" y="8186"/>
                    </a:lnTo>
                    <a:lnTo>
                      <a:pt x="5527" y="8181"/>
                    </a:lnTo>
                    <a:lnTo>
                      <a:pt x="5516" y="8158"/>
                    </a:lnTo>
                    <a:lnTo>
                      <a:pt x="5513" y="8153"/>
                    </a:lnTo>
                    <a:lnTo>
                      <a:pt x="5502" y="8129"/>
                    </a:lnTo>
                    <a:lnTo>
                      <a:pt x="5500" y="8124"/>
                    </a:lnTo>
                    <a:lnTo>
                      <a:pt x="5490" y="8100"/>
                    </a:lnTo>
                    <a:lnTo>
                      <a:pt x="5488" y="8095"/>
                    </a:lnTo>
                    <a:lnTo>
                      <a:pt x="5479" y="8071"/>
                    </a:lnTo>
                    <a:lnTo>
                      <a:pt x="5477" y="8065"/>
                    </a:lnTo>
                    <a:lnTo>
                      <a:pt x="5469" y="8041"/>
                    </a:lnTo>
                    <a:lnTo>
                      <a:pt x="5468" y="8035"/>
                    </a:lnTo>
                    <a:lnTo>
                      <a:pt x="5460" y="8010"/>
                    </a:lnTo>
                    <a:lnTo>
                      <a:pt x="5459" y="8005"/>
                    </a:lnTo>
                    <a:lnTo>
                      <a:pt x="5453" y="7980"/>
                    </a:lnTo>
                    <a:lnTo>
                      <a:pt x="5452" y="7974"/>
                    </a:lnTo>
                    <a:lnTo>
                      <a:pt x="5446" y="7949"/>
                    </a:lnTo>
                    <a:lnTo>
                      <a:pt x="5445" y="7943"/>
                    </a:lnTo>
                    <a:lnTo>
                      <a:pt x="5441" y="7917"/>
                    </a:lnTo>
                    <a:lnTo>
                      <a:pt x="5440" y="7912"/>
                    </a:lnTo>
                    <a:lnTo>
                      <a:pt x="5437" y="7886"/>
                    </a:lnTo>
                    <a:lnTo>
                      <a:pt x="5436" y="7880"/>
                    </a:lnTo>
                    <a:lnTo>
                      <a:pt x="5434" y="7854"/>
                    </a:lnTo>
                    <a:lnTo>
                      <a:pt x="5433" y="7849"/>
                    </a:lnTo>
                    <a:lnTo>
                      <a:pt x="5432" y="7823"/>
                    </a:lnTo>
                    <a:lnTo>
                      <a:pt x="5432" y="7817"/>
                    </a:lnTo>
                    <a:lnTo>
                      <a:pt x="5431" y="7791"/>
                    </a:lnTo>
                    <a:lnTo>
                      <a:pt x="5431" y="7785"/>
                    </a:lnTo>
                    <a:lnTo>
                      <a:pt x="5432" y="7759"/>
                    </a:lnTo>
                    <a:lnTo>
                      <a:pt x="5432" y="7753"/>
                    </a:lnTo>
                    <a:lnTo>
                      <a:pt x="5433" y="7727"/>
                    </a:lnTo>
                    <a:lnTo>
                      <a:pt x="5434" y="7722"/>
                    </a:lnTo>
                    <a:lnTo>
                      <a:pt x="5436" y="7696"/>
                    </a:lnTo>
                    <a:lnTo>
                      <a:pt x="5437" y="7690"/>
                    </a:lnTo>
                    <a:lnTo>
                      <a:pt x="5440" y="7665"/>
                    </a:lnTo>
                    <a:lnTo>
                      <a:pt x="5441" y="7659"/>
                    </a:lnTo>
                    <a:lnTo>
                      <a:pt x="5445" y="7634"/>
                    </a:lnTo>
                    <a:lnTo>
                      <a:pt x="5446" y="7628"/>
                    </a:lnTo>
                    <a:lnTo>
                      <a:pt x="5452" y="7603"/>
                    </a:lnTo>
                    <a:lnTo>
                      <a:pt x="5453" y="7597"/>
                    </a:lnTo>
                    <a:lnTo>
                      <a:pt x="5459" y="7572"/>
                    </a:lnTo>
                    <a:lnTo>
                      <a:pt x="5460" y="7567"/>
                    </a:lnTo>
                    <a:lnTo>
                      <a:pt x="5468" y="7542"/>
                    </a:lnTo>
                    <a:lnTo>
                      <a:pt x="5469" y="7536"/>
                    </a:lnTo>
                    <a:lnTo>
                      <a:pt x="5477" y="7512"/>
                    </a:lnTo>
                    <a:lnTo>
                      <a:pt x="5479" y="7506"/>
                    </a:lnTo>
                    <a:lnTo>
                      <a:pt x="5488" y="7482"/>
                    </a:lnTo>
                    <a:lnTo>
                      <a:pt x="5490" y="7477"/>
                    </a:lnTo>
                    <a:lnTo>
                      <a:pt x="5500" y="7453"/>
                    </a:lnTo>
                    <a:lnTo>
                      <a:pt x="5502" y="7448"/>
                    </a:lnTo>
                    <a:lnTo>
                      <a:pt x="5513" y="7424"/>
                    </a:lnTo>
                    <a:lnTo>
                      <a:pt x="5516" y="7419"/>
                    </a:lnTo>
                    <a:lnTo>
                      <a:pt x="5527" y="7396"/>
                    </a:lnTo>
                    <a:lnTo>
                      <a:pt x="5530" y="7391"/>
                    </a:lnTo>
                    <a:lnTo>
                      <a:pt x="5543" y="7368"/>
                    </a:lnTo>
                    <a:lnTo>
                      <a:pt x="5545" y="7363"/>
                    </a:lnTo>
                    <a:lnTo>
                      <a:pt x="5559" y="7340"/>
                    </a:lnTo>
                    <a:lnTo>
                      <a:pt x="5562" y="7336"/>
                    </a:lnTo>
                    <a:lnTo>
                      <a:pt x="5576" y="7314"/>
                    </a:lnTo>
                    <a:lnTo>
                      <a:pt x="5579" y="7309"/>
                    </a:lnTo>
                    <a:lnTo>
                      <a:pt x="5594" y="7288"/>
                    </a:lnTo>
                    <a:lnTo>
                      <a:pt x="5598" y="7283"/>
                    </a:lnTo>
                    <a:lnTo>
                      <a:pt x="5614" y="7262"/>
                    </a:lnTo>
                    <a:lnTo>
                      <a:pt x="5617" y="7258"/>
                    </a:lnTo>
                    <a:lnTo>
                      <a:pt x="5634" y="7238"/>
                    </a:lnTo>
                    <a:lnTo>
                      <a:pt x="5637" y="7234"/>
                    </a:lnTo>
                    <a:lnTo>
                      <a:pt x="5655" y="7214"/>
                    </a:lnTo>
                    <a:lnTo>
                      <a:pt x="5659" y="7210"/>
                    </a:lnTo>
                    <a:lnTo>
                      <a:pt x="5677" y="7192"/>
                    </a:lnTo>
                    <a:lnTo>
                      <a:pt x="5681" y="7188"/>
                    </a:lnTo>
                    <a:lnTo>
                      <a:pt x="5699" y="7170"/>
                    </a:lnTo>
                    <a:lnTo>
                      <a:pt x="5703" y="7166"/>
                    </a:lnTo>
                    <a:lnTo>
                      <a:pt x="5723" y="7148"/>
                    </a:lnTo>
                    <a:lnTo>
                      <a:pt x="5727" y="7145"/>
                    </a:lnTo>
                    <a:lnTo>
                      <a:pt x="5747" y="7128"/>
                    </a:lnTo>
                    <a:lnTo>
                      <a:pt x="5751" y="7125"/>
                    </a:lnTo>
                    <a:lnTo>
                      <a:pt x="5772" y="7109"/>
                    </a:lnTo>
                    <a:lnTo>
                      <a:pt x="5777" y="7105"/>
                    </a:lnTo>
                    <a:lnTo>
                      <a:pt x="5798" y="7090"/>
                    </a:lnTo>
                    <a:lnTo>
                      <a:pt x="5803" y="7087"/>
                    </a:lnTo>
                    <a:lnTo>
                      <a:pt x="5825" y="7073"/>
                    </a:lnTo>
                    <a:lnTo>
                      <a:pt x="5829" y="7070"/>
                    </a:lnTo>
                    <a:lnTo>
                      <a:pt x="5852" y="7056"/>
                    </a:lnTo>
                    <a:lnTo>
                      <a:pt x="5856" y="7054"/>
                    </a:lnTo>
                    <a:lnTo>
                      <a:pt x="5879" y="7041"/>
                    </a:lnTo>
                    <a:lnTo>
                      <a:pt x="5884" y="7039"/>
                    </a:lnTo>
                    <a:lnTo>
                      <a:pt x="5907" y="7027"/>
                    </a:lnTo>
                    <a:lnTo>
                      <a:pt x="5912" y="7024"/>
                    </a:lnTo>
                    <a:lnTo>
                      <a:pt x="5936" y="7013"/>
                    </a:lnTo>
                    <a:lnTo>
                      <a:pt x="5941" y="7011"/>
                    </a:lnTo>
                    <a:lnTo>
                      <a:pt x="5966" y="7001"/>
                    </a:lnTo>
                    <a:lnTo>
                      <a:pt x="5971" y="6999"/>
                    </a:lnTo>
                    <a:lnTo>
                      <a:pt x="5995" y="6990"/>
                    </a:lnTo>
                    <a:lnTo>
                      <a:pt x="6001" y="6988"/>
                    </a:lnTo>
                    <a:lnTo>
                      <a:pt x="6025" y="6980"/>
                    </a:lnTo>
                    <a:lnTo>
                      <a:pt x="6031" y="6978"/>
                    </a:lnTo>
                    <a:lnTo>
                      <a:pt x="6056" y="6971"/>
                    </a:lnTo>
                    <a:lnTo>
                      <a:pt x="6061" y="6969"/>
                    </a:lnTo>
                    <a:lnTo>
                      <a:pt x="6087" y="6963"/>
                    </a:lnTo>
                    <a:lnTo>
                      <a:pt x="6092" y="6962"/>
                    </a:lnTo>
                    <a:lnTo>
                      <a:pt x="6118" y="6956"/>
                    </a:lnTo>
                    <a:lnTo>
                      <a:pt x="6123" y="6955"/>
                    </a:lnTo>
                    <a:lnTo>
                      <a:pt x="6149" y="6951"/>
                    </a:lnTo>
                    <a:lnTo>
                      <a:pt x="6154" y="6950"/>
                    </a:lnTo>
                    <a:lnTo>
                      <a:pt x="6180" y="6947"/>
                    </a:lnTo>
                    <a:lnTo>
                      <a:pt x="6186" y="6946"/>
                    </a:lnTo>
                    <a:lnTo>
                      <a:pt x="6212" y="6944"/>
                    </a:lnTo>
                    <a:lnTo>
                      <a:pt x="6217" y="6943"/>
                    </a:lnTo>
                    <a:lnTo>
                      <a:pt x="6243" y="6942"/>
                    </a:lnTo>
                    <a:lnTo>
                      <a:pt x="6249" y="6942"/>
                    </a:lnTo>
                    <a:lnTo>
                      <a:pt x="6275" y="6941"/>
                    </a:lnTo>
                    <a:lnTo>
                      <a:pt x="6281" y="6941"/>
                    </a:lnTo>
                    <a:lnTo>
                      <a:pt x="6307" y="6942"/>
                    </a:lnTo>
                    <a:lnTo>
                      <a:pt x="6313" y="6942"/>
                    </a:lnTo>
                    <a:lnTo>
                      <a:pt x="6339" y="6943"/>
                    </a:lnTo>
                    <a:lnTo>
                      <a:pt x="6344" y="6944"/>
                    </a:lnTo>
                    <a:lnTo>
                      <a:pt x="6370" y="6946"/>
                    </a:lnTo>
                    <a:lnTo>
                      <a:pt x="6376" y="6947"/>
                    </a:lnTo>
                    <a:lnTo>
                      <a:pt x="6402" y="6950"/>
                    </a:lnTo>
                    <a:lnTo>
                      <a:pt x="6407" y="6951"/>
                    </a:lnTo>
                    <a:lnTo>
                      <a:pt x="6433" y="6955"/>
                    </a:lnTo>
                    <a:lnTo>
                      <a:pt x="6438" y="6956"/>
                    </a:lnTo>
                    <a:lnTo>
                      <a:pt x="6464" y="6962"/>
                    </a:lnTo>
                    <a:lnTo>
                      <a:pt x="6469" y="6963"/>
                    </a:lnTo>
                    <a:lnTo>
                      <a:pt x="6495" y="6969"/>
                    </a:lnTo>
                    <a:lnTo>
                      <a:pt x="6500" y="6971"/>
                    </a:lnTo>
                    <a:lnTo>
                      <a:pt x="6525" y="6978"/>
                    </a:lnTo>
                    <a:lnTo>
                      <a:pt x="6530" y="6980"/>
                    </a:lnTo>
                    <a:lnTo>
                      <a:pt x="6555" y="6988"/>
                    </a:lnTo>
                    <a:lnTo>
                      <a:pt x="6561" y="6990"/>
                    </a:lnTo>
                    <a:lnTo>
                      <a:pt x="6585" y="6999"/>
                    </a:lnTo>
                    <a:lnTo>
                      <a:pt x="6590" y="7001"/>
                    </a:lnTo>
                    <a:lnTo>
                      <a:pt x="6614" y="7011"/>
                    </a:lnTo>
                    <a:lnTo>
                      <a:pt x="6620" y="7013"/>
                    </a:lnTo>
                    <a:lnTo>
                      <a:pt x="6643" y="7024"/>
                    </a:lnTo>
                    <a:lnTo>
                      <a:pt x="6649" y="7027"/>
                    </a:lnTo>
                    <a:lnTo>
                      <a:pt x="6672" y="7039"/>
                    </a:lnTo>
                    <a:lnTo>
                      <a:pt x="6677" y="7042"/>
                    </a:lnTo>
                    <a:lnTo>
                      <a:pt x="6700" y="7054"/>
                    </a:lnTo>
                    <a:lnTo>
                      <a:pt x="6703" y="7056"/>
                    </a:lnTo>
                    <a:lnTo>
                      <a:pt x="6726" y="7070"/>
                    </a:lnTo>
                    <a:lnTo>
                      <a:pt x="6730" y="7073"/>
                    </a:lnTo>
                    <a:lnTo>
                      <a:pt x="6752" y="7087"/>
                    </a:lnTo>
                    <a:lnTo>
                      <a:pt x="6757" y="7090"/>
                    </a:lnTo>
                    <a:lnTo>
                      <a:pt x="6778" y="7105"/>
                    </a:lnTo>
                    <a:lnTo>
                      <a:pt x="6783" y="7109"/>
                    </a:lnTo>
                    <a:lnTo>
                      <a:pt x="6803" y="7125"/>
                    </a:lnTo>
                    <a:lnTo>
                      <a:pt x="6808" y="7128"/>
                    </a:lnTo>
                    <a:lnTo>
                      <a:pt x="6828" y="7145"/>
                    </a:lnTo>
                    <a:lnTo>
                      <a:pt x="6832" y="7148"/>
                    </a:lnTo>
                    <a:lnTo>
                      <a:pt x="6852" y="7166"/>
                    </a:lnTo>
                    <a:lnTo>
                      <a:pt x="6856" y="7169"/>
                    </a:lnTo>
                    <a:lnTo>
                      <a:pt x="6874" y="7187"/>
                    </a:lnTo>
                    <a:lnTo>
                      <a:pt x="6878" y="7191"/>
                    </a:lnTo>
                    <a:lnTo>
                      <a:pt x="6896" y="7210"/>
                    </a:lnTo>
                    <a:lnTo>
                      <a:pt x="6900" y="7214"/>
                    </a:lnTo>
                    <a:lnTo>
                      <a:pt x="6918" y="7234"/>
                    </a:lnTo>
                    <a:lnTo>
                      <a:pt x="6921" y="7238"/>
                    </a:lnTo>
                    <a:lnTo>
                      <a:pt x="6938" y="7258"/>
                    </a:lnTo>
                    <a:lnTo>
                      <a:pt x="6941" y="7262"/>
                    </a:lnTo>
                    <a:lnTo>
                      <a:pt x="6957" y="7283"/>
                    </a:lnTo>
                    <a:lnTo>
                      <a:pt x="6961" y="7287"/>
                    </a:lnTo>
                    <a:lnTo>
                      <a:pt x="6976" y="7308"/>
                    </a:lnTo>
                    <a:lnTo>
                      <a:pt x="6979" y="7313"/>
                    </a:lnTo>
                    <a:lnTo>
                      <a:pt x="6993" y="7335"/>
                    </a:lnTo>
                    <a:lnTo>
                      <a:pt x="6996" y="7339"/>
                    </a:lnTo>
                    <a:lnTo>
                      <a:pt x="7010" y="7362"/>
                    </a:lnTo>
                    <a:lnTo>
                      <a:pt x="7013" y="7368"/>
                    </a:lnTo>
                    <a:lnTo>
                      <a:pt x="7026" y="7391"/>
                    </a:lnTo>
                    <a:lnTo>
                      <a:pt x="7029" y="7396"/>
                    </a:lnTo>
                    <a:lnTo>
                      <a:pt x="7040" y="7419"/>
                    </a:lnTo>
                    <a:lnTo>
                      <a:pt x="7043" y="7424"/>
                    </a:lnTo>
                    <a:lnTo>
                      <a:pt x="7054" y="7448"/>
                    </a:lnTo>
                    <a:lnTo>
                      <a:pt x="7056" y="7453"/>
                    </a:lnTo>
                    <a:lnTo>
                      <a:pt x="7066" y="7477"/>
                    </a:lnTo>
                    <a:lnTo>
                      <a:pt x="7068" y="7482"/>
                    </a:lnTo>
                    <a:lnTo>
                      <a:pt x="7077" y="7506"/>
                    </a:lnTo>
                    <a:lnTo>
                      <a:pt x="7079" y="7512"/>
                    </a:lnTo>
                    <a:lnTo>
                      <a:pt x="7087" y="7536"/>
                    </a:lnTo>
                    <a:lnTo>
                      <a:pt x="7088" y="7542"/>
                    </a:lnTo>
                    <a:lnTo>
                      <a:pt x="7096" y="7567"/>
                    </a:lnTo>
                    <a:lnTo>
                      <a:pt x="7097" y="7572"/>
                    </a:lnTo>
                    <a:lnTo>
                      <a:pt x="7103" y="7597"/>
                    </a:lnTo>
                    <a:lnTo>
                      <a:pt x="7104" y="7603"/>
                    </a:lnTo>
                    <a:lnTo>
                      <a:pt x="7110" y="7628"/>
                    </a:lnTo>
                    <a:lnTo>
                      <a:pt x="7111" y="7634"/>
                    </a:lnTo>
                    <a:lnTo>
                      <a:pt x="7115" y="7659"/>
                    </a:lnTo>
                    <a:lnTo>
                      <a:pt x="7116" y="7665"/>
                    </a:lnTo>
                    <a:lnTo>
                      <a:pt x="7119" y="7690"/>
                    </a:lnTo>
                    <a:lnTo>
                      <a:pt x="7120" y="7696"/>
                    </a:lnTo>
                    <a:lnTo>
                      <a:pt x="7122" y="7722"/>
                    </a:lnTo>
                    <a:lnTo>
                      <a:pt x="7123" y="7727"/>
                    </a:lnTo>
                    <a:close/>
                    <a:moveTo>
                      <a:pt x="6822" y="7850"/>
                    </a:moveTo>
                    <a:lnTo>
                      <a:pt x="6823" y="7829"/>
                    </a:lnTo>
                    <a:lnTo>
                      <a:pt x="6825" y="7809"/>
                    </a:lnTo>
                    <a:lnTo>
                      <a:pt x="6825" y="7788"/>
                    </a:lnTo>
                    <a:lnTo>
                      <a:pt x="6825" y="7768"/>
                    </a:lnTo>
                    <a:lnTo>
                      <a:pt x="6823" y="7747"/>
                    </a:lnTo>
                    <a:lnTo>
                      <a:pt x="6822" y="7727"/>
                    </a:lnTo>
                    <a:lnTo>
                      <a:pt x="6819" y="7707"/>
                    </a:lnTo>
                    <a:lnTo>
                      <a:pt x="6815" y="7686"/>
                    </a:lnTo>
                    <a:lnTo>
                      <a:pt x="6811" y="7666"/>
                    </a:lnTo>
                    <a:lnTo>
                      <a:pt x="6806" y="7647"/>
                    </a:lnTo>
                    <a:lnTo>
                      <a:pt x="6801" y="7627"/>
                    </a:lnTo>
                    <a:lnTo>
                      <a:pt x="6794" y="7608"/>
                    </a:lnTo>
                    <a:lnTo>
                      <a:pt x="6787" y="7589"/>
                    </a:lnTo>
                    <a:lnTo>
                      <a:pt x="6780" y="7570"/>
                    </a:lnTo>
                    <a:lnTo>
                      <a:pt x="6771" y="7551"/>
                    </a:lnTo>
                    <a:lnTo>
                      <a:pt x="6762" y="7533"/>
                    </a:lnTo>
                    <a:lnTo>
                      <a:pt x="6752" y="7515"/>
                    </a:lnTo>
                    <a:lnTo>
                      <a:pt x="6742" y="7498"/>
                    </a:lnTo>
                    <a:lnTo>
                      <a:pt x="6730" y="7481"/>
                    </a:lnTo>
                    <a:lnTo>
                      <a:pt x="6718" y="7464"/>
                    </a:lnTo>
                    <a:lnTo>
                      <a:pt x="6706" y="7448"/>
                    </a:lnTo>
                    <a:lnTo>
                      <a:pt x="6693" y="7432"/>
                    </a:lnTo>
                    <a:lnTo>
                      <a:pt x="6679" y="7417"/>
                    </a:lnTo>
                    <a:lnTo>
                      <a:pt x="6665" y="7402"/>
                    </a:lnTo>
                    <a:lnTo>
                      <a:pt x="6650" y="7388"/>
                    </a:lnTo>
                    <a:lnTo>
                      <a:pt x="6635" y="7374"/>
                    </a:lnTo>
                    <a:lnTo>
                      <a:pt x="6619" y="7361"/>
                    </a:lnTo>
                    <a:lnTo>
                      <a:pt x="6603" y="7349"/>
                    </a:lnTo>
                    <a:lnTo>
                      <a:pt x="6586" y="7337"/>
                    </a:lnTo>
                    <a:lnTo>
                      <a:pt x="6569" y="7326"/>
                    </a:lnTo>
                    <a:lnTo>
                      <a:pt x="6551" y="7315"/>
                    </a:lnTo>
                    <a:lnTo>
                      <a:pt x="6532" y="7304"/>
                    </a:lnTo>
                    <a:lnTo>
                      <a:pt x="6514" y="7295"/>
                    </a:lnTo>
                    <a:lnTo>
                      <a:pt x="6496" y="7287"/>
                    </a:lnTo>
                    <a:lnTo>
                      <a:pt x="6477" y="7279"/>
                    </a:lnTo>
                    <a:lnTo>
                      <a:pt x="6458" y="7272"/>
                    </a:lnTo>
                    <a:lnTo>
                      <a:pt x="6439" y="7265"/>
                    </a:lnTo>
                    <a:lnTo>
                      <a:pt x="6419" y="7260"/>
                    </a:lnTo>
                    <a:lnTo>
                      <a:pt x="6400" y="7255"/>
                    </a:lnTo>
                    <a:lnTo>
                      <a:pt x="6380" y="7251"/>
                    </a:lnTo>
                    <a:lnTo>
                      <a:pt x="6360" y="7247"/>
                    </a:lnTo>
                    <a:lnTo>
                      <a:pt x="6339" y="7244"/>
                    </a:lnTo>
                    <a:lnTo>
                      <a:pt x="6319" y="7243"/>
                    </a:lnTo>
                    <a:lnTo>
                      <a:pt x="6299" y="7241"/>
                    </a:lnTo>
                    <a:lnTo>
                      <a:pt x="6278" y="7241"/>
                    </a:lnTo>
                    <a:lnTo>
                      <a:pt x="6257" y="7241"/>
                    </a:lnTo>
                    <a:lnTo>
                      <a:pt x="6237" y="7243"/>
                    </a:lnTo>
                    <a:lnTo>
                      <a:pt x="6217" y="7244"/>
                    </a:lnTo>
                    <a:lnTo>
                      <a:pt x="6196" y="7247"/>
                    </a:lnTo>
                    <a:lnTo>
                      <a:pt x="6176" y="7251"/>
                    </a:lnTo>
                    <a:lnTo>
                      <a:pt x="6156" y="7255"/>
                    </a:lnTo>
                    <a:lnTo>
                      <a:pt x="6136" y="7260"/>
                    </a:lnTo>
                    <a:lnTo>
                      <a:pt x="6117" y="7265"/>
                    </a:lnTo>
                    <a:lnTo>
                      <a:pt x="6097" y="7272"/>
                    </a:lnTo>
                    <a:lnTo>
                      <a:pt x="6078" y="7279"/>
                    </a:lnTo>
                    <a:lnTo>
                      <a:pt x="6059" y="7287"/>
                    </a:lnTo>
                    <a:lnTo>
                      <a:pt x="6041" y="7295"/>
                    </a:lnTo>
                    <a:lnTo>
                      <a:pt x="6023" y="7305"/>
                    </a:lnTo>
                    <a:lnTo>
                      <a:pt x="6004" y="7315"/>
                    </a:lnTo>
                    <a:lnTo>
                      <a:pt x="5986" y="7326"/>
                    </a:lnTo>
                    <a:lnTo>
                      <a:pt x="5969" y="7337"/>
                    </a:lnTo>
                    <a:lnTo>
                      <a:pt x="5952" y="7349"/>
                    </a:lnTo>
                    <a:lnTo>
                      <a:pt x="5936" y="7361"/>
                    </a:lnTo>
                    <a:lnTo>
                      <a:pt x="5921" y="7374"/>
                    </a:lnTo>
                    <a:lnTo>
                      <a:pt x="5905" y="7388"/>
                    </a:lnTo>
                    <a:lnTo>
                      <a:pt x="5891" y="7402"/>
                    </a:lnTo>
                    <a:lnTo>
                      <a:pt x="5877" y="7416"/>
                    </a:lnTo>
                    <a:lnTo>
                      <a:pt x="5863" y="7432"/>
                    </a:lnTo>
                    <a:lnTo>
                      <a:pt x="5850" y="7447"/>
                    </a:lnTo>
                    <a:lnTo>
                      <a:pt x="5838" y="7463"/>
                    </a:lnTo>
                    <a:lnTo>
                      <a:pt x="5826" y="7480"/>
                    </a:lnTo>
                    <a:lnTo>
                      <a:pt x="5815" y="7497"/>
                    </a:lnTo>
                    <a:lnTo>
                      <a:pt x="5804" y="7515"/>
                    </a:lnTo>
                    <a:lnTo>
                      <a:pt x="5794" y="7533"/>
                    </a:lnTo>
                    <a:lnTo>
                      <a:pt x="5785" y="7551"/>
                    </a:lnTo>
                    <a:lnTo>
                      <a:pt x="5776" y="7570"/>
                    </a:lnTo>
                    <a:lnTo>
                      <a:pt x="5769" y="7589"/>
                    </a:lnTo>
                    <a:lnTo>
                      <a:pt x="5762" y="7608"/>
                    </a:lnTo>
                    <a:lnTo>
                      <a:pt x="5755" y="7627"/>
                    </a:lnTo>
                    <a:lnTo>
                      <a:pt x="5750" y="7647"/>
                    </a:lnTo>
                    <a:lnTo>
                      <a:pt x="5745" y="7666"/>
                    </a:lnTo>
                    <a:lnTo>
                      <a:pt x="5741" y="7686"/>
                    </a:lnTo>
                    <a:lnTo>
                      <a:pt x="5737" y="7707"/>
                    </a:lnTo>
                    <a:lnTo>
                      <a:pt x="5734" y="7727"/>
                    </a:lnTo>
                    <a:lnTo>
                      <a:pt x="5733" y="7747"/>
                    </a:lnTo>
                    <a:lnTo>
                      <a:pt x="5731" y="7768"/>
                    </a:lnTo>
                    <a:lnTo>
                      <a:pt x="5731" y="7788"/>
                    </a:lnTo>
                    <a:lnTo>
                      <a:pt x="5731" y="7809"/>
                    </a:lnTo>
                    <a:lnTo>
                      <a:pt x="5733" y="7829"/>
                    </a:lnTo>
                    <a:lnTo>
                      <a:pt x="5734" y="7850"/>
                    </a:lnTo>
                    <a:lnTo>
                      <a:pt x="5737" y="7870"/>
                    </a:lnTo>
                    <a:lnTo>
                      <a:pt x="5741" y="7890"/>
                    </a:lnTo>
                    <a:lnTo>
                      <a:pt x="5745" y="7910"/>
                    </a:lnTo>
                    <a:lnTo>
                      <a:pt x="5750" y="7930"/>
                    </a:lnTo>
                    <a:lnTo>
                      <a:pt x="5755" y="7950"/>
                    </a:lnTo>
                    <a:lnTo>
                      <a:pt x="5762" y="7969"/>
                    </a:lnTo>
                    <a:lnTo>
                      <a:pt x="5769" y="7988"/>
                    </a:lnTo>
                    <a:lnTo>
                      <a:pt x="5776" y="8007"/>
                    </a:lnTo>
                    <a:lnTo>
                      <a:pt x="5785" y="8026"/>
                    </a:lnTo>
                    <a:lnTo>
                      <a:pt x="5794" y="8044"/>
                    </a:lnTo>
                    <a:lnTo>
                      <a:pt x="5804" y="8062"/>
                    </a:lnTo>
                    <a:lnTo>
                      <a:pt x="5815" y="8080"/>
                    </a:lnTo>
                    <a:lnTo>
                      <a:pt x="5826" y="8097"/>
                    </a:lnTo>
                    <a:lnTo>
                      <a:pt x="5838" y="8114"/>
                    </a:lnTo>
                    <a:lnTo>
                      <a:pt x="5850" y="8130"/>
                    </a:lnTo>
                    <a:lnTo>
                      <a:pt x="5863" y="8145"/>
                    </a:lnTo>
                    <a:lnTo>
                      <a:pt x="5877" y="8161"/>
                    </a:lnTo>
                    <a:lnTo>
                      <a:pt x="5891" y="8175"/>
                    </a:lnTo>
                    <a:lnTo>
                      <a:pt x="5905" y="8189"/>
                    </a:lnTo>
                    <a:lnTo>
                      <a:pt x="5921" y="8203"/>
                    </a:lnTo>
                    <a:lnTo>
                      <a:pt x="5936" y="8216"/>
                    </a:lnTo>
                    <a:lnTo>
                      <a:pt x="5952" y="8228"/>
                    </a:lnTo>
                    <a:lnTo>
                      <a:pt x="5969" y="8240"/>
                    </a:lnTo>
                    <a:lnTo>
                      <a:pt x="5986" y="8251"/>
                    </a:lnTo>
                    <a:lnTo>
                      <a:pt x="6004" y="8262"/>
                    </a:lnTo>
                    <a:lnTo>
                      <a:pt x="6022" y="8272"/>
                    </a:lnTo>
                    <a:lnTo>
                      <a:pt x="6040" y="8281"/>
                    </a:lnTo>
                    <a:lnTo>
                      <a:pt x="6059" y="8290"/>
                    </a:lnTo>
                    <a:lnTo>
                      <a:pt x="6078" y="8297"/>
                    </a:lnTo>
                    <a:lnTo>
                      <a:pt x="6097" y="8304"/>
                    </a:lnTo>
                    <a:lnTo>
                      <a:pt x="6116" y="8311"/>
                    </a:lnTo>
                    <a:lnTo>
                      <a:pt x="6136" y="8316"/>
                    </a:lnTo>
                    <a:lnTo>
                      <a:pt x="6156" y="8321"/>
                    </a:lnTo>
                    <a:lnTo>
                      <a:pt x="6176" y="8325"/>
                    </a:lnTo>
                    <a:lnTo>
                      <a:pt x="6196" y="8329"/>
                    </a:lnTo>
                    <a:lnTo>
                      <a:pt x="6217" y="8332"/>
                    </a:lnTo>
                    <a:lnTo>
                      <a:pt x="6237" y="8333"/>
                    </a:lnTo>
                    <a:lnTo>
                      <a:pt x="6257" y="8335"/>
                    </a:lnTo>
                    <a:lnTo>
                      <a:pt x="6278" y="8335"/>
                    </a:lnTo>
                    <a:lnTo>
                      <a:pt x="6299" y="8335"/>
                    </a:lnTo>
                    <a:lnTo>
                      <a:pt x="6319" y="8333"/>
                    </a:lnTo>
                    <a:lnTo>
                      <a:pt x="6339" y="8332"/>
                    </a:lnTo>
                    <a:lnTo>
                      <a:pt x="6360" y="8329"/>
                    </a:lnTo>
                    <a:lnTo>
                      <a:pt x="6380" y="8325"/>
                    </a:lnTo>
                    <a:lnTo>
                      <a:pt x="6400" y="8321"/>
                    </a:lnTo>
                    <a:lnTo>
                      <a:pt x="6420" y="8316"/>
                    </a:lnTo>
                    <a:lnTo>
                      <a:pt x="6439" y="8311"/>
                    </a:lnTo>
                    <a:lnTo>
                      <a:pt x="6459" y="8304"/>
                    </a:lnTo>
                    <a:lnTo>
                      <a:pt x="6478" y="8297"/>
                    </a:lnTo>
                    <a:lnTo>
                      <a:pt x="6497" y="8290"/>
                    </a:lnTo>
                    <a:lnTo>
                      <a:pt x="6515" y="8281"/>
                    </a:lnTo>
                    <a:lnTo>
                      <a:pt x="6533" y="8272"/>
                    </a:lnTo>
                    <a:lnTo>
                      <a:pt x="6551" y="8262"/>
                    </a:lnTo>
                    <a:lnTo>
                      <a:pt x="6569" y="8251"/>
                    </a:lnTo>
                    <a:lnTo>
                      <a:pt x="6586" y="8240"/>
                    </a:lnTo>
                    <a:lnTo>
                      <a:pt x="6603" y="8228"/>
                    </a:lnTo>
                    <a:lnTo>
                      <a:pt x="6619" y="8216"/>
                    </a:lnTo>
                    <a:lnTo>
                      <a:pt x="6635" y="8203"/>
                    </a:lnTo>
                    <a:lnTo>
                      <a:pt x="6650" y="8189"/>
                    </a:lnTo>
                    <a:lnTo>
                      <a:pt x="6665" y="8175"/>
                    </a:lnTo>
                    <a:lnTo>
                      <a:pt x="6679" y="8160"/>
                    </a:lnTo>
                    <a:lnTo>
                      <a:pt x="6693" y="8145"/>
                    </a:lnTo>
                    <a:lnTo>
                      <a:pt x="6706" y="8129"/>
                    </a:lnTo>
                    <a:lnTo>
                      <a:pt x="6718" y="8113"/>
                    </a:lnTo>
                    <a:lnTo>
                      <a:pt x="6730" y="8096"/>
                    </a:lnTo>
                    <a:lnTo>
                      <a:pt x="6742" y="8079"/>
                    </a:lnTo>
                    <a:lnTo>
                      <a:pt x="6752" y="8062"/>
                    </a:lnTo>
                    <a:lnTo>
                      <a:pt x="6762" y="8044"/>
                    </a:lnTo>
                    <a:lnTo>
                      <a:pt x="6771" y="8026"/>
                    </a:lnTo>
                    <a:lnTo>
                      <a:pt x="6780" y="8007"/>
                    </a:lnTo>
                    <a:lnTo>
                      <a:pt x="6787" y="7988"/>
                    </a:lnTo>
                    <a:lnTo>
                      <a:pt x="6794" y="7969"/>
                    </a:lnTo>
                    <a:lnTo>
                      <a:pt x="6801" y="7950"/>
                    </a:lnTo>
                    <a:lnTo>
                      <a:pt x="6806" y="7930"/>
                    </a:lnTo>
                    <a:lnTo>
                      <a:pt x="6811" y="7910"/>
                    </a:lnTo>
                    <a:lnTo>
                      <a:pt x="6815" y="7890"/>
                    </a:lnTo>
                    <a:lnTo>
                      <a:pt x="6819" y="7870"/>
                    </a:lnTo>
                    <a:lnTo>
                      <a:pt x="6822" y="7850"/>
                    </a:lnTo>
                    <a:close/>
                    <a:moveTo>
                      <a:pt x="6567" y="3745"/>
                    </a:moveTo>
                    <a:lnTo>
                      <a:pt x="6549" y="3751"/>
                    </a:lnTo>
                    <a:lnTo>
                      <a:pt x="6530" y="3755"/>
                    </a:lnTo>
                    <a:lnTo>
                      <a:pt x="6510" y="3756"/>
                    </a:lnTo>
                    <a:lnTo>
                      <a:pt x="3257" y="3756"/>
                    </a:lnTo>
                    <a:lnTo>
                      <a:pt x="3237" y="3755"/>
                    </a:lnTo>
                    <a:lnTo>
                      <a:pt x="3218" y="3751"/>
                    </a:lnTo>
                    <a:lnTo>
                      <a:pt x="3200" y="3745"/>
                    </a:lnTo>
                    <a:lnTo>
                      <a:pt x="3182" y="3736"/>
                    </a:lnTo>
                    <a:lnTo>
                      <a:pt x="3166" y="3725"/>
                    </a:lnTo>
                    <a:lnTo>
                      <a:pt x="3151" y="3712"/>
                    </a:lnTo>
                    <a:lnTo>
                      <a:pt x="3138" y="3697"/>
                    </a:lnTo>
                    <a:lnTo>
                      <a:pt x="3127" y="3681"/>
                    </a:lnTo>
                    <a:lnTo>
                      <a:pt x="3118" y="3663"/>
                    </a:lnTo>
                    <a:lnTo>
                      <a:pt x="3112" y="3645"/>
                    </a:lnTo>
                    <a:lnTo>
                      <a:pt x="3108" y="3626"/>
                    </a:lnTo>
                    <a:lnTo>
                      <a:pt x="3107" y="3606"/>
                    </a:lnTo>
                    <a:lnTo>
                      <a:pt x="3108" y="3586"/>
                    </a:lnTo>
                    <a:lnTo>
                      <a:pt x="3112" y="3567"/>
                    </a:lnTo>
                    <a:lnTo>
                      <a:pt x="3118" y="3549"/>
                    </a:lnTo>
                    <a:lnTo>
                      <a:pt x="3127" y="3531"/>
                    </a:lnTo>
                    <a:lnTo>
                      <a:pt x="3138" y="3515"/>
                    </a:lnTo>
                    <a:lnTo>
                      <a:pt x="3151" y="3500"/>
                    </a:lnTo>
                    <a:lnTo>
                      <a:pt x="3166" y="3487"/>
                    </a:lnTo>
                    <a:lnTo>
                      <a:pt x="3182" y="3476"/>
                    </a:lnTo>
                    <a:lnTo>
                      <a:pt x="3200" y="3467"/>
                    </a:lnTo>
                    <a:lnTo>
                      <a:pt x="3218" y="3461"/>
                    </a:lnTo>
                    <a:lnTo>
                      <a:pt x="3237" y="3457"/>
                    </a:lnTo>
                    <a:lnTo>
                      <a:pt x="3257" y="3456"/>
                    </a:lnTo>
                    <a:lnTo>
                      <a:pt x="6510" y="3456"/>
                    </a:lnTo>
                    <a:lnTo>
                      <a:pt x="6530" y="3457"/>
                    </a:lnTo>
                    <a:lnTo>
                      <a:pt x="6549" y="3461"/>
                    </a:lnTo>
                    <a:lnTo>
                      <a:pt x="6567" y="3467"/>
                    </a:lnTo>
                    <a:lnTo>
                      <a:pt x="6585" y="3476"/>
                    </a:lnTo>
                    <a:lnTo>
                      <a:pt x="6601" y="3487"/>
                    </a:lnTo>
                    <a:lnTo>
                      <a:pt x="6616" y="3500"/>
                    </a:lnTo>
                    <a:lnTo>
                      <a:pt x="6629" y="3515"/>
                    </a:lnTo>
                    <a:lnTo>
                      <a:pt x="6640" y="3531"/>
                    </a:lnTo>
                    <a:lnTo>
                      <a:pt x="6649" y="3549"/>
                    </a:lnTo>
                    <a:lnTo>
                      <a:pt x="6655" y="3567"/>
                    </a:lnTo>
                    <a:lnTo>
                      <a:pt x="6659" y="3586"/>
                    </a:lnTo>
                    <a:lnTo>
                      <a:pt x="6660" y="3606"/>
                    </a:lnTo>
                    <a:lnTo>
                      <a:pt x="6659" y="3626"/>
                    </a:lnTo>
                    <a:lnTo>
                      <a:pt x="6655" y="3645"/>
                    </a:lnTo>
                    <a:lnTo>
                      <a:pt x="6649" y="3663"/>
                    </a:lnTo>
                    <a:lnTo>
                      <a:pt x="6640" y="3681"/>
                    </a:lnTo>
                    <a:lnTo>
                      <a:pt x="6629" y="3697"/>
                    </a:lnTo>
                    <a:lnTo>
                      <a:pt x="6616" y="3712"/>
                    </a:lnTo>
                    <a:lnTo>
                      <a:pt x="6601" y="3725"/>
                    </a:lnTo>
                    <a:lnTo>
                      <a:pt x="6585" y="3736"/>
                    </a:lnTo>
                    <a:lnTo>
                      <a:pt x="6567" y="3745"/>
                    </a:lnTo>
                    <a:close/>
                    <a:moveTo>
                      <a:pt x="5870" y="4674"/>
                    </a:moveTo>
                    <a:lnTo>
                      <a:pt x="5852" y="4680"/>
                    </a:lnTo>
                    <a:lnTo>
                      <a:pt x="5833" y="4684"/>
                    </a:lnTo>
                    <a:lnTo>
                      <a:pt x="5813" y="4685"/>
                    </a:lnTo>
                    <a:lnTo>
                      <a:pt x="3257" y="4685"/>
                    </a:lnTo>
                    <a:lnTo>
                      <a:pt x="3237" y="4684"/>
                    </a:lnTo>
                    <a:lnTo>
                      <a:pt x="3218" y="4680"/>
                    </a:lnTo>
                    <a:lnTo>
                      <a:pt x="3200" y="4674"/>
                    </a:lnTo>
                    <a:lnTo>
                      <a:pt x="3182" y="4665"/>
                    </a:lnTo>
                    <a:lnTo>
                      <a:pt x="3166" y="4654"/>
                    </a:lnTo>
                    <a:lnTo>
                      <a:pt x="3151" y="4641"/>
                    </a:lnTo>
                    <a:lnTo>
                      <a:pt x="3138" y="4626"/>
                    </a:lnTo>
                    <a:lnTo>
                      <a:pt x="3127" y="4610"/>
                    </a:lnTo>
                    <a:lnTo>
                      <a:pt x="3118" y="4592"/>
                    </a:lnTo>
                    <a:lnTo>
                      <a:pt x="3112" y="4574"/>
                    </a:lnTo>
                    <a:lnTo>
                      <a:pt x="3108" y="4555"/>
                    </a:lnTo>
                    <a:lnTo>
                      <a:pt x="3107" y="4535"/>
                    </a:lnTo>
                    <a:lnTo>
                      <a:pt x="3108" y="4515"/>
                    </a:lnTo>
                    <a:lnTo>
                      <a:pt x="3112" y="4496"/>
                    </a:lnTo>
                    <a:lnTo>
                      <a:pt x="3118" y="4478"/>
                    </a:lnTo>
                    <a:lnTo>
                      <a:pt x="3127" y="4460"/>
                    </a:lnTo>
                    <a:lnTo>
                      <a:pt x="3138" y="4444"/>
                    </a:lnTo>
                    <a:lnTo>
                      <a:pt x="3151" y="4429"/>
                    </a:lnTo>
                    <a:lnTo>
                      <a:pt x="3166" y="4416"/>
                    </a:lnTo>
                    <a:lnTo>
                      <a:pt x="3182" y="4405"/>
                    </a:lnTo>
                    <a:lnTo>
                      <a:pt x="3200" y="4396"/>
                    </a:lnTo>
                    <a:lnTo>
                      <a:pt x="3218" y="4390"/>
                    </a:lnTo>
                    <a:lnTo>
                      <a:pt x="3237" y="4386"/>
                    </a:lnTo>
                    <a:lnTo>
                      <a:pt x="3257" y="4385"/>
                    </a:lnTo>
                    <a:lnTo>
                      <a:pt x="5813" y="4385"/>
                    </a:lnTo>
                    <a:lnTo>
                      <a:pt x="5833" y="4386"/>
                    </a:lnTo>
                    <a:lnTo>
                      <a:pt x="5852" y="4390"/>
                    </a:lnTo>
                    <a:lnTo>
                      <a:pt x="5870" y="4396"/>
                    </a:lnTo>
                    <a:lnTo>
                      <a:pt x="5888" y="4405"/>
                    </a:lnTo>
                    <a:lnTo>
                      <a:pt x="5904" y="4416"/>
                    </a:lnTo>
                    <a:lnTo>
                      <a:pt x="5919" y="4429"/>
                    </a:lnTo>
                    <a:lnTo>
                      <a:pt x="5932" y="4444"/>
                    </a:lnTo>
                    <a:lnTo>
                      <a:pt x="5943" y="4460"/>
                    </a:lnTo>
                    <a:lnTo>
                      <a:pt x="5952" y="4478"/>
                    </a:lnTo>
                    <a:lnTo>
                      <a:pt x="5958" y="4496"/>
                    </a:lnTo>
                    <a:lnTo>
                      <a:pt x="5962" y="4515"/>
                    </a:lnTo>
                    <a:lnTo>
                      <a:pt x="5963" y="4535"/>
                    </a:lnTo>
                    <a:lnTo>
                      <a:pt x="5962" y="4555"/>
                    </a:lnTo>
                    <a:lnTo>
                      <a:pt x="5958" y="4574"/>
                    </a:lnTo>
                    <a:lnTo>
                      <a:pt x="5952" y="4592"/>
                    </a:lnTo>
                    <a:lnTo>
                      <a:pt x="5943" y="4610"/>
                    </a:lnTo>
                    <a:lnTo>
                      <a:pt x="5932" y="4626"/>
                    </a:lnTo>
                    <a:lnTo>
                      <a:pt x="5919" y="4641"/>
                    </a:lnTo>
                    <a:lnTo>
                      <a:pt x="5904" y="4654"/>
                    </a:lnTo>
                    <a:lnTo>
                      <a:pt x="5888" y="4665"/>
                    </a:lnTo>
                    <a:lnTo>
                      <a:pt x="5870" y="46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16776EA2-8258-4443-BE6E-A6C956F3969F}"/>
              </a:ext>
            </a:extLst>
          </p:cNvPr>
          <p:cNvSpPr/>
          <p:nvPr/>
        </p:nvSpPr>
        <p:spPr>
          <a:xfrm>
            <a:off x="1504708" y="5559661"/>
            <a:ext cx="3881379" cy="514470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400" b="1" dirty="0">
                <a:solidFill>
                  <a:schemeClr val="bg1"/>
                </a:solidFill>
                <a:sym typeface="Franklin Gothic Book" panose="020B0503020102020204" pitchFamily="34" charset="0"/>
              </a:rPr>
              <a:t>Signed &amp; open — 30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43ECD5D-C34D-42B3-BE41-17073ABEBC51}"/>
              </a:ext>
            </a:extLst>
          </p:cNvPr>
          <p:cNvSpPr/>
          <p:nvPr/>
        </p:nvSpPr>
        <p:spPr>
          <a:xfrm>
            <a:off x="8135423" y="3353380"/>
            <a:ext cx="3297468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Capacity verified: ₱12M+ liquid capital and operating background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F160AE5-F505-4C80-B961-E3F5D24C4CC2}"/>
              </a:ext>
            </a:extLst>
          </p:cNvPr>
          <p:cNvSpPr/>
          <p:nvPr/>
        </p:nvSpPr>
        <p:spPr>
          <a:xfrm>
            <a:off x="7797509" y="4095792"/>
            <a:ext cx="3635381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Two-day immersion: store shifts, commissary tour, validation calls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2A2D4925-FEAA-4DEB-8B59-7E8827B27865}"/>
              </a:ext>
            </a:extLst>
          </p:cNvPr>
          <p:cNvSpPr/>
          <p:nvPr/>
        </p:nvSpPr>
        <p:spPr>
          <a:xfrm>
            <a:off x="7335695" y="4838204"/>
            <a:ext cx="4097196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tx1"/>
                </a:solidFill>
                <a:sym typeface="Franklin Gothic Book" panose="020B0503020102020204" pitchFamily="34" charset="0"/>
              </a:rPr>
              <a:t>Committee approval on capital, character, culture; territory reserved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A073A38-942A-4118-981C-0A72AFF989FC}"/>
              </a:ext>
            </a:extLst>
          </p:cNvPr>
          <p:cNvSpPr/>
          <p:nvPr/>
        </p:nvSpPr>
        <p:spPr>
          <a:xfrm>
            <a:off x="6930199" y="5580615"/>
            <a:ext cx="4502692" cy="472562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200" dirty="0">
                <a:solidFill>
                  <a:schemeClr val="bg1"/>
                </a:solidFill>
                <a:sym typeface="Franklin Gothic Book" panose="020B0503020102020204" pitchFamily="34" charset="0"/>
              </a:rPr>
              <a:t>Agreements signed, Academy done, site built and open within nine months</a:t>
            </a:r>
          </a:p>
        </p:txBody>
      </p:sp>
    </p:spTree>
    <p:extLst>
      <p:ext uri="{BB962C8B-B14F-4D97-AF65-F5344CB8AC3E}">
        <p14:creationId xmlns:p14="http://schemas.microsoft.com/office/powerpoint/2010/main" val="32249560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BA8F902D-C523-4EB8-A367-E83209740CB2}"/>
              </a:ext>
            </a:extLst>
          </p:cNvPr>
          <p:cNvSpPr/>
          <p:nvPr/>
        </p:nvSpPr>
        <p:spPr>
          <a:xfrm flipH="1">
            <a:off x="11989" y="1133790"/>
            <a:ext cx="12180009" cy="572421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4EFE5F-3E0E-4646-864A-9179D3A0A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Unit Growth Trajectory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3F12FC-0372-47B7-8B3F-0E33EF1A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24</a:t>
            </a:fld>
            <a:endParaRPr lang="en-PH" dirty="0"/>
          </a:p>
        </p:txBody>
      </p:sp>
      <p:sp>
        <p:nvSpPr>
          <p:cNvPr id="36" name="ee4pHeader1">
            <a:extLst>
              <a:ext uri="{FF2B5EF4-FFF2-40B4-BE49-F238E27FC236}">
                <a16:creationId xmlns:a16="http://schemas.microsoft.com/office/drawing/2014/main" id="{572DA40A-F2F6-4D25-825E-FD3C522B25C7}"/>
              </a:ext>
            </a:extLst>
          </p:cNvPr>
          <p:cNvSpPr txBox="1"/>
          <p:nvPr/>
        </p:nvSpPr>
        <p:spPr>
          <a:xfrm>
            <a:off x="3165551" y="5530124"/>
            <a:ext cx="2565871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30 units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8D42EF-BF37-4186-B548-D3E32A5194E6}"/>
              </a:ext>
            </a:extLst>
          </p:cNvPr>
          <p:cNvSpPr txBox="1"/>
          <p:nvPr/>
        </p:nvSpPr>
        <p:spPr>
          <a:xfrm>
            <a:off x="3165551" y="5984895"/>
            <a:ext cx="6175219" cy="50603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NCR densification: 18 openings, two-thirds franchised, plus the first two company flagships.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08EA83F-1BB8-4A68-81ED-EA724B9D0F09}"/>
              </a:ext>
            </a:extLst>
          </p:cNvPr>
          <p:cNvSpPr/>
          <p:nvPr/>
        </p:nvSpPr>
        <p:spPr>
          <a:xfrm rot="20093914">
            <a:off x="-575648" y="3737181"/>
            <a:ext cx="12852069" cy="719464"/>
          </a:xfrm>
          <a:custGeom>
            <a:avLst/>
            <a:gdLst>
              <a:gd name="connsiteX0" fmla="*/ 0 w 8178800"/>
              <a:gd name="connsiteY0" fmla="*/ 335280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1005840 h 1341120"/>
              <a:gd name="connsiteX7" fmla="*/ 0 w 8178800"/>
              <a:gd name="connsiteY7" fmla="*/ 335280 h 1341120"/>
              <a:gd name="connsiteX0" fmla="*/ 6096 w 8178800"/>
              <a:gd name="connsiteY0" fmla="*/ 646176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1005840 h 1341120"/>
              <a:gd name="connsiteX7" fmla="*/ 6096 w 8178800"/>
              <a:gd name="connsiteY7" fmla="*/ 646176 h 1341120"/>
              <a:gd name="connsiteX0" fmla="*/ 6096 w 8178800"/>
              <a:gd name="connsiteY0" fmla="*/ 646176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762000 h 1341120"/>
              <a:gd name="connsiteX7" fmla="*/ 6096 w 8178800"/>
              <a:gd name="connsiteY7" fmla="*/ 646176 h 1341120"/>
              <a:gd name="connsiteX0" fmla="*/ 6096 w 8178800"/>
              <a:gd name="connsiteY0" fmla="*/ 646176 h 1341120"/>
              <a:gd name="connsiteX1" fmla="*/ 7508240 w 8178800"/>
              <a:gd name="connsiteY1" fmla="*/ 335280 h 1341120"/>
              <a:gd name="connsiteX2" fmla="*/ 7508240 w 8178800"/>
              <a:gd name="connsiteY2" fmla="*/ 0 h 1341120"/>
              <a:gd name="connsiteX3" fmla="*/ 8178800 w 8178800"/>
              <a:gd name="connsiteY3" fmla="*/ 670560 h 1341120"/>
              <a:gd name="connsiteX4" fmla="*/ 7508240 w 8178800"/>
              <a:gd name="connsiteY4" fmla="*/ 1341120 h 1341120"/>
              <a:gd name="connsiteX5" fmla="*/ 7508240 w 8178800"/>
              <a:gd name="connsiteY5" fmla="*/ 1005840 h 1341120"/>
              <a:gd name="connsiteX6" fmla="*/ 0 w 8178800"/>
              <a:gd name="connsiteY6" fmla="*/ 694944 h 1341120"/>
              <a:gd name="connsiteX7" fmla="*/ 6096 w 8178800"/>
              <a:gd name="connsiteY7" fmla="*/ 646176 h 1341120"/>
              <a:gd name="connsiteX0" fmla="*/ 381 w 8173085"/>
              <a:gd name="connsiteY0" fmla="*/ 646176 h 1341120"/>
              <a:gd name="connsiteX1" fmla="*/ 7502525 w 8173085"/>
              <a:gd name="connsiteY1" fmla="*/ 335280 h 1341120"/>
              <a:gd name="connsiteX2" fmla="*/ 7502525 w 8173085"/>
              <a:gd name="connsiteY2" fmla="*/ 0 h 1341120"/>
              <a:gd name="connsiteX3" fmla="*/ 8173085 w 8173085"/>
              <a:gd name="connsiteY3" fmla="*/ 670560 h 1341120"/>
              <a:gd name="connsiteX4" fmla="*/ 7502525 w 8173085"/>
              <a:gd name="connsiteY4" fmla="*/ 1341120 h 1341120"/>
              <a:gd name="connsiteX5" fmla="*/ 7502525 w 8173085"/>
              <a:gd name="connsiteY5" fmla="*/ 1005840 h 1341120"/>
              <a:gd name="connsiteX6" fmla="*/ 0 w 8173085"/>
              <a:gd name="connsiteY6" fmla="*/ 693039 h 1341120"/>
              <a:gd name="connsiteX7" fmla="*/ 381 w 8173085"/>
              <a:gd name="connsiteY7" fmla="*/ 646176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73085" h="1341120">
                <a:moveTo>
                  <a:pt x="381" y="646176"/>
                </a:moveTo>
                <a:lnTo>
                  <a:pt x="7502525" y="335280"/>
                </a:lnTo>
                <a:lnTo>
                  <a:pt x="7502525" y="0"/>
                </a:lnTo>
                <a:lnTo>
                  <a:pt x="8173085" y="670560"/>
                </a:lnTo>
                <a:lnTo>
                  <a:pt x="7502525" y="1341120"/>
                </a:lnTo>
                <a:lnTo>
                  <a:pt x="7502525" y="1005840"/>
                </a:lnTo>
                <a:lnTo>
                  <a:pt x="0" y="693039"/>
                </a:lnTo>
                <a:lnTo>
                  <a:pt x="381" y="64617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616EF2E-6ADD-4410-8DAD-51897582076A}"/>
              </a:ext>
            </a:extLst>
          </p:cNvPr>
          <p:cNvSpPr/>
          <p:nvPr/>
        </p:nvSpPr>
        <p:spPr>
          <a:xfrm>
            <a:off x="2266191" y="5199963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48EFE96-309F-45CA-BE84-200CA11B0892}"/>
              </a:ext>
            </a:extLst>
          </p:cNvPr>
          <p:cNvSpPr/>
          <p:nvPr/>
        </p:nvSpPr>
        <p:spPr>
          <a:xfrm>
            <a:off x="2342040" y="5275021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68" name="Group 13"/>
          <p:cNvGrpSpPr/>
          <p:nvPr/>
        </p:nvGrpSpPr>
        <p:grpSpPr>
          <a:xfrm>
            <a:off x="2450466" y="5379941"/>
            <a:ext cx="454961" cy="454961"/>
            <a:chOff x="5227152" y="861060"/>
            <a:chExt cx="633600" cy="633600"/>
          </a:xfrm>
        </p:grpSpPr>
        <p:sp>
          <p:nvSpPr>
            <p:cNvPr id="69" name="Accent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719" y="3931"/>
                  </a:moveTo>
                  <a:lnTo>
                    <a:pt x="1711" y="3921"/>
                  </a:lnTo>
                  <a:lnTo>
                    <a:pt x="1628" y="3813"/>
                  </a:lnTo>
                  <a:lnTo>
                    <a:pt x="1617" y="3797"/>
                  </a:lnTo>
                  <a:lnTo>
                    <a:pt x="1609" y="3780"/>
                  </a:lnTo>
                  <a:lnTo>
                    <a:pt x="1602" y="3761"/>
                  </a:lnTo>
                  <a:lnTo>
                    <a:pt x="1598" y="3742"/>
                  </a:lnTo>
                  <a:lnTo>
                    <a:pt x="1597" y="3722"/>
                  </a:lnTo>
                  <a:lnTo>
                    <a:pt x="1598" y="3703"/>
                  </a:lnTo>
                  <a:lnTo>
                    <a:pt x="1602" y="3683"/>
                  </a:lnTo>
                  <a:lnTo>
                    <a:pt x="1608" y="3665"/>
                  </a:lnTo>
                  <a:lnTo>
                    <a:pt x="1617" y="3647"/>
                  </a:lnTo>
                  <a:lnTo>
                    <a:pt x="1628" y="3631"/>
                  </a:lnTo>
                  <a:lnTo>
                    <a:pt x="1641" y="3616"/>
                  </a:lnTo>
                  <a:lnTo>
                    <a:pt x="1656" y="3603"/>
                  </a:lnTo>
                  <a:lnTo>
                    <a:pt x="1672" y="3592"/>
                  </a:lnTo>
                  <a:lnTo>
                    <a:pt x="1689" y="3584"/>
                  </a:lnTo>
                  <a:lnTo>
                    <a:pt x="1708" y="3577"/>
                  </a:lnTo>
                  <a:lnTo>
                    <a:pt x="1727" y="3573"/>
                  </a:lnTo>
                  <a:lnTo>
                    <a:pt x="1747" y="3572"/>
                  </a:lnTo>
                  <a:lnTo>
                    <a:pt x="1766" y="3573"/>
                  </a:lnTo>
                  <a:lnTo>
                    <a:pt x="1786" y="3577"/>
                  </a:lnTo>
                  <a:lnTo>
                    <a:pt x="1804" y="3583"/>
                  </a:lnTo>
                  <a:lnTo>
                    <a:pt x="1822" y="3592"/>
                  </a:lnTo>
                  <a:lnTo>
                    <a:pt x="1838" y="3603"/>
                  </a:lnTo>
                  <a:lnTo>
                    <a:pt x="1853" y="3616"/>
                  </a:lnTo>
                  <a:lnTo>
                    <a:pt x="1866" y="3631"/>
                  </a:lnTo>
                  <a:lnTo>
                    <a:pt x="1945" y="3733"/>
                  </a:lnTo>
                  <a:lnTo>
                    <a:pt x="2019" y="3815"/>
                  </a:lnTo>
                  <a:lnTo>
                    <a:pt x="2090" y="3878"/>
                  </a:lnTo>
                  <a:lnTo>
                    <a:pt x="2156" y="3925"/>
                  </a:lnTo>
                  <a:lnTo>
                    <a:pt x="2217" y="3955"/>
                  </a:lnTo>
                  <a:lnTo>
                    <a:pt x="2274" y="3972"/>
                  </a:lnTo>
                  <a:lnTo>
                    <a:pt x="2328" y="3978"/>
                  </a:lnTo>
                  <a:lnTo>
                    <a:pt x="2382" y="3972"/>
                  </a:lnTo>
                  <a:lnTo>
                    <a:pt x="2439" y="3955"/>
                  </a:lnTo>
                  <a:lnTo>
                    <a:pt x="2500" y="3925"/>
                  </a:lnTo>
                  <a:lnTo>
                    <a:pt x="2566" y="3878"/>
                  </a:lnTo>
                  <a:lnTo>
                    <a:pt x="2637" y="3815"/>
                  </a:lnTo>
                  <a:lnTo>
                    <a:pt x="2711" y="3733"/>
                  </a:lnTo>
                  <a:lnTo>
                    <a:pt x="2790" y="3631"/>
                  </a:lnTo>
                  <a:lnTo>
                    <a:pt x="2803" y="3616"/>
                  </a:lnTo>
                  <a:lnTo>
                    <a:pt x="2818" y="3603"/>
                  </a:lnTo>
                  <a:lnTo>
                    <a:pt x="2834" y="3592"/>
                  </a:lnTo>
                  <a:lnTo>
                    <a:pt x="2852" y="3583"/>
                  </a:lnTo>
                  <a:lnTo>
                    <a:pt x="2870" y="3577"/>
                  </a:lnTo>
                  <a:lnTo>
                    <a:pt x="2889" y="3573"/>
                  </a:lnTo>
                  <a:lnTo>
                    <a:pt x="2909" y="3572"/>
                  </a:lnTo>
                  <a:lnTo>
                    <a:pt x="2929" y="3573"/>
                  </a:lnTo>
                  <a:lnTo>
                    <a:pt x="2948" y="3577"/>
                  </a:lnTo>
                  <a:lnTo>
                    <a:pt x="2966" y="3583"/>
                  </a:lnTo>
                  <a:lnTo>
                    <a:pt x="2984" y="3592"/>
                  </a:lnTo>
                  <a:lnTo>
                    <a:pt x="3000" y="3603"/>
                  </a:lnTo>
                  <a:lnTo>
                    <a:pt x="3015" y="3616"/>
                  </a:lnTo>
                  <a:lnTo>
                    <a:pt x="3028" y="3631"/>
                  </a:lnTo>
                  <a:lnTo>
                    <a:pt x="3107" y="3733"/>
                  </a:lnTo>
                  <a:lnTo>
                    <a:pt x="3181" y="3815"/>
                  </a:lnTo>
                  <a:lnTo>
                    <a:pt x="3252" y="3878"/>
                  </a:lnTo>
                  <a:lnTo>
                    <a:pt x="3318" y="3925"/>
                  </a:lnTo>
                  <a:lnTo>
                    <a:pt x="3379" y="3955"/>
                  </a:lnTo>
                  <a:lnTo>
                    <a:pt x="3436" y="3972"/>
                  </a:lnTo>
                  <a:lnTo>
                    <a:pt x="3490" y="3978"/>
                  </a:lnTo>
                  <a:lnTo>
                    <a:pt x="3544" y="3972"/>
                  </a:lnTo>
                  <a:lnTo>
                    <a:pt x="3601" y="3955"/>
                  </a:lnTo>
                  <a:lnTo>
                    <a:pt x="3662" y="3925"/>
                  </a:lnTo>
                  <a:lnTo>
                    <a:pt x="3728" y="3878"/>
                  </a:lnTo>
                  <a:lnTo>
                    <a:pt x="3799" y="3815"/>
                  </a:lnTo>
                  <a:lnTo>
                    <a:pt x="3873" y="3733"/>
                  </a:lnTo>
                  <a:lnTo>
                    <a:pt x="3952" y="3631"/>
                  </a:lnTo>
                  <a:lnTo>
                    <a:pt x="3965" y="3616"/>
                  </a:lnTo>
                  <a:lnTo>
                    <a:pt x="3980" y="3603"/>
                  </a:lnTo>
                  <a:lnTo>
                    <a:pt x="3996" y="3592"/>
                  </a:lnTo>
                  <a:lnTo>
                    <a:pt x="4014" y="3583"/>
                  </a:lnTo>
                  <a:lnTo>
                    <a:pt x="4032" y="3577"/>
                  </a:lnTo>
                  <a:lnTo>
                    <a:pt x="4052" y="3573"/>
                  </a:lnTo>
                  <a:lnTo>
                    <a:pt x="4071" y="3572"/>
                  </a:lnTo>
                  <a:lnTo>
                    <a:pt x="4091" y="3573"/>
                  </a:lnTo>
                  <a:lnTo>
                    <a:pt x="4110" y="3577"/>
                  </a:lnTo>
                  <a:lnTo>
                    <a:pt x="4128" y="3583"/>
                  </a:lnTo>
                  <a:lnTo>
                    <a:pt x="4146" y="3592"/>
                  </a:lnTo>
                  <a:lnTo>
                    <a:pt x="4162" y="3603"/>
                  </a:lnTo>
                  <a:lnTo>
                    <a:pt x="4177" y="3616"/>
                  </a:lnTo>
                  <a:lnTo>
                    <a:pt x="4190" y="3631"/>
                  </a:lnTo>
                  <a:lnTo>
                    <a:pt x="4269" y="3734"/>
                  </a:lnTo>
                  <a:lnTo>
                    <a:pt x="4343" y="3815"/>
                  </a:lnTo>
                  <a:lnTo>
                    <a:pt x="4413" y="3878"/>
                  </a:lnTo>
                  <a:lnTo>
                    <a:pt x="4480" y="3925"/>
                  </a:lnTo>
                  <a:lnTo>
                    <a:pt x="4541" y="3955"/>
                  </a:lnTo>
                  <a:lnTo>
                    <a:pt x="4598" y="3972"/>
                  </a:lnTo>
                  <a:lnTo>
                    <a:pt x="4651" y="3978"/>
                  </a:lnTo>
                  <a:lnTo>
                    <a:pt x="4705" y="3972"/>
                  </a:lnTo>
                  <a:lnTo>
                    <a:pt x="4762" y="3955"/>
                  </a:lnTo>
                  <a:lnTo>
                    <a:pt x="4823" y="3925"/>
                  </a:lnTo>
                  <a:lnTo>
                    <a:pt x="4890" y="3878"/>
                  </a:lnTo>
                  <a:lnTo>
                    <a:pt x="4960" y="3815"/>
                  </a:lnTo>
                  <a:lnTo>
                    <a:pt x="5034" y="3733"/>
                  </a:lnTo>
                  <a:lnTo>
                    <a:pt x="5113" y="3631"/>
                  </a:lnTo>
                  <a:lnTo>
                    <a:pt x="5126" y="3616"/>
                  </a:lnTo>
                  <a:lnTo>
                    <a:pt x="5141" y="3603"/>
                  </a:lnTo>
                  <a:lnTo>
                    <a:pt x="5157" y="3592"/>
                  </a:lnTo>
                  <a:lnTo>
                    <a:pt x="5175" y="3583"/>
                  </a:lnTo>
                  <a:lnTo>
                    <a:pt x="5193" y="3577"/>
                  </a:lnTo>
                  <a:lnTo>
                    <a:pt x="5212" y="3573"/>
                  </a:lnTo>
                  <a:lnTo>
                    <a:pt x="5232" y="3572"/>
                  </a:lnTo>
                  <a:lnTo>
                    <a:pt x="5252" y="3573"/>
                  </a:lnTo>
                  <a:lnTo>
                    <a:pt x="5271" y="3577"/>
                  </a:lnTo>
                  <a:lnTo>
                    <a:pt x="5289" y="3583"/>
                  </a:lnTo>
                  <a:lnTo>
                    <a:pt x="5307" y="3592"/>
                  </a:lnTo>
                  <a:lnTo>
                    <a:pt x="5323" y="3603"/>
                  </a:lnTo>
                  <a:lnTo>
                    <a:pt x="5338" y="3616"/>
                  </a:lnTo>
                  <a:lnTo>
                    <a:pt x="5351" y="3631"/>
                  </a:lnTo>
                  <a:lnTo>
                    <a:pt x="5430" y="3733"/>
                  </a:lnTo>
                  <a:lnTo>
                    <a:pt x="5504" y="3815"/>
                  </a:lnTo>
                  <a:lnTo>
                    <a:pt x="5575" y="3878"/>
                  </a:lnTo>
                  <a:lnTo>
                    <a:pt x="5641" y="3925"/>
                  </a:lnTo>
                  <a:lnTo>
                    <a:pt x="5702" y="3955"/>
                  </a:lnTo>
                  <a:lnTo>
                    <a:pt x="5759" y="3972"/>
                  </a:lnTo>
                  <a:lnTo>
                    <a:pt x="5813" y="3978"/>
                  </a:lnTo>
                  <a:lnTo>
                    <a:pt x="5867" y="3972"/>
                  </a:lnTo>
                  <a:lnTo>
                    <a:pt x="5924" y="3955"/>
                  </a:lnTo>
                  <a:lnTo>
                    <a:pt x="5985" y="3925"/>
                  </a:lnTo>
                  <a:lnTo>
                    <a:pt x="6051" y="3878"/>
                  </a:lnTo>
                  <a:lnTo>
                    <a:pt x="6122" y="3815"/>
                  </a:lnTo>
                  <a:lnTo>
                    <a:pt x="6196" y="3733"/>
                  </a:lnTo>
                  <a:lnTo>
                    <a:pt x="6275" y="3631"/>
                  </a:lnTo>
                  <a:lnTo>
                    <a:pt x="6288" y="3616"/>
                  </a:lnTo>
                  <a:lnTo>
                    <a:pt x="6303" y="3603"/>
                  </a:lnTo>
                  <a:lnTo>
                    <a:pt x="6319" y="3592"/>
                  </a:lnTo>
                  <a:lnTo>
                    <a:pt x="6337" y="3583"/>
                  </a:lnTo>
                  <a:lnTo>
                    <a:pt x="6355" y="3577"/>
                  </a:lnTo>
                  <a:lnTo>
                    <a:pt x="6374" y="3573"/>
                  </a:lnTo>
                  <a:lnTo>
                    <a:pt x="6394" y="3572"/>
                  </a:lnTo>
                  <a:lnTo>
                    <a:pt x="6414" y="3573"/>
                  </a:lnTo>
                  <a:lnTo>
                    <a:pt x="6433" y="3577"/>
                  </a:lnTo>
                  <a:lnTo>
                    <a:pt x="6451" y="3583"/>
                  </a:lnTo>
                  <a:lnTo>
                    <a:pt x="6469" y="3592"/>
                  </a:lnTo>
                  <a:lnTo>
                    <a:pt x="6485" y="3603"/>
                  </a:lnTo>
                  <a:lnTo>
                    <a:pt x="6500" y="3616"/>
                  </a:lnTo>
                  <a:lnTo>
                    <a:pt x="6513" y="3631"/>
                  </a:lnTo>
                  <a:lnTo>
                    <a:pt x="6592" y="3733"/>
                  </a:lnTo>
                  <a:lnTo>
                    <a:pt x="6666" y="3815"/>
                  </a:lnTo>
                  <a:lnTo>
                    <a:pt x="6737" y="3878"/>
                  </a:lnTo>
                  <a:lnTo>
                    <a:pt x="6803" y="3925"/>
                  </a:lnTo>
                  <a:lnTo>
                    <a:pt x="6864" y="3955"/>
                  </a:lnTo>
                  <a:lnTo>
                    <a:pt x="6921" y="3972"/>
                  </a:lnTo>
                  <a:lnTo>
                    <a:pt x="6975" y="3978"/>
                  </a:lnTo>
                  <a:lnTo>
                    <a:pt x="7029" y="3972"/>
                  </a:lnTo>
                  <a:lnTo>
                    <a:pt x="7086" y="3955"/>
                  </a:lnTo>
                  <a:lnTo>
                    <a:pt x="7147" y="3925"/>
                  </a:lnTo>
                  <a:lnTo>
                    <a:pt x="7213" y="3878"/>
                  </a:lnTo>
                  <a:lnTo>
                    <a:pt x="7284" y="3815"/>
                  </a:lnTo>
                  <a:lnTo>
                    <a:pt x="7358" y="3733"/>
                  </a:lnTo>
                  <a:lnTo>
                    <a:pt x="7437" y="3631"/>
                  </a:lnTo>
                  <a:lnTo>
                    <a:pt x="7450" y="3616"/>
                  </a:lnTo>
                  <a:lnTo>
                    <a:pt x="7465" y="3603"/>
                  </a:lnTo>
                  <a:lnTo>
                    <a:pt x="7481" y="3592"/>
                  </a:lnTo>
                  <a:lnTo>
                    <a:pt x="7499" y="3583"/>
                  </a:lnTo>
                  <a:lnTo>
                    <a:pt x="7517" y="3577"/>
                  </a:lnTo>
                  <a:lnTo>
                    <a:pt x="7537" y="3573"/>
                  </a:lnTo>
                  <a:lnTo>
                    <a:pt x="7556" y="3572"/>
                  </a:lnTo>
                  <a:lnTo>
                    <a:pt x="7576" y="3573"/>
                  </a:lnTo>
                  <a:lnTo>
                    <a:pt x="7595" y="3577"/>
                  </a:lnTo>
                  <a:lnTo>
                    <a:pt x="7614" y="3584"/>
                  </a:lnTo>
                  <a:lnTo>
                    <a:pt x="7631" y="3592"/>
                  </a:lnTo>
                  <a:lnTo>
                    <a:pt x="7647" y="3603"/>
                  </a:lnTo>
                  <a:lnTo>
                    <a:pt x="7662" y="3616"/>
                  </a:lnTo>
                  <a:lnTo>
                    <a:pt x="7675" y="3631"/>
                  </a:lnTo>
                  <a:lnTo>
                    <a:pt x="7686" y="3647"/>
                  </a:lnTo>
                  <a:lnTo>
                    <a:pt x="7695" y="3665"/>
                  </a:lnTo>
                  <a:lnTo>
                    <a:pt x="7701" y="3683"/>
                  </a:lnTo>
                  <a:lnTo>
                    <a:pt x="7705" y="3703"/>
                  </a:lnTo>
                  <a:lnTo>
                    <a:pt x="7706" y="3722"/>
                  </a:lnTo>
                  <a:lnTo>
                    <a:pt x="7705" y="3742"/>
                  </a:lnTo>
                  <a:lnTo>
                    <a:pt x="7701" y="3761"/>
                  </a:lnTo>
                  <a:lnTo>
                    <a:pt x="7694" y="3780"/>
                  </a:lnTo>
                  <a:lnTo>
                    <a:pt x="7686" y="3797"/>
                  </a:lnTo>
                  <a:lnTo>
                    <a:pt x="7675" y="3813"/>
                  </a:lnTo>
                  <a:lnTo>
                    <a:pt x="7592" y="3921"/>
                  </a:lnTo>
                  <a:lnTo>
                    <a:pt x="7584" y="3931"/>
                  </a:lnTo>
                  <a:lnTo>
                    <a:pt x="7501" y="4022"/>
                  </a:lnTo>
                  <a:lnTo>
                    <a:pt x="7490" y="4033"/>
                  </a:lnTo>
                  <a:lnTo>
                    <a:pt x="7407" y="4107"/>
                  </a:lnTo>
                  <a:lnTo>
                    <a:pt x="7393" y="4119"/>
                  </a:lnTo>
                  <a:lnTo>
                    <a:pt x="7310" y="4177"/>
                  </a:lnTo>
                  <a:lnTo>
                    <a:pt x="7291" y="4188"/>
                  </a:lnTo>
                  <a:lnTo>
                    <a:pt x="7208" y="4229"/>
                  </a:lnTo>
                  <a:lnTo>
                    <a:pt x="7184" y="4239"/>
                  </a:lnTo>
                  <a:lnTo>
                    <a:pt x="7101" y="4264"/>
                  </a:lnTo>
                  <a:lnTo>
                    <a:pt x="7073" y="4269"/>
                  </a:lnTo>
                  <a:lnTo>
                    <a:pt x="6990" y="4278"/>
                  </a:lnTo>
                  <a:lnTo>
                    <a:pt x="6975" y="4278"/>
                  </a:lnTo>
                  <a:lnTo>
                    <a:pt x="6960" y="4278"/>
                  </a:lnTo>
                  <a:lnTo>
                    <a:pt x="6877" y="4269"/>
                  </a:lnTo>
                  <a:lnTo>
                    <a:pt x="6849" y="4264"/>
                  </a:lnTo>
                  <a:lnTo>
                    <a:pt x="6766" y="4239"/>
                  </a:lnTo>
                  <a:lnTo>
                    <a:pt x="6742" y="4229"/>
                  </a:lnTo>
                  <a:lnTo>
                    <a:pt x="6659" y="4188"/>
                  </a:lnTo>
                  <a:lnTo>
                    <a:pt x="6640" y="4177"/>
                  </a:lnTo>
                  <a:lnTo>
                    <a:pt x="6557" y="4119"/>
                  </a:lnTo>
                  <a:lnTo>
                    <a:pt x="6543" y="4107"/>
                  </a:lnTo>
                  <a:lnTo>
                    <a:pt x="6460" y="4033"/>
                  </a:lnTo>
                  <a:lnTo>
                    <a:pt x="6449" y="4022"/>
                  </a:lnTo>
                  <a:lnTo>
                    <a:pt x="6394" y="3962"/>
                  </a:lnTo>
                  <a:lnTo>
                    <a:pt x="6339" y="4022"/>
                  </a:lnTo>
                  <a:lnTo>
                    <a:pt x="6328" y="4033"/>
                  </a:lnTo>
                  <a:lnTo>
                    <a:pt x="6245" y="4107"/>
                  </a:lnTo>
                  <a:lnTo>
                    <a:pt x="6231" y="4119"/>
                  </a:lnTo>
                  <a:lnTo>
                    <a:pt x="6148" y="4177"/>
                  </a:lnTo>
                  <a:lnTo>
                    <a:pt x="6129" y="4188"/>
                  </a:lnTo>
                  <a:lnTo>
                    <a:pt x="6046" y="4229"/>
                  </a:lnTo>
                  <a:lnTo>
                    <a:pt x="6022" y="4239"/>
                  </a:lnTo>
                  <a:lnTo>
                    <a:pt x="5939" y="4264"/>
                  </a:lnTo>
                  <a:lnTo>
                    <a:pt x="5911" y="4269"/>
                  </a:lnTo>
                  <a:lnTo>
                    <a:pt x="5828" y="4278"/>
                  </a:lnTo>
                  <a:lnTo>
                    <a:pt x="5813" y="4278"/>
                  </a:lnTo>
                  <a:lnTo>
                    <a:pt x="5798" y="4278"/>
                  </a:lnTo>
                  <a:lnTo>
                    <a:pt x="5715" y="4269"/>
                  </a:lnTo>
                  <a:lnTo>
                    <a:pt x="5687" y="4264"/>
                  </a:lnTo>
                  <a:lnTo>
                    <a:pt x="5604" y="4239"/>
                  </a:lnTo>
                  <a:lnTo>
                    <a:pt x="5580" y="4229"/>
                  </a:lnTo>
                  <a:lnTo>
                    <a:pt x="5497" y="4188"/>
                  </a:lnTo>
                  <a:lnTo>
                    <a:pt x="5478" y="4177"/>
                  </a:lnTo>
                  <a:lnTo>
                    <a:pt x="5395" y="4119"/>
                  </a:lnTo>
                  <a:lnTo>
                    <a:pt x="5381" y="4107"/>
                  </a:lnTo>
                  <a:lnTo>
                    <a:pt x="5298" y="4033"/>
                  </a:lnTo>
                  <a:lnTo>
                    <a:pt x="5287" y="4022"/>
                  </a:lnTo>
                  <a:lnTo>
                    <a:pt x="5232" y="3962"/>
                  </a:lnTo>
                  <a:lnTo>
                    <a:pt x="5177" y="4022"/>
                  </a:lnTo>
                  <a:lnTo>
                    <a:pt x="5166" y="4033"/>
                  </a:lnTo>
                  <a:lnTo>
                    <a:pt x="5083" y="4107"/>
                  </a:lnTo>
                  <a:lnTo>
                    <a:pt x="5069" y="4119"/>
                  </a:lnTo>
                  <a:lnTo>
                    <a:pt x="4986" y="4177"/>
                  </a:lnTo>
                  <a:lnTo>
                    <a:pt x="4967" y="4188"/>
                  </a:lnTo>
                  <a:lnTo>
                    <a:pt x="4884" y="4229"/>
                  </a:lnTo>
                  <a:lnTo>
                    <a:pt x="4860" y="4239"/>
                  </a:lnTo>
                  <a:lnTo>
                    <a:pt x="4777" y="4264"/>
                  </a:lnTo>
                  <a:lnTo>
                    <a:pt x="4749" y="4269"/>
                  </a:lnTo>
                  <a:lnTo>
                    <a:pt x="4666" y="4278"/>
                  </a:lnTo>
                  <a:lnTo>
                    <a:pt x="4651" y="4278"/>
                  </a:lnTo>
                  <a:lnTo>
                    <a:pt x="4636" y="4278"/>
                  </a:lnTo>
                  <a:lnTo>
                    <a:pt x="4553" y="4269"/>
                  </a:lnTo>
                  <a:lnTo>
                    <a:pt x="4525" y="4264"/>
                  </a:lnTo>
                  <a:lnTo>
                    <a:pt x="4442" y="4239"/>
                  </a:lnTo>
                  <a:lnTo>
                    <a:pt x="4418" y="4229"/>
                  </a:lnTo>
                  <a:lnTo>
                    <a:pt x="4335" y="4188"/>
                  </a:lnTo>
                  <a:lnTo>
                    <a:pt x="4316" y="4177"/>
                  </a:lnTo>
                  <a:lnTo>
                    <a:pt x="4234" y="4119"/>
                  </a:lnTo>
                  <a:lnTo>
                    <a:pt x="4219" y="4107"/>
                  </a:lnTo>
                  <a:lnTo>
                    <a:pt x="4136" y="4033"/>
                  </a:lnTo>
                  <a:lnTo>
                    <a:pt x="4126" y="4022"/>
                  </a:lnTo>
                  <a:lnTo>
                    <a:pt x="4071" y="3962"/>
                  </a:lnTo>
                  <a:lnTo>
                    <a:pt x="4016" y="4022"/>
                  </a:lnTo>
                  <a:lnTo>
                    <a:pt x="4005" y="4033"/>
                  </a:lnTo>
                  <a:lnTo>
                    <a:pt x="3922" y="4107"/>
                  </a:lnTo>
                  <a:lnTo>
                    <a:pt x="3908" y="4119"/>
                  </a:lnTo>
                  <a:lnTo>
                    <a:pt x="3825" y="4177"/>
                  </a:lnTo>
                  <a:lnTo>
                    <a:pt x="3806" y="4188"/>
                  </a:lnTo>
                  <a:lnTo>
                    <a:pt x="3723" y="4229"/>
                  </a:lnTo>
                  <a:lnTo>
                    <a:pt x="3699" y="4239"/>
                  </a:lnTo>
                  <a:lnTo>
                    <a:pt x="3616" y="4264"/>
                  </a:lnTo>
                  <a:lnTo>
                    <a:pt x="3588" y="4269"/>
                  </a:lnTo>
                  <a:lnTo>
                    <a:pt x="3505" y="4278"/>
                  </a:lnTo>
                  <a:lnTo>
                    <a:pt x="3490" y="4278"/>
                  </a:lnTo>
                  <a:lnTo>
                    <a:pt x="3475" y="4278"/>
                  </a:lnTo>
                  <a:lnTo>
                    <a:pt x="3392" y="4269"/>
                  </a:lnTo>
                  <a:lnTo>
                    <a:pt x="3364" y="4264"/>
                  </a:lnTo>
                  <a:lnTo>
                    <a:pt x="3281" y="4239"/>
                  </a:lnTo>
                  <a:lnTo>
                    <a:pt x="3257" y="4229"/>
                  </a:lnTo>
                  <a:lnTo>
                    <a:pt x="3174" y="4188"/>
                  </a:lnTo>
                  <a:lnTo>
                    <a:pt x="3155" y="4177"/>
                  </a:lnTo>
                  <a:lnTo>
                    <a:pt x="3072" y="4119"/>
                  </a:lnTo>
                  <a:lnTo>
                    <a:pt x="3058" y="4107"/>
                  </a:lnTo>
                  <a:lnTo>
                    <a:pt x="2975" y="4033"/>
                  </a:lnTo>
                  <a:lnTo>
                    <a:pt x="2964" y="4022"/>
                  </a:lnTo>
                  <a:lnTo>
                    <a:pt x="2909" y="3962"/>
                  </a:lnTo>
                  <a:lnTo>
                    <a:pt x="2854" y="4022"/>
                  </a:lnTo>
                  <a:lnTo>
                    <a:pt x="2843" y="4033"/>
                  </a:lnTo>
                  <a:lnTo>
                    <a:pt x="2760" y="4107"/>
                  </a:lnTo>
                  <a:lnTo>
                    <a:pt x="2746" y="4119"/>
                  </a:lnTo>
                  <a:lnTo>
                    <a:pt x="2663" y="4177"/>
                  </a:lnTo>
                  <a:lnTo>
                    <a:pt x="2644" y="4188"/>
                  </a:lnTo>
                  <a:lnTo>
                    <a:pt x="2561" y="4229"/>
                  </a:lnTo>
                  <a:lnTo>
                    <a:pt x="2537" y="4239"/>
                  </a:lnTo>
                  <a:lnTo>
                    <a:pt x="2454" y="4264"/>
                  </a:lnTo>
                  <a:lnTo>
                    <a:pt x="2426" y="4269"/>
                  </a:lnTo>
                  <a:lnTo>
                    <a:pt x="2343" y="4278"/>
                  </a:lnTo>
                  <a:lnTo>
                    <a:pt x="2328" y="4278"/>
                  </a:lnTo>
                  <a:lnTo>
                    <a:pt x="2313" y="4278"/>
                  </a:lnTo>
                  <a:lnTo>
                    <a:pt x="2230" y="4269"/>
                  </a:lnTo>
                  <a:lnTo>
                    <a:pt x="2202" y="4264"/>
                  </a:lnTo>
                  <a:lnTo>
                    <a:pt x="2119" y="4239"/>
                  </a:lnTo>
                  <a:lnTo>
                    <a:pt x="2095" y="4229"/>
                  </a:lnTo>
                  <a:lnTo>
                    <a:pt x="2012" y="4188"/>
                  </a:lnTo>
                  <a:lnTo>
                    <a:pt x="1993" y="4177"/>
                  </a:lnTo>
                  <a:lnTo>
                    <a:pt x="1910" y="4119"/>
                  </a:lnTo>
                  <a:lnTo>
                    <a:pt x="1896" y="4107"/>
                  </a:lnTo>
                  <a:lnTo>
                    <a:pt x="1813" y="4033"/>
                  </a:lnTo>
                  <a:lnTo>
                    <a:pt x="1802" y="4022"/>
                  </a:lnTo>
                  <a:lnTo>
                    <a:pt x="1719" y="3931"/>
                  </a:lnTo>
                  <a:close/>
                  <a:moveTo>
                    <a:pt x="2444" y="6394"/>
                  </a:moveTo>
                  <a:lnTo>
                    <a:pt x="2444" y="5116"/>
                  </a:lnTo>
                  <a:lnTo>
                    <a:pt x="3838" y="5116"/>
                  </a:lnTo>
                  <a:lnTo>
                    <a:pt x="3838" y="6394"/>
                  </a:lnTo>
                  <a:lnTo>
                    <a:pt x="2444" y="63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0" name="Outline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278" y="3801"/>
                  </a:moveTo>
                  <a:lnTo>
                    <a:pt x="813" y="2407"/>
                  </a:lnTo>
                  <a:lnTo>
                    <a:pt x="804" y="2374"/>
                  </a:lnTo>
                  <a:lnTo>
                    <a:pt x="800" y="2341"/>
                  </a:lnTo>
                  <a:lnTo>
                    <a:pt x="801" y="2307"/>
                  </a:lnTo>
                  <a:lnTo>
                    <a:pt x="806" y="2274"/>
                  </a:lnTo>
                  <a:lnTo>
                    <a:pt x="816" y="2241"/>
                  </a:lnTo>
                  <a:lnTo>
                    <a:pt x="829" y="2211"/>
                  </a:lnTo>
                  <a:lnTo>
                    <a:pt x="847" y="2182"/>
                  </a:lnTo>
                  <a:lnTo>
                    <a:pt x="869" y="2156"/>
                  </a:lnTo>
                  <a:lnTo>
                    <a:pt x="894" y="2133"/>
                  </a:lnTo>
                  <a:lnTo>
                    <a:pt x="921" y="2114"/>
                  </a:lnTo>
                  <a:lnTo>
                    <a:pt x="951" y="2098"/>
                  </a:lnTo>
                  <a:lnTo>
                    <a:pt x="983" y="2087"/>
                  </a:lnTo>
                  <a:lnTo>
                    <a:pt x="1016" y="2080"/>
                  </a:lnTo>
                  <a:lnTo>
                    <a:pt x="1050" y="2078"/>
                  </a:lnTo>
                  <a:lnTo>
                    <a:pt x="8950" y="2078"/>
                  </a:lnTo>
                  <a:lnTo>
                    <a:pt x="8984" y="2080"/>
                  </a:lnTo>
                  <a:lnTo>
                    <a:pt x="9017" y="2087"/>
                  </a:lnTo>
                  <a:lnTo>
                    <a:pt x="9049" y="2098"/>
                  </a:lnTo>
                  <a:lnTo>
                    <a:pt x="9079" y="2114"/>
                  </a:lnTo>
                  <a:lnTo>
                    <a:pt x="9106" y="2133"/>
                  </a:lnTo>
                  <a:lnTo>
                    <a:pt x="9131" y="2156"/>
                  </a:lnTo>
                  <a:lnTo>
                    <a:pt x="9153" y="2182"/>
                  </a:lnTo>
                  <a:lnTo>
                    <a:pt x="9171" y="2211"/>
                  </a:lnTo>
                  <a:lnTo>
                    <a:pt x="9184" y="2241"/>
                  </a:lnTo>
                  <a:lnTo>
                    <a:pt x="9194" y="2274"/>
                  </a:lnTo>
                  <a:lnTo>
                    <a:pt x="9199" y="2307"/>
                  </a:lnTo>
                  <a:lnTo>
                    <a:pt x="9200" y="2341"/>
                  </a:lnTo>
                  <a:lnTo>
                    <a:pt x="9196" y="2374"/>
                  </a:lnTo>
                  <a:lnTo>
                    <a:pt x="9187" y="2407"/>
                  </a:lnTo>
                  <a:lnTo>
                    <a:pt x="8722" y="3801"/>
                  </a:lnTo>
                  <a:lnTo>
                    <a:pt x="8710" y="3830"/>
                  </a:lnTo>
                  <a:lnTo>
                    <a:pt x="8695" y="3857"/>
                  </a:lnTo>
                  <a:lnTo>
                    <a:pt x="8677" y="3882"/>
                  </a:lnTo>
                  <a:lnTo>
                    <a:pt x="8655" y="3905"/>
                  </a:lnTo>
                  <a:lnTo>
                    <a:pt x="8631" y="3925"/>
                  </a:lnTo>
                  <a:lnTo>
                    <a:pt x="8605" y="3941"/>
                  </a:lnTo>
                  <a:lnTo>
                    <a:pt x="8576" y="3955"/>
                  </a:lnTo>
                  <a:lnTo>
                    <a:pt x="8547" y="3964"/>
                  </a:lnTo>
                  <a:lnTo>
                    <a:pt x="8516" y="3970"/>
                  </a:lnTo>
                  <a:lnTo>
                    <a:pt x="8503" y="3971"/>
                  </a:lnTo>
                  <a:lnTo>
                    <a:pt x="8503" y="7672"/>
                  </a:lnTo>
                  <a:lnTo>
                    <a:pt x="8501" y="7705"/>
                  </a:lnTo>
                  <a:lnTo>
                    <a:pt x="8494" y="7737"/>
                  </a:lnTo>
                  <a:lnTo>
                    <a:pt x="8484" y="7768"/>
                  </a:lnTo>
                  <a:lnTo>
                    <a:pt x="8470" y="7797"/>
                  </a:lnTo>
                  <a:lnTo>
                    <a:pt x="8451" y="7824"/>
                  </a:lnTo>
                  <a:lnTo>
                    <a:pt x="8430" y="7849"/>
                  </a:lnTo>
                  <a:lnTo>
                    <a:pt x="8405" y="7870"/>
                  </a:lnTo>
                  <a:lnTo>
                    <a:pt x="8378" y="7889"/>
                  </a:lnTo>
                  <a:lnTo>
                    <a:pt x="8349" y="7903"/>
                  </a:lnTo>
                  <a:lnTo>
                    <a:pt x="8318" y="7913"/>
                  </a:lnTo>
                  <a:lnTo>
                    <a:pt x="8286" y="7920"/>
                  </a:lnTo>
                  <a:lnTo>
                    <a:pt x="8253" y="7922"/>
                  </a:lnTo>
                  <a:lnTo>
                    <a:pt x="5929" y="7922"/>
                  </a:lnTo>
                  <a:lnTo>
                    <a:pt x="4535" y="7922"/>
                  </a:lnTo>
                  <a:lnTo>
                    <a:pt x="1747" y="7922"/>
                  </a:lnTo>
                  <a:lnTo>
                    <a:pt x="1714" y="7920"/>
                  </a:lnTo>
                  <a:lnTo>
                    <a:pt x="1682" y="7913"/>
                  </a:lnTo>
                  <a:lnTo>
                    <a:pt x="1651" y="7903"/>
                  </a:lnTo>
                  <a:lnTo>
                    <a:pt x="1622" y="7889"/>
                  </a:lnTo>
                  <a:lnTo>
                    <a:pt x="1595" y="7870"/>
                  </a:lnTo>
                  <a:lnTo>
                    <a:pt x="1570" y="7849"/>
                  </a:lnTo>
                  <a:lnTo>
                    <a:pt x="1549" y="7824"/>
                  </a:lnTo>
                  <a:lnTo>
                    <a:pt x="1530" y="7797"/>
                  </a:lnTo>
                  <a:lnTo>
                    <a:pt x="1516" y="7768"/>
                  </a:lnTo>
                  <a:lnTo>
                    <a:pt x="1506" y="7737"/>
                  </a:lnTo>
                  <a:lnTo>
                    <a:pt x="1499" y="7705"/>
                  </a:lnTo>
                  <a:lnTo>
                    <a:pt x="1497" y="7672"/>
                  </a:lnTo>
                  <a:lnTo>
                    <a:pt x="1497" y="3971"/>
                  </a:lnTo>
                  <a:lnTo>
                    <a:pt x="1484" y="3970"/>
                  </a:lnTo>
                  <a:lnTo>
                    <a:pt x="1453" y="3964"/>
                  </a:lnTo>
                  <a:lnTo>
                    <a:pt x="1424" y="3955"/>
                  </a:lnTo>
                  <a:lnTo>
                    <a:pt x="1395" y="3941"/>
                  </a:lnTo>
                  <a:lnTo>
                    <a:pt x="1369" y="3925"/>
                  </a:lnTo>
                  <a:lnTo>
                    <a:pt x="1345" y="3905"/>
                  </a:lnTo>
                  <a:lnTo>
                    <a:pt x="1323" y="3882"/>
                  </a:lnTo>
                  <a:lnTo>
                    <a:pt x="1305" y="3857"/>
                  </a:lnTo>
                  <a:lnTo>
                    <a:pt x="1290" y="3830"/>
                  </a:lnTo>
                  <a:lnTo>
                    <a:pt x="1278" y="3801"/>
                  </a:lnTo>
                  <a:close/>
                  <a:moveTo>
                    <a:pt x="8603" y="2578"/>
                  </a:moveTo>
                  <a:lnTo>
                    <a:pt x="1397" y="2578"/>
                  </a:lnTo>
                  <a:lnTo>
                    <a:pt x="1695" y="3472"/>
                  </a:lnTo>
                  <a:lnTo>
                    <a:pt x="1747" y="3472"/>
                  </a:lnTo>
                  <a:lnTo>
                    <a:pt x="8253" y="3472"/>
                  </a:lnTo>
                  <a:lnTo>
                    <a:pt x="8305" y="3472"/>
                  </a:lnTo>
                  <a:lnTo>
                    <a:pt x="8603" y="2578"/>
                  </a:lnTo>
                  <a:close/>
                  <a:moveTo>
                    <a:pt x="8003" y="3972"/>
                  </a:moveTo>
                  <a:lnTo>
                    <a:pt x="1997" y="3972"/>
                  </a:lnTo>
                  <a:lnTo>
                    <a:pt x="1997" y="7422"/>
                  </a:lnTo>
                  <a:lnTo>
                    <a:pt x="4285" y="7422"/>
                  </a:lnTo>
                  <a:lnTo>
                    <a:pt x="4285" y="5581"/>
                  </a:lnTo>
                  <a:lnTo>
                    <a:pt x="4287" y="5548"/>
                  </a:lnTo>
                  <a:lnTo>
                    <a:pt x="4294" y="5516"/>
                  </a:lnTo>
                  <a:lnTo>
                    <a:pt x="4304" y="5485"/>
                  </a:lnTo>
                  <a:lnTo>
                    <a:pt x="4318" y="5456"/>
                  </a:lnTo>
                  <a:lnTo>
                    <a:pt x="4337" y="5429"/>
                  </a:lnTo>
                  <a:lnTo>
                    <a:pt x="4358" y="5404"/>
                  </a:lnTo>
                  <a:lnTo>
                    <a:pt x="4383" y="5383"/>
                  </a:lnTo>
                  <a:lnTo>
                    <a:pt x="4410" y="5364"/>
                  </a:lnTo>
                  <a:lnTo>
                    <a:pt x="4439" y="5350"/>
                  </a:lnTo>
                  <a:lnTo>
                    <a:pt x="4470" y="5340"/>
                  </a:lnTo>
                  <a:lnTo>
                    <a:pt x="4502" y="5333"/>
                  </a:lnTo>
                  <a:lnTo>
                    <a:pt x="4535" y="5331"/>
                  </a:lnTo>
                  <a:lnTo>
                    <a:pt x="5929" y="5331"/>
                  </a:lnTo>
                  <a:lnTo>
                    <a:pt x="5962" y="5333"/>
                  </a:lnTo>
                  <a:lnTo>
                    <a:pt x="5994" y="5340"/>
                  </a:lnTo>
                  <a:lnTo>
                    <a:pt x="6025" y="5350"/>
                  </a:lnTo>
                  <a:lnTo>
                    <a:pt x="6054" y="5364"/>
                  </a:lnTo>
                  <a:lnTo>
                    <a:pt x="6081" y="5383"/>
                  </a:lnTo>
                  <a:lnTo>
                    <a:pt x="6106" y="5404"/>
                  </a:lnTo>
                  <a:lnTo>
                    <a:pt x="6127" y="5429"/>
                  </a:lnTo>
                  <a:lnTo>
                    <a:pt x="6146" y="5456"/>
                  </a:lnTo>
                  <a:lnTo>
                    <a:pt x="6160" y="5485"/>
                  </a:lnTo>
                  <a:lnTo>
                    <a:pt x="6170" y="5516"/>
                  </a:lnTo>
                  <a:lnTo>
                    <a:pt x="6177" y="5548"/>
                  </a:lnTo>
                  <a:lnTo>
                    <a:pt x="6179" y="5581"/>
                  </a:lnTo>
                  <a:lnTo>
                    <a:pt x="6179" y="7422"/>
                  </a:lnTo>
                  <a:lnTo>
                    <a:pt x="8003" y="7422"/>
                  </a:lnTo>
                  <a:lnTo>
                    <a:pt x="8003" y="3972"/>
                  </a:lnTo>
                  <a:close/>
                  <a:moveTo>
                    <a:pt x="4785" y="5831"/>
                  </a:moveTo>
                  <a:lnTo>
                    <a:pt x="4785" y="7422"/>
                  </a:lnTo>
                  <a:lnTo>
                    <a:pt x="5679" y="7422"/>
                  </a:lnTo>
                  <a:lnTo>
                    <a:pt x="5679" y="5831"/>
                  </a:lnTo>
                  <a:lnTo>
                    <a:pt x="4785" y="583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F769D305-6ABD-46FF-AF09-F6C82ED93F2E}"/>
              </a:ext>
            </a:extLst>
          </p:cNvPr>
          <p:cNvSpPr/>
          <p:nvPr/>
        </p:nvSpPr>
        <p:spPr>
          <a:xfrm>
            <a:off x="4459771" y="4185241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9F861B8-57D7-4BDB-8CD6-8647D934A4D9}"/>
              </a:ext>
            </a:extLst>
          </p:cNvPr>
          <p:cNvSpPr/>
          <p:nvPr/>
        </p:nvSpPr>
        <p:spPr>
          <a:xfrm>
            <a:off x="4535620" y="4260299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71" name="Group 20"/>
          <p:cNvGrpSpPr/>
          <p:nvPr/>
        </p:nvGrpSpPr>
        <p:grpSpPr>
          <a:xfrm>
            <a:off x="4644046" y="4365219"/>
            <a:ext cx="454961" cy="454961"/>
            <a:chOff x="5227152" y="5358687"/>
            <a:chExt cx="633600" cy="633600"/>
          </a:xfrm>
        </p:grpSpPr>
        <p:sp>
          <p:nvSpPr>
            <p:cNvPr id="72" name="Accent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Outline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814A5902-806A-47C4-B247-C474F727F7EE}"/>
              </a:ext>
            </a:extLst>
          </p:cNvPr>
          <p:cNvSpPr/>
          <p:nvPr/>
        </p:nvSpPr>
        <p:spPr>
          <a:xfrm>
            <a:off x="6653351" y="3146202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8B90D07-D014-4AB9-AEC9-E56670B55362}"/>
              </a:ext>
            </a:extLst>
          </p:cNvPr>
          <p:cNvSpPr/>
          <p:nvPr/>
        </p:nvSpPr>
        <p:spPr>
          <a:xfrm>
            <a:off x="6729200" y="3221260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74" name="Group 26"/>
          <p:cNvGrpSpPr/>
          <p:nvPr/>
        </p:nvGrpSpPr>
        <p:grpSpPr>
          <a:xfrm>
            <a:off x="6837626" y="3326180"/>
            <a:ext cx="454961" cy="454961"/>
            <a:chOff x="5227152" y="3558673"/>
            <a:chExt cx="633600" cy="633600"/>
          </a:xfrm>
        </p:grpSpPr>
        <p:sp>
          <p:nvSpPr>
            <p:cNvPr id="75" name="Accent"/>
            <p:cNvSpPr/>
            <p:nvPr/>
          </p:nvSpPr>
          <p:spPr>
            <a:xfrm>
              <a:off x="522715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589" y="4436"/>
                  </a:moveTo>
                  <a:lnTo>
                    <a:pt x="3589" y="3025"/>
                  </a:lnTo>
                  <a:lnTo>
                    <a:pt x="5000" y="2461"/>
                  </a:lnTo>
                  <a:lnTo>
                    <a:pt x="6411" y="3025"/>
                  </a:lnTo>
                  <a:lnTo>
                    <a:pt x="6411" y="4436"/>
                  </a:lnTo>
                  <a:lnTo>
                    <a:pt x="5150" y="4940"/>
                  </a:lnTo>
                  <a:lnTo>
                    <a:pt x="5150" y="5282"/>
                  </a:lnTo>
                  <a:lnTo>
                    <a:pt x="5149" y="5302"/>
                  </a:lnTo>
                  <a:lnTo>
                    <a:pt x="5145" y="5321"/>
                  </a:lnTo>
                  <a:lnTo>
                    <a:pt x="5139" y="5339"/>
                  </a:lnTo>
                  <a:lnTo>
                    <a:pt x="5130" y="5357"/>
                  </a:lnTo>
                  <a:lnTo>
                    <a:pt x="5119" y="5373"/>
                  </a:lnTo>
                  <a:lnTo>
                    <a:pt x="5106" y="5388"/>
                  </a:lnTo>
                  <a:lnTo>
                    <a:pt x="5091" y="5401"/>
                  </a:lnTo>
                  <a:lnTo>
                    <a:pt x="5075" y="5412"/>
                  </a:lnTo>
                  <a:lnTo>
                    <a:pt x="5057" y="5421"/>
                  </a:lnTo>
                  <a:lnTo>
                    <a:pt x="5039" y="5427"/>
                  </a:lnTo>
                  <a:lnTo>
                    <a:pt x="5020" y="5431"/>
                  </a:lnTo>
                  <a:lnTo>
                    <a:pt x="5000" y="5432"/>
                  </a:lnTo>
                  <a:lnTo>
                    <a:pt x="4980" y="5431"/>
                  </a:lnTo>
                  <a:lnTo>
                    <a:pt x="4961" y="5427"/>
                  </a:lnTo>
                  <a:lnTo>
                    <a:pt x="4943" y="5421"/>
                  </a:lnTo>
                  <a:lnTo>
                    <a:pt x="4925" y="5412"/>
                  </a:lnTo>
                  <a:lnTo>
                    <a:pt x="4909" y="5401"/>
                  </a:lnTo>
                  <a:lnTo>
                    <a:pt x="4894" y="5388"/>
                  </a:lnTo>
                  <a:lnTo>
                    <a:pt x="4881" y="5373"/>
                  </a:lnTo>
                  <a:lnTo>
                    <a:pt x="4870" y="5357"/>
                  </a:lnTo>
                  <a:lnTo>
                    <a:pt x="4861" y="5339"/>
                  </a:lnTo>
                  <a:lnTo>
                    <a:pt x="4855" y="5321"/>
                  </a:lnTo>
                  <a:lnTo>
                    <a:pt x="4851" y="5302"/>
                  </a:lnTo>
                  <a:lnTo>
                    <a:pt x="4850" y="5282"/>
                  </a:lnTo>
                  <a:lnTo>
                    <a:pt x="4850" y="4940"/>
                  </a:lnTo>
                  <a:lnTo>
                    <a:pt x="3589" y="44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6" name="Outline"/>
            <p:cNvSpPr/>
            <p:nvPr/>
          </p:nvSpPr>
          <p:spPr>
            <a:xfrm>
              <a:off x="522715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86" y="9191"/>
                  </a:moveTo>
                  <a:lnTo>
                    <a:pt x="7854" y="9198"/>
                  </a:lnTo>
                  <a:lnTo>
                    <a:pt x="7821" y="9200"/>
                  </a:lnTo>
                  <a:lnTo>
                    <a:pt x="2179" y="9200"/>
                  </a:lnTo>
                  <a:lnTo>
                    <a:pt x="2146" y="9198"/>
                  </a:lnTo>
                  <a:lnTo>
                    <a:pt x="2114" y="9191"/>
                  </a:lnTo>
                  <a:lnTo>
                    <a:pt x="2083" y="9181"/>
                  </a:lnTo>
                  <a:lnTo>
                    <a:pt x="2054" y="9167"/>
                  </a:lnTo>
                  <a:lnTo>
                    <a:pt x="2027" y="9148"/>
                  </a:lnTo>
                  <a:lnTo>
                    <a:pt x="2002" y="9127"/>
                  </a:lnTo>
                  <a:lnTo>
                    <a:pt x="1981" y="9102"/>
                  </a:lnTo>
                  <a:lnTo>
                    <a:pt x="1962" y="9075"/>
                  </a:lnTo>
                  <a:lnTo>
                    <a:pt x="1948" y="9046"/>
                  </a:lnTo>
                  <a:lnTo>
                    <a:pt x="1938" y="9015"/>
                  </a:lnTo>
                  <a:lnTo>
                    <a:pt x="1931" y="8983"/>
                  </a:lnTo>
                  <a:lnTo>
                    <a:pt x="1929" y="8950"/>
                  </a:lnTo>
                  <a:lnTo>
                    <a:pt x="1931" y="8917"/>
                  </a:lnTo>
                  <a:lnTo>
                    <a:pt x="1938" y="8885"/>
                  </a:lnTo>
                  <a:lnTo>
                    <a:pt x="1948" y="8854"/>
                  </a:lnTo>
                  <a:lnTo>
                    <a:pt x="1962" y="8825"/>
                  </a:lnTo>
                  <a:lnTo>
                    <a:pt x="1981" y="8798"/>
                  </a:lnTo>
                  <a:lnTo>
                    <a:pt x="2002" y="8773"/>
                  </a:lnTo>
                  <a:lnTo>
                    <a:pt x="2027" y="8752"/>
                  </a:lnTo>
                  <a:lnTo>
                    <a:pt x="2054" y="8733"/>
                  </a:lnTo>
                  <a:lnTo>
                    <a:pt x="2083" y="8719"/>
                  </a:lnTo>
                  <a:lnTo>
                    <a:pt x="2114" y="8709"/>
                  </a:lnTo>
                  <a:lnTo>
                    <a:pt x="2146" y="8702"/>
                  </a:lnTo>
                  <a:lnTo>
                    <a:pt x="2179" y="8700"/>
                  </a:lnTo>
                  <a:lnTo>
                    <a:pt x="7821" y="8700"/>
                  </a:lnTo>
                  <a:lnTo>
                    <a:pt x="7854" y="8702"/>
                  </a:lnTo>
                  <a:lnTo>
                    <a:pt x="7886" y="8709"/>
                  </a:lnTo>
                  <a:lnTo>
                    <a:pt x="7917" y="8719"/>
                  </a:lnTo>
                  <a:lnTo>
                    <a:pt x="7946" y="8733"/>
                  </a:lnTo>
                  <a:lnTo>
                    <a:pt x="7973" y="8752"/>
                  </a:lnTo>
                  <a:lnTo>
                    <a:pt x="7998" y="8773"/>
                  </a:lnTo>
                  <a:lnTo>
                    <a:pt x="8019" y="8798"/>
                  </a:lnTo>
                  <a:lnTo>
                    <a:pt x="8038" y="8825"/>
                  </a:lnTo>
                  <a:lnTo>
                    <a:pt x="8052" y="8854"/>
                  </a:lnTo>
                  <a:lnTo>
                    <a:pt x="8062" y="8885"/>
                  </a:lnTo>
                  <a:lnTo>
                    <a:pt x="8069" y="8917"/>
                  </a:lnTo>
                  <a:lnTo>
                    <a:pt x="8071" y="8950"/>
                  </a:lnTo>
                  <a:lnTo>
                    <a:pt x="8069" y="8983"/>
                  </a:lnTo>
                  <a:lnTo>
                    <a:pt x="8062" y="9015"/>
                  </a:lnTo>
                  <a:lnTo>
                    <a:pt x="8052" y="9046"/>
                  </a:lnTo>
                  <a:lnTo>
                    <a:pt x="8038" y="9075"/>
                  </a:lnTo>
                  <a:lnTo>
                    <a:pt x="8019" y="9102"/>
                  </a:lnTo>
                  <a:lnTo>
                    <a:pt x="7998" y="9127"/>
                  </a:lnTo>
                  <a:lnTo>
                    <a:pt x="7973" y="9148"/>
                  </a:lnTo>
                  <a:lnTo>
                    <a:pt x="7946" y="9167"/>
                  </a:lnTo>
                  <a:lnTo>
                    <a:pt x="7917" y="9181"/>
                  </a:lnTo>
                  <a:lnTo>
                    <a:pt x="7886" y="9191"/>
                  </a:lnTo>
                  <a:close/>
                  <a:moveTo>
                    <a:pt x="4891" y="802"/>
                  </a:move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09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8" y="818"/>
                  </a:lnTo>
                  <a:lnTo>
                    <a:pt x="5412" y="831"/>
                  </a:lnTo>
                  <a:lnTo>
                    <a:pt x="5421" y="832"/>
                  </a:lnTo>
                  <a:lnTo>
                    <a:pt x="5515" y="848"/>
                  </a:lnTo>
                  <a:lnTo>
                    <a:pt x="5524" y="850"/>
                  </a:lnTo>
                  <a:lnTo>
                    <a:pt x="5617" y="869"/>
                  </a:lnTo>
                  <a:lnTo>
                    <a:pt x="5626" y="871"/>
                  </a:lnTo>
                  <a:lnTo>
                    <a:pt x="5718" y="894"/>
                  </a:lnTo>
                  <a:lnTo>
                    <a:pt x="5727" y="896"/>
                  </a:lnTo>
                  <a:lnTo>
                    <a:pt x="5818" y="922"/>
                  </a:lnTo>
                  <a:lnTo>
                    <a:pt x="5827" y="925"/>
                  </a:lnTo>
                  <a:lnTo>
                    <a:pt x="5917" y="955"/>
                  </a:lnTo>
                  <a:lnTo>
                    <a:pt x="5925" y="958"/>
                  </a:lnTo>
                  <a:lnTo>
                    <a:pt x="6014" y="991"/>
                  </a:lnTo>
                  <a:lnTo>
                    <a:pt x="6023" y="994"/>
                  </a:lnTo>
                  <a:lnTo>
                    <a:pt x="6111" y="1030"/>
                  </a:lnTo>
                  <a:lnTo>
                    <a:pt x="6119" y="1034"/>
                  </a:lnTo>
                  <a:lnTo>
                    <a:pt x="6206" y="1074"/>
                  </a:lnTo>
                  <a:lnTo>
                    <a:pt x="6214" y="1078"/>
                  </a:lnTo>
                  <a:lnTo>
                    <a:pt x="6299" y="1121"/>
                  </a:lnTo>
                  <a:lnTo>
                    <a:pt x="6307" y="1125"/>
                  </a:lnTo>
                  <a:lnTo>
                    <a:pt x="6391" y="1171"/>
                  </a:lnTo>
                  <a:lnTo>
                    <a:pt x="6399" y="1176"/>
                  </a:lnTo>
                  <a:lnTo>
                    <a:pt x="6481" y="1225"/>
                  </a:lnTo>
                  <a:lnTo>
                    <a:pt x="6489" y="1230"/>
                  </a:lnTo>
                  <a:lnTo>
                    <a:pt x="6568" y="1282"/>
                  </a:lnTo>
                  <a:lnTo>
                    <a:pt x="6576" y="1288"/>
                  </a:lnTo>
                  <a:lnTo>
                    <a:pt x="6654" y="1343"/>
                  </a:lnTo>
                  <a:lnTo>
                    <a:pt x="6661" y="1348"/>
                  </a:lnTo>
                  <a:lnTo>
                    <a:pt x="6736" y="1406"/>
                  </a:lnTo>
                  <a:lnTo>
                    <a:pt x="6744" y="1412"/>
                  </a:lnTo>
                  <a:lnTo>
                    <a:pt x="6817" y="1473"/>
                  </a:lnTo>
                  <a:lnTo>
                    <a:pt x="6824" y="1479"/>
                  </a:lnTo>
                  <a:lnTo>
                    <a:pt x="6894" y="1542"/>
                  </a:lnTo>
                  <a:lnTo>
                    <a:pt x="6901" y="1548"/>
                  </a:lnTo>
                  <a:lnTo>
                    <a:pt x="6969" y="1614"/>
                  </a:lnTo>
                  <a:lnTo>
                    <a:pt x="6976" y="1621"/>
                  </a:lnTo>
                  <a:lnTo>
                    <a:pt x="7041" y="1689"/>
                  </a:lnTo>
                  <a:lnTo>
                    <a:pt x="7048" y="1696"/>
                  </a:lnTo>
                  <a:lnTo>
                    <a:pt x="7111" y="1766"/>
                  </a:lnTo>
                  <a:lnTo>
                    <a:pt x="7117" y="1773"/>
                  </a:lnTo>
                  <a:lnTo>
                    <a:pt x="7177" y="1846"/>
                  </a:lnTo>
                  <a:lnTo>
                    <a:pt x="7183" y="1854"/>
                  </a:lnTo>
                  <a:lnTo>
                    <a:pt x="7241" y="1929"/>
                  </a:lnTo>
                  <a:lnTo>
                    <a:pt x="7246" y="1936"/>
                  </a:lnTo>
                  <a:lnTo>
                    <a:pt x="7301" y="2014"/>
                  </a:lnTo>
                  <a:lnTo>
                    <a:pt x="7307" y="2022"/>
                  </a:lnTo>
                  <a:lnTo>
                    <a:pt x="7359" y="2101"/>
                  </a:lnTo>
                  <a:lnTo>
                    <a:pt x="7364" y="2109"/>
                  </a:lnTo>
                  <a:lnTo>
                    <a:pt x="7413" y="2191"/>
                  </a:lnTo>
                  <a:lnTo>
                    <a:pt x="7418" y="2199"/>
                  </a:lnTo>
                  <a:lnTo>
                    <a:pt x="7464" y="2283"/>
                  </a:lnTo>
                  <a:lnTo>
                    <a:pt x="7468" y="2291"/>
                  </a:lnTo>
                  <a:lnTo>
                    <a:pt x="7511" y="2376"/>
                  </a:lnTo>
                  <a:lnTo>
                    <a:pt x="7515" y="2384"/>
                  </a:lnTo>
                  <a:lnTo>
                    <a:pt x="7555" y="2471"/>
                  </a:lnTo>
                  <a:lnTo>
                    <a:pt x="7559" y="2479"/>
                  </a:lnTo>
                  <a:lnTo>
                    <a:pt x="7595" y="2567"/>
                  </a:lnTo>
                  <a:lnTo>
                    <a:pt x="7598" y="2576"/>
                  </a:lnTo>
                  <a:lnTo>
                    <a:pt x="7631" y="2665"/>
                  </a:lnTo>
                  <a:lnTo>
                    <a:pt x="7634" y="2673"/>
                  </a:lnTo>
                  <a:lnTo>
                    <a:pt x="7664" y="2763"/>
                  </a:lnTo>
                  <a:lnTo>
                    <a:pt x="7667" y="2772"/>
                  </a:lnTo>
                  <a:lnTo>
                    <a:pt x="7693" y="2863"/>
                  </a:lnTo>
                  <a:lnTo>
                    <a:pt x="7695" y="2872"/>
                  </a:lnTo>
                  <a:lnTo>
                    <a:pt x="7718" y="2964"/>
                  </a:lnTo>
                  <a:lnTo>
                    <a:pt x="7720" y="2973"/>
                  </a:lnTo>
                  <a:lnTo>
                    <a:pt x="7739" y="3066"/>
                  </a:lnTo>
                  <a:lnTo>
                    <a:pt x="7741" y="3075"/>
                  </a:lnTo>
                  <a:lnTo>
                    <a:pt x="7757" y="3168"/>
                  </a:lnTo>
                  <a:lnTo>
                    <a:pt x="7758" y="3178"/>
                  </a:lnTo>
                  <a:lnTo>
                    <a:pt x="7771" y="3272"/>
                  </a:lnTo>
                  <a:lnTo>
                    <a:pt x="7772" y="3281"/>
                  </a:lnTo>
                  <a:lnTo>
                    <a:pt x="7781" y="3375"/>
                  </a:lnTo>
                  <a:lnTo>
                    <a:pt x="7781" y="3385"/>
                  </a:lnTo>
                  <a:lnTo>
                    <a:pt x="7787" y="3480"/>
                  </a:lnTo>
                  <a:lnTo>
                    <a:pt x="7787" y="3489"/>
                  </a:lnTo>
                  <a:lnTo>
                    <a:pt x="7789" y="3584"/>
                  </a:lnTo>
                  <a:lnTo>
                    <a:pt x="7788" y="3612"/>
                  </a:lnTo>
                  <a:lnTo>
                    <a:pt x="7751" y="4013"/>
                  </a:lnTo>
                  <a:lnTo>
                    <a:pt x="7744" y="4051"/>
                  </a:lnTo>
                  <a:lnTo>
                    <a:pt x="7641" y="4462"/>
                  </a:lnTo>
                  <a:lnTo>
                    <a:pt x="7632" y="4490"/>
                  </a:lnTo>
                  <a:lnTo>
                    <a:pt x="7473" y="4906"/>
                  </a:lnTo>
                  <a:lnTo>
                    <a:pt x="7463" y="4927"/>
                  </a:lnTo>
                  <a:lnTo>
                    <a:pt x="7260" y="5340"/>
                  </a:lnTo>
                  <a:lnTo>
                    <a:pt x="7251" y="5356"/>
                  </a:lnTo>
                  <a:lnTo>
                    <a:pt x="7015" y="5761"/>
                  </a:lnTo>
                  <a:lnTo>
                    <a:pt x="7007" y="5773"/>
                  </a:lnTo>
                  <a:lnTo>
                    <a:pt x="6748" y="6163"/>
                  </a:lnTo>
                  <a:lnTo>
                    <a:pt x="6741" y="6173"/>
                  </a:lnTo>
                  <a:lnTo>
                    <a:pt x="6471" y="6541"/>
                  </a:lnTo>
                  <a:lnTo>
                    <a:pt x="6465" y="6548"/>
                  </a:lnTo>
                  <a:lnTo>
                    <a:pt x="6195" y="6888"/>
                  </a:lnTo>
                  <a:lnTo>
                    <a:pt x="6190" y="6895"/>
                  </a:lnTo>
                  <a:lnTo>
                    <a:pt x="5931" y="7200"/>
                  </a:lnTo>
                  <a:lnTo>
                    <a:pt x="5926" y="7205"/>
                  </a:lnTo>
                  <a:lnTo>
                    <a:pt x="5690" y="7470"/>
                  </a:lnTo>
                  <a:lnTo>
                    <a:pt x="5686" y="7474"/>
                  </a:lnTo>
                  <a:lnTo>
                    <a:pt x="5482" y="7691"/>
                  </a:lnTo>
                  <a:lnTo>
                    <a:pt x="5479" y="7694"/>
                  </a:lnTo>
                  <a:lnTo>
                    <a:pt x="5320" y="7857"/>
                  </a:lnTo>
                  <a:lnTo>
                    <a:pt x="5316" y="7861"/>
                  </a:lnTo>
                  <a:lnTo>
                    <a:pt x="5213" y="7963"/>
                  </a:lnTo>
                  <a:lnTo>
                    <a:pt x="5210" y="7965"/>
                  </a:lnTo>
                  <a:lnTo>
                    <a:pt x="5173" y="8001"/>
                  </a:lnTo>
                  <a:lnTo>
                    <a:pt x="5149" y="8022"/>
                  </a:lnTo>
                  <a:lnTo>
                    <a:pt x="5122" y="8039"/>
                  </a:lnTo>
                  <a:lnTo>
                    <a:pt x="5093" y="8053"/>
                  </a:lnTo>
                  <a:lnTo>
                    <a:pt x="5063" y="8063"/>
                  </a:lnTo>
                  <a:lnTo>
                    <a:pt x="5032" y="8069"/>
                  </a:lnTo>
                  <a:lnTo>
                    <a:pt x="5000" y="8071"/>
                  </a:lnTo>
                  <a:lnTo>
                    <a:pt x="4968" y="8069"/>
                  </a:lnTo>
                  <a:lnTo>
                    <a:pt x="4937" y="8063"/>
                  </a:lnTo>
                  <a:lnTo>
                    <a:pt x="4907" y="8053"/>
                  </a:lnTo>
                  <a:lnTo>
                    <a:pt x="4878" y="8039"/>
                  </a:lnTo>
                  <a:lnTo>
                    <a:pt x="4851" y="8022"/>
                  </a:lnTo>
                  <a:lnTo>
                    <a:pt x="4827" y="8001"/>
                  </a:lnTo>
                  <a:lnTo>
                    <a:pt x="4790" y="7965"/>
                  </a:lnTo>
                  <a:lnTo>
                    <a:pt x="4787" y="7963"/>
                  </a:lnTo>
                  <a:lnTo>
                    <a:pt x="4684" y="7861"/>
                  </a:lnTo>
                  <a:lnTo>
                    <a:pt x="4680" y="7857"/>
                  </a:lnTo>
                  <a:lnTo>
                    <a:pt x="4521" y="7694"/>
                  </a:lnTo>
                  <a:lnTo>
                    <a:pt x="4518" y="7691"/>
                  </a:lnTo>
                  <a:lnTo>
                    <a:pt x="4314" y="7474"/>
                  </a:lnTo>
                  <a:lnTo>
                    <a:pt x="4310" y="7470"/>
                  </a:lnTo>
                  <a:lnTo>
                    <a:pt x="4074" y="7205"/>
                  </a:lnTo>
                  <a:lnTo>
                    <a:pt x="4069" y="7200"/>
                  </a:lnTo>
                  <a:lnTo>
                    <a:pt x="3810" y="6895"/>
                  </a:lnTo>
                  <a:lnTo>
                    <a:pt x="3805" y="6888"/>
                  </a:lnTo>
                  <a:lnTo>
                    <a:pt x="3535" y="6548"/>
                  </a:lnTo>
                  <a:lnTo>
                    <a:pt x="3529" y="6541"/>
                  </a:lnTo>
                  <a:lnTo>
                    <a:pt x="3259" y="6173"/>
                  </a:lnTo>
                  <a:lnTo>
                    <a:pt x="3252" y="6163"/>
                  </a:lnTo>
                  <a:lnTo>
                    <a:pt x="2993" y="5773"/>
                  </a:lnTo>
                  <a:lnTo>
                    <a:pt x="2985" y="5761"/>
                  </a:lnTo>
                  <a:lnTo>
                    <a:pt x="2749" y="5356"/>
                  </a:lnTo>
                  <a:lnTo>
                    <a:pt x="2740" y="5340"/>
                  </a:lnTo>
                  <a:lnTo>
                    <a:pt x="2537" y="4927"/>
                  </a:lnTo>
                  <a:lnTo>
                    <a:pt x="2527" y="4906"/>
                  </a:lnTo>
                  <a:lnTo>
                    <a:pt x="2368" y="4490"/>
                  </a:lnTo>
                  <a:lnTo>
                    <a:pt x="2359" y="4462"/>
                  </a:lnTo>
                  <a:lnTo>
                    <a:pt x="2256" y="4051"/>
                  </a:lnTo>
                  <a:lnTo>
                    <a:pt x="2249" y="4013"/>
                  </a:lnTo>
                  <a:lnTo>
                    <a:pt x="2212" y="3612"/>
                  </a:lnTo>
                  <a:lnTo>
                    <a:pt x="2211" y="3584"/>
                  </a:lnTo>
                  <a:lnTo>
                    <a:pt x="2213" y="3489"/>
                  </a:lnTo>
                  <a:lnTo>
                    <a:pt x="2213" y="3480"/>
                  </a:lnTo>
                  <a:lnTo>
                    <a:pt x="2219" y="3385"/>
                  </a:lnTo>
                  <a:lnTo>
                    <a:pt x="2219" y="3375"/>
                  </a:lnTo>
                  <a:lnTo>
                    <a:pt x="2228" y="3281"/>
                  </a:lnTo>
                  <a:lnTo>
                    <a:pt x="2229" y="3272"/>
                  </a:lnTo>
                  <a:lnTo>
                    <a:pt x="2242" y="3178"/>
                  </a:lnTo>
                  <a:lnTo>
                    <a:pt x="2243" y="3168"/>
                  </a:lnTo>
                  <a:lnTo>
                    <a:pt x="2259" y="3075"/>
                  </a:lnTo>
                  <a:lnTo>
                    <a:pt x="2261" y="3066"/>
                  </a:lnTo>
                  <a:lnTo>
                    <a:pt x="2280" y="2973"/>
                  </a:lnTo>
                  <a:lnTo>
                    <a:pt x="2282" y="2964"/>
                  </a:lnTo>
                  <a:lnTo>
                    <a:pt x="2305" y="2872"/>
                  </a:lnTo>
                  <a:lnTo>
                    <a:pt x="2307" y="2863"/>
                  </a:lnTo>
                  <a:lnTo>
                    <a:pt x="2333" y="2772"/>
                  </a:lnTo>
                  <a:lnTo>
                    <a:pt x="2336" y="2763"/>
                  </a:lnTo>
                  <a:lnTo>
                    <a:pt x="2366" y="2673"/>
                  </a:lnTo>
                  <a:lnTo>
                    <a:pt x="2369" y="2665"/>
                  </a:lnTo>
                  <a:lnTo>
                    <a:pt x="2402" y="2576"/>
                  </a:lnTo>
                  <a:lnTo>
                    <a:pt x="2405" y="2567"/>
                  </a:lnTo>
                  <a:lnTo>
                    <a:pt x="2441" y="2479"/>
                  </a:lnTo>
                  <a:lnTo>
                    <a:pt x="2445" y="2471"/>
                  </a:lnTo>
                  <a:lnTo>
                    <a:pt x="2485" y="2384"/>
                  </a:lnTo>
                  <a:lnTo>
                    <a:pt x="2489" y="2376"/>
                  </a:lnTo>
                  <a:lnTo>
                    <a:pt x="2532" y="2291"/>
                  </a:lnTo>
                  <a:lnTo>
                    <a:pt x="2536" y="2283"/>
                  </a:lnTo>
                  <a:lnTo>
                    <a:pt x="2582" y="2199"/>
                  </a:lnTo>
                  <a:lnTo>
                    <a:pt x="2587" y="2191"/>
                  </a:lnTo>
                  <a:lnTo>
                    <a:pt x="2636" y="2109"/>
                  </a:lnTo>
                  <a:lnTo>
                    <a:pt x="2641" y="2101"/>
                  </a:lnTo>
                  <a:lnTo>
                    <a:pt x="2693" y="2022"/>
                  </a:lnTo>
                  <a:lnTo>
                    <a:pt x="2699" y="2014"/>
                  </a:lnTo>
                  <a:lnTo>
                    <a:pt x="2754" y="1936"/>
                  </a:lnTo>
                  <a:lnTo>
                    <a:pt x="2759" y="1929"/>
                  </a:lnTo>
                  <a:lnTo>
                    <a:pt x="2817" y="1854"/>
                  </a:lnTo>
                  <a:lnTo>
                    <a:pt x="2823" y="1846"/>
                  </a:lnTo>
                  <a:lnTo>
                    <a:pt x="2883" y="1773"/>
                  </a:lnTo>
                  <a:lnTo>
                    <a:pt x="2889" y="1766"/>
                  </a:lnTo>
                  <a:lnTo>
                    <a:pt x="2952" y="1696"/>
                  </a:lnTo>
                  <a:lnTo>
                    <a:pt x="2959" y="1689"/>
                  </a:lnTo>
                  <a:lnTo>
                    <a:pt x="3024" y="1621"/>
                  </a:lnTo>
                  <a:lnTo>
                    <a:pt x="3031" y="1614"/>
                  </a:lnTo>
                  <a:lnTo>
                    <a:pt x="3099" y="1548"/>
                  </a:lnTo>
                  <a:lnTo>
                    <a:pt x="3106" y="1542"/>
                  </a:lnTo>
                  <a:lnTo>
                    <a:pt x="3176" y="1479"/>
                  </a:lnTo>
                  <a:lnTo>
                    <a:pt x="3183" y="1473"/>
                  </a:lnTo>
                  <a:lnTo>
                    <a:pt x="3256" y="1412"/>
                  </a:lnTo>
                  <a:lnTo>
                    <a:pt x="3264" y="1406"/>
                  </a:lnTo>
                  <a:lnTo>
                    <a:pt x="3339" y="1348"/>
                  </a:lnTo>
                  <a:lnTo>
                    <a:pt x="3346" y="1343"/>
                  </a:lnTo>
                  <a:lnTo>
                    <a:pt x="3424" y="1288"/>
                  </a:lnTo>
                  <a:lnTo>
                    <a:pt x="3432" y="1282"/>
                  </a:lnTo>
                  <a:lnTo>
                    <a:pt x="3511" y="1230"/>
                  </a:lnTo>
                  <a:lnTo>
                    <a:pt x="3519" y="1225"/>
                  </a:lnTo>
                  <a:lnTo>
                    <a:pt x="3601" y="1176"/>
                  </a:lnTo>
                  <a:lnTo>
                    <a:pt x="3609" y="1171"/>
                  </a:lnTo>
                  <a:lnTo>
                    <a:pt x="3693" y="1125"/>
                  </a:lnTo>
                  <a:lnTo>
                    <a:pt x="3701" y="1121"/>
                  </a:lnTo>
                  <a:lnTo>
                    <a:pt x="3786" y="1078"/>
                  </a:lnTo>
                  <a:lnTo>
                    <a:pt x="3794" y="1074"/>
                  </a:lnTo>
                  <a:lnTo>
                    <a:pt x="3881" y="1034"/>
                  </a:lnTo>
                  <a:lnTo>
                    <a:pt x="3889" y="1030"/>
                  </a:lnTo>
                  <a:lnTo>
                    <a:pt x="3977" y="994"/>
                  </a:lnTo>
                  <a:lnTo>
                    <a:pt x="3986" y="991"/>
                  </a:lnTo>
                  <a:lnTo>
                    <a:pt x="4075" y="958"/>
                  </a:lnTo>
                  <a:lnTo>
                    <a:pt x="4083" y="955"/>
                  </a:lnTo>
                  <a:lnTo>
                    <a:pt x="4173" y="925"/>
                  </a:lnTo>
                  <a:lnTo>
                    <a:pt x="4182" y="922"/>
                  </a:lnTo>
                  <a:lnTo>
                    <a:pt x="4273" y="896"/>
                  </a:lnTo>
                  <a:lnTo>
                    <a:pt x="4282" y="894"/>
                  </a:lnTo>
                  <a:lnTo>
                    <a:pt x="4374" y="871"/>
                  </a:lnTo>
                  <a:lnTo>
                    <a:pt x="4383" y="869"/>
                  </a:lnTo>
                  <a:lnTo>
                    <a:pt x="4476" y="850"/>
                  </a:lnTo>
                  <a:lnTo>
                    <a:pt x="4485" y="848"/>
                  </a:lnTo>
                  <a:lnTo>
                    <a:pt x="4579" y="832"/>
                  </a:lnTo>
                  <a:lnTo>
                    <a:pt x="4588" y="831"/>
                  </a:lnTo>
                  <a:lnTo>
                    <a:pt x="4682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1" y="802"/>
                  </a:lnTo>
                  <a:close/>
                  <a:moveTo>
                    <a:pt x="5172" y="1306"/>
                  </a:move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6"/>
                  </a:lnTo>
                  <a:lnTo>
                    <a:pt x="4743" y="1314"/>
                  </a:lnTo>
                  <a:lnTo>
                    <a:pt x="4658" y="1326"/>
                  </a:lnTo>
                  <a:lnTo>
                    <a:pt x="4574" y="1340"/>
                  </a:lnTo>
                  <a:lnTo>
                    <a:pt x="4490" y="1357"/>
                  </a:lnTo>
                  <a:lnTo>
                    <a:pt x="4407" y="1378"/>
                  </a:lnTo>
                  <a:lnTo>
                    <a:pt x="4325" y="1402"/>
                  </a:lnTo>
                  <a:lnTo>
                    <a:pt x="4244" y="1428"/>
                  </a:lnTo>
                  <a:lnTo>
                    <a:pt x="4164" y="1458"/>
                  </a:lnTo>
                  <a:lnTo>
                    <a:pt x="4085" y="1491"/>
                  </a:lnTo>
                  <a:lnTo>
                    <a:pt x="4007" y="1526"/>
                  </a:lnTo>
                  <a:lnTo>
                    <a:pt x="3930" y="1565"/>
                  </a:lnTo>
                  <a:lnTo>
                    <a:pt x="3855" y="1607"/>
                  </a:lnTo>
                  <a:lnTo>
                    <a:pt x="3781" y="1651"/>
                  </a:lnTo>
                  <a:lnTo>
                    <a:pt x="3710" y="1698"/>
                  </a:lnTo>
                  <a:lnTo>
                    <a:pt x="3640" y="1748"/>
                  </a:lnTo>
                  <a:lnTo>
                    <a:pt x="3572" y="1800"/>
                  </a:lnTo>
                  <a:lnTo>
                    <a:pt x="3506" y="1854"/>
                  </a:lnTo>
                  <a:lnTo>
                    <a:pt x="3443" y="1911"/>
                  </a:lnTo>
                  <a:lnTo>
                    <a:pt x="3381" y="1971"/>
                  </a:lnTo>
                  <a:lnTo>
                    <a:pt x="3322" y="2032"/>
                  </a:lnTo>
                  <a:lnTo>
                    <a:pt x="3265" y="2096"/>
                  </a:lnTo>
                  <a:lnTo>
                    <a:pt x="3211" y="2162"/>
                  </a:lnTo>
                  <a:lnTo>
                    <a:pt x="3159" y="2230"/>
                  </a:lnTo>
                  <a:lnTo>
                    <a:pt x="3109" y="2300"/>
                  </a:lnTo>
                  <a:lnTo>
                    <a:pt x="3062" y="2371"/>
                  </a:lnTo>
                  <a:lnTo>
                    <a:pt x="3018" y="2445"/>
                  </a:lnTo>
                  <a:lnTo>
                    <a:pt x="2976" y="2520"/>
                  </a:lnTo>
                  <a:lnTo>
                    <a:pt x="2937" y="2597"/>
                  </a:lnTo>
                  <a:lnTo>
                    <a:pt x="2902" y="2675"/>
                  </a:lnTo>
                  <a:lnTo>
                    <a:pt x="2869" y="2754"/>
                  </a:lnTo>
                  <a:lnTo>
                    <a:pt x="2839" y="2834"/>
                  </a:lnTo>
                  <a:lnTo>
                    <a:pt x="2813" y="2915"/>
                  </a:lnTo>
                  <a:lnTo>
                    <a:pt x="2789" y="2997"/>
                  </a:lnTo>
                  <a:lnTo>
                    <a:pt x="2768" y="3080"/>
                  </a:lnTo>
                  <a:lnTo>
                    <a:pt x="2751" y="3163"/>
                  </a:lnTo>
                  <a:lnTo>
                    <a:pt x="2737" y="3248"/>
                  </a:lnTo>
                  <a:lnTo>
                    <a:pt x="2725" y="3332"/>
                  </a:lnTo>
                  <a:lnTo>
                    <a:pt x="2717" y="3418"/>
                  </a:lnTo>
                  <a:lnTo>
                    <a:pt x="2713" y="3503"/>
                  </a:lnTo>
                  <a:lnTo>
                    <a:pt x="2711" y="3580"/>
                  </a:lnTo>
                  <a:lnTo>
                    <a:pt x="2745" y="3947"/>
                  </a:lnTo>
                  <a:lnTo>
                    <a:pt x="2840" y="4325"/>
                  </a:lnTo>
                  <a:lnTo>
                    <a:pt x="2990" y="4716"/>
                  </a:lnTo>
                  <a:lnTo>
                    <a:pt x="3185" y="5112"/>
                  </a:lnTo>
                  <a:lnTo>
                    <a:pt x="3413" y="5502"/>
                  </a:lnTo>
                  <a:lnTo>
                    <a:pt x="3665" y="5881"/>
                  </a:lnTo>
                  <a:lnTo>
                    <a:pt x="3929" y="6241"/>
                  </a:lnTo>
                  <a:lnTo>
                    <a:pt x="4194" y="6574"/>
                  </a:lnTo>
                  <a:lnTo>
                    <a:pt x="4448" y="6874"/>
                  </a:lnTo>
                  <a:lnTo>
                    <a:pt x="4681" y="7134"/>
                  </a:lnTo>
                  <a:lnTo>
                    <a:pt x="4881" y="7347"/>
                  </a:lnTo>
                  <a:lnTo>
                    <a:pt x="5000" y="7469"/>
                  </a:lnTo>
                  <a:lnTo>
                    <a:pt x="5119" y="7347"/>
                  </a:lnTo>
                  <a:lnTo>
                    <a:pt x="5319" y="7134"/>
                  </a:lnTo>
                  <a:lnTo>
                    <a:pt x="5552" y="6874"/>
                  </a:lnTo>
                  <a:lnTo>
                    <a:pt x="5806" y="6574"/>
                  </a:lnTo>
                  <a:lnTo>
                    <a:pt x="6071" y="6241"/>
                  </a:lnTo>
                  <a:lnTo>
                    <a:pt x="6335" y="5881"/>
                  </a:lnTo>
                  <a:lnTo>
                    <a:pt x="6587" y="5502"/>
                  </a:lnTo>
                  <a:lnTo>
                    <a:pt x="6815" y="5112"/>
                  </a:lnTo>
                  <a:lnTo>
                    <a:pt x="7010" y="4716"/>
                  </a:lnTo>
                  <a:lnTo>
                    <a:pt x="7160" y="4325"/>
                  </a:lnTo>
                  <a:lnTo>
                    <a:pt x="7255" y="3947"/>
                  </a:lnTo>
                  <a:lnTo>
                    <a:pt x="7289" y="3580"/>
                  </a:lnTo>
                  <a:lnTo>
                    <a:pt x="7287" y="3503"/>
                  </a:lnTo>
                  <a:lnTo>
                    <a:pt x="7283" y="3418"/>
                  </a:lnTo>
                  <a:lnTo>
                    <a:pt x="7275" y="3332"/>
                  </a:lnTo>
                  <a:lnTo>
                    <a:pt x="7263" y="3248"/>
                  </a:lnTo>
                  <a:lnTo>
                    <a:pt x="7249" y="3163"/>
                  </a:lnTo>
                  <a:lnTo>
                    <a:pt x="7232" y="3080"/>
                  </a:lnTo>
                  <a:lnTo>
                    <a:pt x="7211" y="2997"/>
                  </a:lnTo>
                  <a:lnTo>
                    <a:pt x="7187" y="2915"/>
                  </a:lnTo>
                  <a:lnTo>
                    <a:pt x="7161" y="2834"/>
                  </a:lnTo>
                  <a:lnTo>
                    <a:pt x="7131" y="2754"/>
                  </a:lnTo>
                  <a:lnTo>
                    <a:pt x="7098" y="2675"/>
                  </a:lnTo>
                  <a:lnTo>
                    <a:pt x="7063" y="2597"/>
                  </a:lnTo>
                  <a:lnTo>
                    <a:pt x="7024" y="2520"/>
                  </a:lnTo>
                  <a:lnTo>
                    <a:pt x="6982" y="2445"/>
                  </a:lnTo>
                  <a:lnTo>
                    <a:pt x="6938" y="2371"/>
                  </a:lnTo>
                  <a:lnTo>
                    <a:pt x="6891" y="2300"/>
                  </a:lnTo>
                  <a:lnTo>
                    <a:pt x="6841" y="2230"/>
                  </a:lnTo>
                  <a:lnTo>
                    <a:pt x="6789" y="2162"/>
                  </a:lnTo>
                  <a:lnTo>
                    <a:pt x="6735" y="2096"/>
                  </a:lnTo>
                  <a:lnTo>
                    <a:pt x="6678" y="2032"/>
                  </a:lnTo>
                  <a:lnTo>
                    <a:pt x="6619" y="1971"/>
                  </a:lnTo>
                  <a:lnTo>
                    <a:pt x="6557" y="1911"/>
                  </a:lnTo>
                  <a:lnTo>
                    <a:pt x="6494" y="1854"/>
                  </a:lnTo>
                  <a:lnTo>
                    <a:pt x="6428" y="1800"/>
                  </a:lnTo>
                  <a:lnTo>
                    <a:pt x="6360" y="1748"/>
                  </a:lnTo>
                  <a:lnTo>
                    <a:pt x="6290" y="1698"/>
                  </a:lnTo>
                  <a:lnTo>
                    <a:pt x="6219" y="1651"/>
                  </a:lnTo>
                  <a:lnTo>
                    <a:pt x="6145" y="1607"/>
                  </a:lnTo>
                  <a:lnTo>
                    <a:pt x="6070" y="1565"/>
                  </a:lnTo>
                  <a:lnTo>
                    <a:pt x="5993" y="1526"/>
                  </a:lnTo>
                  <a:lnTo>
                    <a:pt x="5915" y="1491"/>
                  </a:lnTo>
                  <a:lnTo>
                    <a:pt x="5836" y="1458"/>
                  </a:lnTo>
                  <a:lnTo>
                    <a:pt x="5756" y="1428"/>
                  </a:lnTo>
                  <a:lnTo>
                    <a:pt x="5675" y="1402"/>
                  </a:lnTo>
                  <a:lnTo>
                    <a:pt x="5593" y="1378"/>
                  </a:lnTo>
                  <a:lnTo>
                    <a:pt x="5510" y="1357"/>
                  </a:lnTo>
                  <a:lnTo>
                    <a:pt x="5426" y="1340"/>
                  </a:lnTo>
                  <a:lnTo>
                    <a:pt x="5342" y="1326"/>
                  </a:lnTo>
                  <a:lnTo>
                    <a:pt x="5257" y="1314"/>
                  </a:lnTo>
                  <a:lnTo>
                    <a:pt x="5172" y="1306"/>
                  </a:lnTo>
                  <a:close/>
                  <a:moveTo>
                    <a:pt x="3439" y="4436"/>
                  </a:moveTo>
                  <a:lnTo>
                    <a:pt x="3439" y="3025"/>
                  </a:lnTo>
                  <a:lnTo>
                    <a:pt x="3440" y="3005"/>
                  </a:lnTo>
                  <a:lnTo>
                    <a:pt x="3444" y="2986"/>
                  </a:lnTo>
                  <a:lnTo>
                    <a:pt x="3451" y="2967"/>
                  </a:lnTo>
                  <a:lnTo>
                    <a:pt x="3460" y="2949"/>
                  </a:lnTo>
                  <a:lnTo>
                    <a:pt x="3471" y="2933"/>
                  </a:lnTo>
                  <a:lnTo>
                    <a:pt x="3484" y="2918"/>
                  </a:lnTo>
                  <a:lnTo>
                    <a:pt x="3499" y="2905"/>
                  </a:lnTo>
                  <a:lnTo>
                    <a:pt x="3515" y="2894"/>
                  </a:lnTo>
                  <a:lnTo>
                    <a:pt x="3533" y="2886"/>
                  </a:lnTo>
                  <a:lnTo>
                    <a:pt x="4944" y="2322"/>
                  </a:lnTo>
                  <a:lnTo>
                    <a:pt x="4962" y="2316"/>
                  </a:lnTo>
                  <a:lnTo>
                    <a:pt x="4981" y="2312"/>
                  </a:lnTo>
                  <a:lnTo>
                    <a:pt x="5000" y="2311"/>
                  </a:lnTo>
                  <a:lnTo>
                    <a:pt x="5019" y="2312"/>
                  </a:lnTo>
                  <a:lnTo>
                    <a:pt x="5038" y="2316"/>
                  </a:lnTo>
                  <a:lnTo>
                    <a:pt x="5056" y="2322"/>
                  </a:lnTo>
                  <a:lnTo>
                    <a:pt x="6467" y="2886"/>
                  </a:lnTo>
                  <a:lnTo>
                    <a:pt x="6485" y="2894"/>
                  </a:lnTo>
                  <a:lnTo>
                    <a:pt x="6501" y="2905"/>
                  </a:lnTo>
                  <a:lnTo>
                    <a:pt x="6516" y="2918"/>
                  </a:lnTo>
                  <a:lnTo>
                    <a:pt x="6529" y="2933"/>
                  </a:lnTo>
                  <a:lnTo>
                    <a:pt x="6540" y="2949"/>
                  </a:lnTo>
                  <a:lnTo>
                    <a:pt x="6549" y="2967"/>
                  </a:lnTo>
                  <a:lnTo>
                    <a:pt x="6556" y="2986"/>
                  </a:lnTo>
                  <a:lnTo>
                    <a:pt x="6560" y="3005"/>
                  </a:lnTo>
                  <a:lnTo>
                    <a:pt x="6561" y="3025"/>
                  </a:lnTo>
                  <a:lnTo>
                    <a:pt x="6561" y="4436"/>
                  </a:lnTo>
                  <a:lnTo>
                    <a:pt x="6560" y="4456"/>
                  </a:lnTo>
                  <a:lnTo>
                    <a:pt x="6556" y="4475"/>
                  </a:lnTo>
                  <a:lnTo>
                    <a:pt x="6549" y="4494"/>
                  </a:lnTo>
                  <a:lnTo>
                    <a:pt x="6540" y="4512"/>
                  </a:lnTo>
                  <a:lnTo>
                    <a:pt x="6529" y="4528"/>
                  </a:lnTo>
                  <a:lnTo>
                    <a:pt x="6516" y="4543"/>
                  </a:lnTo>
                  <a:lnTo>
                    <a:pt x="6501" y="4556"/>
                  </a:lnTo>
                  <a:lnTo>
                    <a:pt x="6485" y="4567"/>
                  </a:lnTo>
                  <a:lnTo>
                    <a:pt x="6467" y="4575"/>
                  </a:lnTo>
                  <a:lnTo>
                    <a:pt x="5056" y="5139"/>
                  </a:lnTo>
                  <a:lnTo>
                    <a:pt x="5038" y="5145"/>
                  </a:lnTo>
                  <a:lnTo>
                    <a:pt x="5019" y="5149"/>
                  </a:lnTo>
                  <a:lnTo>
                    <a:pt x="5000" y="5150"/>
                  </a:lnTo>
                  <a:lnTo>
                    <a:pt x="4981" y="5149"/>
                  </a:lnTo>
                  <a:lnTo>
                    <a:pt x="4962" y="5145"/>
                  </a:lnTo>
                  <a:lnTo>
                    <a:pt x="4944" y="5139"/>
                  </a:lnTo>
                  <a:lnTo>
                    <a:pt x="3533" y="4575"/>
                  </a:lnTo>
                  <a:lnTo>
                    <a:pt x="3515" y="4567"/>
                  </a:lnTo>
                  <a:lnTo>
                    <a:pt x="3499" y="4556"/>
                  </a:lnTo>
                  <a:lnTo>
                    <a:pt x="3484" y="4543"/>
                  </a:lnTo>
                  <a:lnTo>
                    <a:pt x="3471" y="4528"/>
                  </a:lnTo>
                  <a:lnTo>
                    <a:pt x="3460" y="4512"/>
                  </a:lnTo>
                  <a:lnTo>
                    <a:pt x="3451" y="4494"/>
                  </a:lnTo>
                  <a:lnTo>
                    <a:pt x="3444" y="4475"/>
                  </a:lnTo>
                  <a:lnTo>
                    <a:pt x="3440" y="4456"/>
                  </a:lnTo>
                  <a:lnTo>
                    <a:pt x="3439" y="4436"/>
                  </a:lnTo>
                  <a:close/>
                  <a:moveTo>
                    <a:pt x="5000" y="2623"/>
                  </a:moveTo>
                  <a:lnTo>
                    <a:pt x="3739" y="3127"/>
                  </a:lnTo>
                  <a:lnTo>
                    <a:pt x="3739" y="4334"/>
                  </a:lnTo>
                  <a:lnTo>
                    <a:pt x="5000" y="4838"/>
                  </a:lnTo>
                  <a:lnTo>
                    <a:pt x="6261" y="4334"/>
                  </a:lnTo>
                  <a:lnTo>
                    <a:pt x="6261" y="3127"/>
                  </a:lnTo>
                  <a:lnTo>
                    <a:pt x="5000" y="26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84DDB135-2B23-4808-B7E6-771002CD3C63}"/>
              </a:ext>
            </a:extLst>
          </p:cNvPr>
          <p:cNvSpPr/>
          <p:nvPr/>
        </p:nvSpPr>
        <p:spPr>
          <a:xfrm>
            <a:off x="8846932" y="2089144"/>
            <a:ext cx="823511" cy="814916"/>
          </a:xfrm>
          <a:prstGeom prst="ellipse">
            <a:avLst/>
          </a:prstGeom>
          <a:solidFill>
            <a:schemeClr val="bg1"/>
          </a:solidFill>
          <a:ln w="30480">
            <a:gradFill flip="none" rotWithShape="1">
              <a:gsLst>
                <a:gs pos="0">
                  <a:schemeClr val="accent2"/>
                </a:gs>
                <a:gs pos="100000">
                  <a:schemeClr val="tx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F3F6373-271E-4E51-8435-8BD1E35978EE}"/>
              </a:ext>
            </a:extLst>
          </p:cNvPr>
          <p:cNvSpPr/>
          <p:nvPr/>
        </p:nvSpPr>
        <p:spPr>
          <a:xfrm>
            <a:off x="8922781" y="2164202"/>
            <a:ext cx="671813" cy="664801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7620" cap="rnd" cmpd="sng" algn="ctr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3152" tIns="36576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77" name="Group 32"/>
          <p:cNvGrpSpPr/>
          <p:nvPr/>
        </p:nvGrpSpPr>
        <p:grpSpPr>
          <a:xfrm>
            <a:off x="9031207" y="2269122"/>
            <a:ext cx="454961" cy="454961"/>
            <a:chOff x="2997014" y="861060"/>
            <a:chExt cx="589280" cy="589280"/>
          </a:xfrm>
        </p:grpSpPr>
        <p:sp>
          <p:nvSpPr>
            <p:cNvPr id="78" name="Accent"/>
            <p:cNvSpPr/>
            <p:nvPr/>
          </p:nvSpPr>
          <p:spPr>
            <a:xfrm>
              <a:off x="2997014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28" y="1857"/>
                  </a:moveTo>
                  <a:lnTo>
                    <a:pt x="8447" y="1857"/>
                  </a:lnTo>
                  <a:lnTo>
                    <a:pt x="7940" y="2465"/>
                  </a:lnTo>
                  <a:lnTo>
                    <a:pt x="8447" y="3074"/>
                  </a:lnTo>
                  <a:lnTo>
                    <a:pt x="7028" y="3074"/>
                  </a:lnTo>
                  <a:lnTo>
                    <a:pt x="7028" y="18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9" name="Outline"/>
            <p:cNvSpPr/>
            <p:nvPr/>
          </p:nvSpPr>
          <p:spPr>
            <a:xfrm>
              <a:off x="2997014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464" y="3198"/>
                  </a:moveTo>
                  <a:lnTo>
                    <a:pt x="8447" y="3199"/>
                  </a:lnTo>
                  <a:lnTo>
                    <a:pt x="7153" y="3199"/>
                  </a:lnTo>
                  <a:lnTo>
                    <a:pt x="7153" y="3263"/>
                  </a:lnTo>
                  <a:lnTo>
                    <a:pt x="7171" y="3274"/>
                  </a:lnTo>
                  <a:lnTo>
                    <a:pt x="7196" y="3294"/>
                  </a:lnTo>
                  <a:lnTo>
                    <a:pt x="7218" y="3317"/>
                  </a:lnTo>
                  <a:lnTo>
                    <a:pt x="7237" y="3343"/>
                  </a:lnTo>
                  <a:lnTo>
                    <a:pt x="7253" y="3370"/>
                  </a:lnTo>
                  <a:lnTo>
                    <a:pt x="7265" y="3400"/>
                  </a:lnTo>
                  <a:lnTo>
                    <a:pt x="8887" y="8267"/>
                  </a:lnTo>
                  <a:lnTo>
                    <a:pt x="8896" y="8300"/>
                  </a:lnTo>
                  <a:lnTo>
                    <a:pt x="8900" y="8333"/>
                  </a:lnTo>
                  <a:lnTo>
                    <a:pt x="8899" y="8367"/>
                  </a:lnTo>
                  <a:lnTo>
                    <a:pt x="8894" y="8400"/>
                  </a:lnTo>
                  <a:lnTo>
                    <a:pt x="8884" y="8433"/>
                  </a:lnTo>
                  <a:lnTo>
                    <a:pt x="8871" y="8464"/>
                  </a:lnTo>
                  <a:lnTo>
                    <a:pt x="8853" y="8492"/>
                  </a:lnTo>
                  <a:lnTo>
                    <a:pt x="8831" y="8518"/>
                  </a:lnTo>
                  <a:lnTo>
                    <a:pt x="8806" y="8541"/>
                  </a:lnTo>
                  <a:lnTo>
                    <a:pt x="8779" y="8560"/>
                  </a:lnTo>
                  <a:lnTo>
                    <a:pt x="8749" y="8576"/>
                  </a:lnTo>
                  <a:lnTo>
                    <a:pt x="8717" y="8587"/>
                  </a:lnTo>
                  <a:lnTo>
                    <a:pt x="8684" y="8594"/>
                  </a:lnTo>
                  <a:lnTo>
                    <a:pt x="8650" y="8596"/>
                  </a:lnTo>
                  <a:lnTo>
                    <a:pt x="1350" y="8596"/>
                  </a:lnTo>
                  <a:lnTo>
                    <a:pt x="1317" y="8594"/>
                  </a:lnTo>
                  <a:lnTo>
                    <a:pt x="1284" y="8587"/>
                  </a:lnTo>
                  <a:lnTo>
                    <a:pt x="1252" y="8576"/>
                  </a:lnTo>
                  <a:lnTo>
                    <a:pt x="1222" y="8561"/>
                  </a:lnTo>
                  <a:lnTo>
                    <a:pt x="1195" y="8542"/>
                  </a:lnTo>
                  <a:lnTo>
                    <a:pt x="1170" y="8519"/>
                  </a:lnTo>
                  <a:lnTo>
                    <a:pt x="1148" y="8494"/>
                  </a:lnTo>
                  <a:lnTo>
                    <a:pt x="1130" y="8465"/>
                  </a:lnTo>
                  <a:lnTo>
                    <a:pt x="1116" y="8435"/>
                  </a:lnTo>
                  <a:lnTo>
                    <a:pt x="1107" y="8403"/>
                  </a:lnTo>
                  <a:lnTo>
                    <a:pt x="1101" y="8370"/>
                  </a:lnTo>
                  <a:lnTo>
                    <a:pt x="1100" y="8336"/>
                  </a:lnTo>
                  <a:lnTo>
                    <a:pt x="1104" y="8303"/>
                  </a:lnTo>
                  <a:lnTo>
                    <a:pt x="1112" y="8270"/>
                  </a:lnTo>
                  <a:lnTo>
                    <a:pt x="1124" y="8239"/>
                  </a:lnTo>
                  <a:lnTo>
                    <a:pt x="1140" y="8210"/>
                  </a:lnTo>
                  <a:lnTo>
                    <a:pt x="3776" y="4154"/>
                  </a:lnTo>
                  <a:lnTo>
                    <a:pt x="3796" y="4128"/>
                  </a:lnTo>
                  <a:lnTo>
                    <a:pt x="3819" y="4104"/>
                  </a:lnTo>
                  <a:lnTo>
                    <a:pt x="3844" y="4084"/>
                  </a:lnTo>
                  <a:lnTo>
                    <a:pt x="3872" y="4067"/>
                  </a:lnTo>
                  <a:lnTo>
                    <a:pt x="3902" y="4055"/>
                  </a:lnTo>
                  <a:lnTo>
                    <a:pt x="3933" y="4046"/>
                  </a:lnTo>
                  <a:lnTo>
                    <a:pt x="3965" y="4041"/>
                  </a:lnTo>
                  <a:lnTo>
                    <a:pt x="3998" y="4040"/>
                  </a:lnTo>
                  <a:lnTo>
                    <a:pt x="4030" y="4044"/>
                  </a:lnTo>
                  <a:lnTo>
                    <a:pt x="4062" y="4052"/>
                  </a:lnTo>
                  <a:lnTo>
                    <a:pt x="4092" y="4064"/>
                  </a:lnTo>
                  <a:lnTo>
                    <a:pt x="4121" y="4079"/>
                  </a:lnTo>
                  <a:lnTo>
                    <a:pt x="4147" y="4099"/>
                  </a:lnTo>
                  <a:lnTo>
                    <a:pt x="4170" y="4121"/>
                  </a:lnTo>
                  <a:lnTo>
                    <a:pt x="4191" y="4147"/>
                  </a:lnTo>
                  <a:lnTo>
                    <a:pt x="5385" y="5852"/>
                  </a:lnTo>
                  <a:lnTo>
                    <a:pt x="6811" y="3355"/>
                  </a:lnTo>
                  <a:lnTo>
                    <a:pt x="6829" y="3328"/>
                  </a:lnTo>
                  <a:lnTo>
                    <a:pt x="6849" y="3304"/>
                  </a:lnTo>
                  <a:lnTo>
                    <a:pt x="6873" y="3283"/>
                  </a:lnTo>
                  <a:lnTo>
                    <a:pt x="6899" y="3265"/>
                  </a:lnTo>
                  <a:lnTo>
                    <a:pt x="6903" y="3263"/>
                  </a:lnTo>
                  <a:lnTo>
                    <a:pt x="6903" y="3074"/>
                  </a:lnTo>
                  <a:lnTo>
                    <a:pt x="6903" y="1857"/>
                  </a:lnTo>
                  <a:lnTo>
                    <a:pt x="6903" y="1654"/>
                  </a:lnTo>
                  <a:lnTo>
                    <a:pt x="6904" y="1638"/>
                  </a:lnTo>
                  <a:lnTo>
                    <a:pt x="6907" y="1622"/>
                  </a:lnTo>
                  <a:lnTo>
                    <a:pt x="6913" y="1606"/>
                  </a:lnTo>
                  <a:lnTo>
                    <a:pt x="6920" y="1592"/>
                  </a:lnTo>
                  <a:lnTo>
                    <a:pt x="6929" y="1578"/>
                  </a:lnTo>
                  <a:lnTo>
                    <a:pt x="6940" y="1566"/>
                  </a:lnTo>
                  <a:lnTo>
                    <a:pt x="6952" y="1555"/>
                  </a:lnTo>
                  <a:lnTo>
                    <a:pt x="6966" y="1546"/>
                  </a:lnTo>
                  <a:lnTo>
                    <a:pt x="6980" y="1539"/>
                  </a:lnTo>
                  <a:lnTo>
                    <a:pt x="6996" y="1533"/>
                  </a:lnTo>
                  <a:lnTo>
                    <a:pt x="7012" y="1530"/>
                  </a:lnTo>
                  <a:lnTo>
                    <a:pt x="7028" y="1529"/>
                  </a:lnTo>
                  <a:lnTo>
                    <a:pt x="7044" y="1530"/>
                  </a:lnTo>
                  <a:lnTo>
                    <a:pt x="7060" y="1533"/>
                  </a:lnTo>
                  <a:lnTo>
                    <a:pt x="7076" y="1539"/>
                  </a:lnTo>
                  <a:lnTo>
                    <a:pt x="7090" y="1546"/>
                  </a:lnTo>
                  <a:lnTo>
                    <a:pt x="7104" y="1555"/>
                  </a:lnTo>
                  <a:lnTo>
                    <a:pt x="7116" y="1566"/>
                  </a:lnTo>
                  <a:lnTo>
                    <a:pt x="7127" y="1578"/>
                  </a:lnTo>
                  <a:lnTo>
                    <a:pt x="7136" y="1592"/>
                  </a:lnTo>
                  <a:lnTo>
                    <a:pt x="7143" y="1606"/>
                  </a:lnTo>
                  <a:lnTo>
                    <a:pt x="7149" y="1622"/>
                  </a:lnTo>
                  <a:lnTo>
                    <a:pt x="7152" y="1638"/>
                  </a:lnTo>
                  <a:lnTo>
                    <a:pt x="7153" y="1654"/>
                  </a:lnTo>
                  <a:lnTo>
                    <a:pt x="7153" y="1732"/>
                  </a:lnTo>
                  <a:lnTo>
                    <a:pt x="8447" y="1732"/>
                  </a:lnTo>
                  <a:lnTo>
                    <a:pt x="8464" y="1733"/>
                  </a:lnTo>
                  <a:lnTo>
                    <a:pt x="8480" y="1736"/>
                  </a:lnTo>
                  <a:lnTo>
                    <a:pt x="8496" y="1742"/>
                  </a:lnTo>
                  <a:lnTo>
                    <a:pt x="8511" y="1749"/>
                  </a:lnTo>
                  <a:lnTo>
                    <a:pt x="8524" y="1759"/>
                  </a:lnTo>
                  <a:lnTo>
                    <a:pt x="8537" y="1770"/>
                  </a:lnTo>
                  <a:lnTo>
                    <a:pt x="8547" y="1783"/>
                  </a:lnTo>
                  <a:lnTo>
                    <a:pt x="8556" y="1797"/>
                  </a:lnTo>
                  <a:lnTo>
                    <a:pt x="8563" y="1812"/>
                  </a:lnTo>
                  <a:lnTo>
                    <a:pt x="8568" y="1828"/>
                  </a:lnTo>
                  <a:lnTo>
                    <a:pt x="8571" y="1844"/>
                  </a:lnTo>
                  <a:lnTo>
                    <a:pt x="8572" y="1861"/>
                  </a:lnTo>
                  <a:lnTo>
                    <a:pt x="8570" y="1877"/>
                  </a:lnTo>
                  <a:lnTo>
                    <a:pt x="8567" y="1893"/>
                  </a:lnTo>
                  <a:lnTo>
                    <a:pt x="8561" y="1909"/>
                  </a:lnTo>
                  <a:lnTo>
                    <a:pt x="8553" y="1924"/>
                  </a:lnTo>
                  <a:lnTo>
                    <a:pt x="8543" y="1937"/>
                  </a:lnTo>
                  <a:lnTo>
                    <a:pt x="8103" y="2465"/>
                  </a:lnTo>
                  <a:lnTo>
                    <a:pt x="8543" y="2994"/>
                  </a:lnTo>
                  <a:lnTo>
                    <a:pt x="8553" y="3007"/>
                  </a:lnTo>
                  <a:lnTo>
                    <a:pt x="8561" y="3022"/>
                  </a:lnTo>
                  <a:lnTo>
                    <a:pt x="8567" y="3038"/>
                  </a:lnTo>
                  <a:lnTo>
                    <a:pt x="8570" y="3054"/>
                  </a:lnTo>
                  <a:lnTo>
                    <a:pt x="8572" y="3070"/>
                  </a:lnTo>
                  <a:lnTo>
                    <a:pt x="8571" y="3087"/>
                  </a:lnTo>
                  <a:lnTo>
                    <a:pt x="8568" y="3104"/>
                  </a:lnTo>
                  <a:lnTo>
                    <a:pt x="8563" y="3119"/>
                  </a:lnTo>
                  <a:lnTo>
                    <a:pt x="8556" y="3134"/>
                  </a:lnTo>
                  <a:lnTo>
                    <a:pt x="8547" y="3148"/>
                  </a:lnTo>
                  <a:lnTo>
                    <a:pt x="8537" y="3161"/>
                  </a:lnTo>
                  <a:lnTo>
                    <a:pt x="8524" y="3172"/>
                  </a:lnTo>
                  <a:lnTo>
                    <a:pt x="8511" y="3182"/>
                  </a:lnTo>
                  <a:lnTo>
                    <a:pt x="8496" y="3189"/>
                  </a:lnTo>
                  <a:lnTo>
                    <a:pt x="8480" y="3195"/>
                  </a:lnTo>
                  <a:lnTo>
                    <a:pt x="8464" y="3198"/>
                  </a:lnTo>
                  <a:close/>
                  <a:moveTo>
                    <a:pt x="3994" y="4737"/>
                  </a:moveTo>
                  <a:lnTo>
                    <a:pt x="1811" y="8096"/>
                  </a:lnTo>
                  <a:lnTo>
                    <a:pt x="8303" y="8096"/>
                  </a:lnTo>
                  <a:lnTo>
                    <a:pt x="6968" y="4089"/>
                  </a:lnTo>
                  <a:lnTo>
                    <a:pt x="5623" y="6442"/>
                  </a:lnTo>
                  <a:lnTo>
                    <a:pt x="5605" y="6470"/>
                  </a:lnTo>
                  <a:lnTo>
                    <a:pt x="5582" y="6495"/>
                  </a:lnTo>
                  <a:lnTo>
                    <a:pt x="5557" y="6517"/>
                  </a:lnTo>
                  <a:lnTo>
                    <a:pt x="5529" y="6536"/>
                  </a:lnTo>
                  <a:lnTo>
                    <a:pt x="5499" y="6550"/>
                  </a:lnTo>
                  <a:lnTo>
                    <a:pt x="5467" y="6560"/>
                  </a:lnTo>
                  <a:lnTo>
                    <a:pt x="5434" y="6566"/>
                  </a:lnTo>
                  <a:lnTo>
                    <a:pt x="5401" y="6568"/>
                  </a:lnTo>
                  <a:lnTo>
                    <a:pt x="5367" y="6565"/>
                  </a:lnTo>
                  <a:lnTo>
                    <a:pt x="5335" y="6558"/>
                  </a:lnTo>
                  <a:lnTo>
                    <a:pt x="5303" y="6546"/>
                  </a:lnTo>
                  <a:lnTo>
                    <a:pt x="5274" y="6530"/>
                  </a:lnTo>
                  <a:lnTo>
                    <a:pt x="5247" y="6511"/>
                  </a:lnTo>
                  <a:lnTo>
                    <a:pt x="5222" y="6487"/>
                  </a:lnTo>
                  <a:lnTo>
                    <a:pt x="5201" y="6461"/>
                  </a:lnTo>
                  <a:lnTo>
                    <a:pt x="3994" y="4737"/>
                  </a:lnTo>
                  <a:close/>
                  <a:moveTo>
                    <a:pt x="7835" y="2398"/>
                  </a:moveTo>
                  <a:lnTo>
                    <a:pt x="7844" y="2385"/>
                  </a:lnTo>
                  <a:lnTo>
                    <a:pt x="8180" y="1982"/>
                  </a:lnTo>
                  <a:lnTo>
                    <a:pt x="7153" y="1982"/>
                  </a:lnTo>
                  <a:lnTo>
                    <a:pt x="7153" y="2949"/>
                  </a:lnTo>
                  <a:lnTo>
                    <a:pt x="8180" y="2949"/>
                  </a:lnTo>
                  <a:lnTo>
                    <a:pt x="7844" y="2545"/>
                  </a:lnTo>
                  <a:lnTo>
                    <a:pt x="7835" y="2532"/>
                  </a:lnTo>
                  <a:lnTo>
                    <a:pt x="7827" y="2518"/>
                  </a:lnTo>
                  <a:lnTo>
                    <a:pt x="7821" y="2504"/>
                  </a:lnTo>
                  <a:lnTo>
                    <a:pt x="7817" y="2488"/>
                  </a:lnTo>
                  <a:lnTo>
                    <a:pt x="7815" y="2473"/>
                  </a:lnTo>
                  <a:lnTo>
                    <a:pt x="7815" y="2457"/>
                  </a:lnTo>
                  <a:lnTo>
                    <a:pt x="7817" y="2441"/>
                  </a:lnTo>
                  <a:lnTo>
                    <a:pt x="7821" y="2426"/>
                  </a:lnTo>
                  <a:lnTo>
                    <a:pt x="7827" y="2411"/>
                  </a:lnTo>
                  <a:lnTo>
                    <a:pt x="7835" y="239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7" name="ee4pHeader1">
            <a:extLst>
              <a:ext uri="{FF2B5EF4-FFF2-40B4-BE49-F238E27FC236}">
                <a16:creationId xmlns:a16="http://schemas.microsoft.com/office/drawing/2014/main" id="{9880BAED-17F5-4633-89E9-FB230B0F3C1C}"/>
              </a:ext>
            </a:extLst>
          </p:cNvPr>
          <p:cNvSpPr txBox="1"/>
          <p:nvPr/>
        </p:nvSpPr>
        <p:spPr>
          <a:xfrm>
            <a:off x="5386159" y="4506628"/>
            <a:ext cx="2565871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65 units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8BEF08A-AA77-435F-8796-285481F92383}"/>
              </a:ext>
            </a:extLst>
          </p:cNvPr>
          <p:cNvSpPr txBox="1"/>
          <p:nvPr/>
        </p:nvSpPr>
        <p:spPr>
          <a:xfrm>
            <a:off x="5386159" y="4961399"/>
            <a:ext cx="4776414" cy="50603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Luzon corridors come online with 35 openings as area-development agreements take hold.</a:t>
            </a:r>
          </a:p>
        </p:txBody>
      </p:sp>
      <p:sp>
        <p:nvSpPr>
          <p:cNvPr id="49" name="ee4pHeader1">
            <a:extLst>
              <a:ext uri="{FF2B5EF4-FFF2-40B4-BE49-F238E27FC236}">
                <a16:creationId xmlns:a16="http://schemas.microsoft.com/office/drawing/2014/main" id="{0B8E24E0-1D65-455D-B85E-9468F2193ECC}"/>
              </a:ext>
            </a:extLst>
          </p:cNvPr>
          <p:cNvSpPr txBox="1"/>
          <p:nvPr/>
        </p:nvSpPr>
        <p:spPr>
          <a:xfrm>
            <a:off x="7585287" y="3506332"/>
            <a:ext cx="2266679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115 units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CA81ED7-3639-4751-B63A-1E2B92423FF9}"/>
              </a:ext>
            </a:extLst>
          </p:cNvPr>
          <p:cNvSpPr txBox="1"/>
          <p:nvPr/>
        </p:nvSpPr>
        <p:spPr>
          <a:xfrm>
            <a:off x="7585287" y="3961103"/>
            <a:ext cx="3595857" cy="63322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VisMin launch adds Cebu and Davao clusters; franchised share of the system passes 60%.</a:t>
            </a:r>
          </a:p>
        </p:txBody>
      </p:sp>
      <p:sp>
        <p:nvSpPr>
          <p:cNvPr id="53" name="ee4pHeader1">
            <a:extLst>
              <a:ext uri="{FF2B5EF4-FFF2-40B4-BE49-F238E27FC236}">
                <a16:creationId xmlns:a16="http://schemas.microsoft.com/office/drawing/2014/main" id="{422617E6-CFBD-4B37-B5A5-79FC1FE5BBE1}"/>
              </a:ext>
            </a:extLst>
          </p:cNvPr>
          <p:cNvSpPr txBox="1"/>
          <p:nvPr/>
        </p:nvSpPr>
        <p:spPr>
          <a:xfrm>
            <a:off x="9727950" y="2506374"/>
            <a:ext cx="2065713" cy="394033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rmAutofit/>
          </a:bodyPr>
          <a:lstStyle/>
          <a:p>
            <a:pPr marL="0" lvl="3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</a:rPr>
              <a:t>185 units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8399B7C-324D-4DA7-8315-6B312156BACF}"/>
              </a:ext>
            </a:extLst>
          </p:cNvPr>
          <p:cNvSpPr txBox="1"/>
          <p:nvPr/>
        </p:nvSpPr>
        <p:spPr>
          <a:xfrm>
            <a:off x="9727950" y="2961146"/>
            <a:ext cx="2266679" cy="6043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Secondary-city infill plus the first SEA master-franchise pilot.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273C06D-D3B4-4017-8CE2-81A1F745050C}"/>
              </a:ext>
            </a:extLst>
          </p:cNvPr>
          <p:cNvSpPr/>
          <p:nvPr/>
        </p:nvSpPr>
        <p:spPr>
          <a:xfrm>
            <a:off x="1718879" y="5203228"/>
            <a:ext cx="506022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'26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C9E4A10-2ACE-4E37-BC48-C059B82C9F6D}"/>
              </a:ext>
            </a:extLst>
          </p:cNvPr>
          <p:cNvSpPr/>
          <p:nvPr/>
        </p:nvSpPr>
        <p:spPr>
          <a:xfrm>
            <a:off x="3900657" y="4188506"/>
            <a:ext cx="506022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'27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3922D45-9C5E-4B5F-9401-5D78F67AB3CD}"/>
              </a:ext>
            </a:extLst>
          </p:cNvPr>
          <p:cNvSpPr/>
          <p:nvPr/>
        </p:nvSpPr>
        <p:spPr>
          <a:xfrm>
            <a:off x="6106039" y="3149467"/>
            <a:ext cx="506022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'28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D9A791F-3BCA-4629-82CD-BA67EFFD3302}"/>
              </a:ext>
            </a:extLst>
          </p:cNvPr>
          <p:cNvSpPr/>
          <p:nvPr/>
        </p:nvSpPr>
        <p:spPr>
          <a:xfrm>
            <a:off x="8299620" y="2092409"/>
            <a:ext cx="506022" cy="506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2400" b="1" dirty="0">
                <a:solidFill>
                  <a:schemeClr val="accent1"/>
                </a:solidFill>
              </a:rPr>
              <a:t>'29</a:t>
            </a:r>
          </a:p>
        </p:txBody>
      </p:sp>
      <p:sp>
        <p:nvSpPr>
          <p:cNvPr id="66" name="ee4pHeader1">
            <a:extLst>
              <a:ext uri="{FF2B5EF4-FFF2-40B4-BE49-F238E27FC236}">
                <a16:creationId xmlns:a16="http://schemas.microsoft.com/office/drawing/2014/main" id="{B0672FF7-1AD5-4B5E-96F4-1C03CD1934E4}"/>
              </a:ext>
            </a:extLst>
          </p:cNvPr>
          <p:cNvSpPr txBox="1"/>
          <p:nvPr/>
        </p:nvSpPr>
        <p:spPr>
          <a:xfrm>
            <a:off x="612720" y="1344537"/>
            <a:ext cx="5346119" cy="488860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What unlocks the curve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463F621-12E9-4515-82EE-20BD16CEC5E2}"/>
              </a:ext>
            </a:extLst>
          </p:cNvPr>
          <p:cNvSpPr txBox="1"/>
          <p:nvPr/>
        </p:nvSpPr>
        <p:spPr>
          <a:xfrm>
            <a:off x="612721" y="1972382"/>
            <a:ext cx="5002391" cy="200454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Each phase is gated: support ratios, commissary capacity and pipeline depth must hit thresholds before new territories release.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</a:rPr>
              <a:t>The 2029 target implies just 30% of our pre-qualified pipeline converting — growth is constrained by quality, not demand.</a:t>
            </a:r>
          </a:p>
        </p:txBody>
      </p:sp>
    </p:spTree>
    <p:extLst>
      <p:ext uri="{BB962C8B-B14F-4D97-AF65-F5344CB8AC3E}">
        <p14:creationId xmlns:p14="http://schemas.microsoft.com/office/powerpoint/2010/main" val="4905228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Units: 8 to 185 in Five Years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25</a:t>
            </a:fld>
            <a:endParaRPr lang="en-PH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9B6B18-A9BD-4035-9685-5DDE352971F7}"/>
              </a:ext>
            </a:extLst>
          </p:cNvPr>
          <p:cNvSpPr/>
          <p:nvPr/>
        </p:nvSpPr>
        <p:spPr>
          <a:xfrm>
            <a:off x="7501756" y="1902131"/>
            <a:ext cx="4126364" cy="263512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ext 19">
            <a:extLst>
              <a:ext uri="{FF2B5EF4-FFF2-40B4-BE49-F238E27FC236}">
                <a16:creationId xmlns:a16="http://schemas.microsoft.com/office/drawing/2014/main" id="{81C5F217-33D5-4507-81D5-2D3FCF83759A}"/>
              </a:ext>
            </a:extLst>
          </p:cNvPr>
          <p:cNvSpPr/>
          <p:nvPr/>
        </p:nvSpPr>
        <p:spPr>
          <a:xfrm>
            <a:off x="7761864" y="2567786"/>
            <a:ext cx="3606149" cy="17301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9388" indent="-179388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Openings accelerate as multi-unit operators mature: existing franchisees are expected to drive 60% of 2028–29 openings.</a:t>
            </a:r>
          </a:p>
          <a:p>
            <a:pPr marL="179388" indent="-179388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Franchised units grow from 2 to ~140 by 2029; company stores plateau at ~45, focused on flagships.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FE4550-9D80-499E-AB38-1D54EC56F94E}"/>
              </a:ext>
            </a:extLst>
          </p:cNvPr>
          <p:cNvSpPr/>
          <p:nvPr/>
        </p:nvSpPr>
        <p:spPr>
          <a:xfrm>
            <a:off x="7761865" y="2031569"/>
            <a:ext cx="3669790" cy="426648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accent4"/>
                </a:solidFill>
              </a:rPr>
              <a:t>Key Highlights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BB9F892-3362-4A24-9348-0291C2A038E8}"/>
              </a:ext>
            </a:extLst>
          </p:cNvPr>
          <p:cNvGrpSpPr/>
          <p:nvPr/>
        </p:nvGrpSpPr>
        <p:grpSpPr>
          <a:xfrm>
            <a:off x="571018" y="1915353"/>
            <a:ext cx="6676977" cy="2621904"/>
            <a:chOff x="404190" y="1695434"/>
            <a:chExt cx="6843805" cy="2621904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BE604FE-EFD6-403F-B7DE-1BFE2193D771}"/>
                </a:ext>
              </a:extLst>
            </p:cNvPr>
            <p:cNvSpPr/>
            <p:nvPr/>
          </p:nvSpPr>
          <p:spPr>
            <a:xfrm>
              <a:off x="404190" y="1695434"/>
              <a:ext cx="6843805" cy="262190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64EB0AD5-F455-4F52-AFE0-BA2B42103D35}"/>
                </a:ext>
              </a:extLst>
            </p:cNvPr>
            <p:cNvSpPr/>
            <p:nvPr/>
          </p:nvSpPr>
          <p:spPr>
            <a:xfrm>
              <a:off x="404191" y="1695434"/>
              <a:ext cx="6843804" cy="426648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System snapshot at the end of 2029</a:t>
              </a:r>
            </a:p>
          </p:txBody>
        </p:sp>
        <p:graphicFrame>
          <p:nvGraphicFramePr>
            <p:cNvPr id="36" name="Chart 0">
              <a:extLst>
                <a:ext uri="{FF2B5EF4-FFF2-40B4-BE49-F238E27FC236}">
                  <a16:creationId xmlns:a16="http://schemas.microsoft.com/office/drawing/2014/main" id="{D2359285-1C8C-40C1-BE53-067FC66C820D}"/>
                </a:ext>
              </a:extLst>
            </p:cNvPr>
            <p:cNvGraphicFramePr/>
            <p:nvPr/>
          </p:nvGraphicFramePr>
          <p:xfrm>
            <a:off x="623813" y="2376765"/>
            <a:ext cx="6390916" cy="17925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980A20D-1987-4F43-AEEF-07CA169D0B98}"/>
              </a:ext>
            </a:extLst>
          </p:cNvPr>
          <p:cNvSpPr/>
          <p:nvPr/>
        </p:nvSpPr>
        <p:spPr>
          <a:xfrm>
            <a:off x="571018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DD03300E-2A22-4DDC-8573-8C52EB7FFBEE}"/>
              </a:ext>
            </a:extLst>
          </p:cNvPr>
          <p:cNvSpPr/>
          <p:nvPr/>
        </p:nvSpPr>
        <p:spPr>
          <a:xfrm>
            <a:off x="1608542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185</a:t>
            </a: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AFCE6651-7322-47D6-908F-43F5295CA4AD}"/>
              </a:ext>
            </a:extLst>
          </p:cNvPr>
          <p:cNvSpPr/>
          <p:nvPr/>
        </p:nvSpPr>
        <p:spPr>
          <a:xfrm>
            <a:off x="1608541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Total units open systemwide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65AE192-9121-4D38-9473-F0FF64E4797B}"/>
              </a:ext>
            </a:extLst>
          </p:cNvPr>
          <p:cNvGrpSpPr/>
          <p:nvPr/>
        </p:nvGrpSpPr>
        <p:grpSpPr>
          <a:xfrm>
            <a:off x="793989" y="5057995"/>
            <a:ext cx="674902" cy="674902"/>
            <a:chOff x="627162" y="4838076"/>
            <a:chExt cx="674902" cy="67490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A097F58-7629-432E-9A3F-B880435A4989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66" name="Group 39"/>
            <p:cNvGrpSpPr/>
            <p:nvPr/>
          </p:nvGrpSpPr>
          <p:grpSpPr>
            <a:xfrm>
              <a:off x="677180" y="4888094"/>
              <a:ext cx="574866" cy="574866"/>
              <a:chOff x="5227152" y="861060"/>
              <a:chExt cx="633600" cy="633600"/>
            </a:xfrm>
          </p:grpSpPr>
          <p:sp>
            <p:nvSpPr>
              <p:cNvPr id="67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8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D290C54-82F7-467B-8B5C-C561151FE7AD}"/>
              </a:ext>
            </a:extLst>
          </p:cNvPr>
          <p:cNvSpPr/>
          <p:nvPr/>
        </p:nvSpPr>
        <p:spPr>
          <a:xfrm>
            <a:off x="3391653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8" name="Text 4">
            <a:extLst>
              <a:ext uri="{FF2B5EF4-FFF2-40B4-BE49-F238E27FC236}">
                <a16:creationId xmlns:a16="http://schemas.microsoft.com/office/drawing/2014/main" id="{B0684F67-8611-4765-9081-0B5BDBB1279F}"/>
              </a:ext>
            </a:extLst>
          </p:cNvPr>
          <p:cNvSpPr/>
          <p:nvPr/>
        </p:nvSpPr>
        <p:spPr>
          <a:xfrm>
            <a:off x="4429177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140</a:t>
            </a:r>
          </a:p>
        </p:txBody>
      </p:sp>
      <p:sp>
        <p:nvSpPr>
          <p:cNvPr id="19" name="Text 5">
            <a:extLst>
              <a:ext uri="{FF2B5EF4-FFF2-40B4-BE49-F238E27FC236}">
                <a16:creationId xmlns:a16="http://schemas.microsoft.com/office/drawing/2014/main" id="{9577A611-63A9-4294-8FAC-763F58C1B5C6}"/>
              </a:ext>
            </a:extLst>
          </p:cNvPr>
          <p:cNvSpPr/>
          <p:nvPr/>
        </p:nvSpPr>
        <p:spPr>
          <a:xfrm>
            <a:off x="4429176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Franchised units (76%)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A15300A-9F9F-4889-9CCE-0EABF7C39894}"/>
              </a:ext>
            </a:extLst>
          </p:cNvPr>
          <p:cNvGrpSpPr/>
          <p:nvPr/>
        </p:nvGrpSpPr>
        <p:grpSpPr>
          <a:xfrm>
            <a:off x="3614624" y="5057995"/>
            <a:ext cx="674902" cy="674902"/>
            <a:chOff x="627162" y="4838076"/>
            <a:chExt cx="674902" cy="674902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6B83947-1676-443A-8BF3-12472F98DE8A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69" name="Group 45"/>
            <p:cNvGrpSpPr/>
            <p:nvPr/>
          </p:nvGrpSpPr>
          <p:grpSpPr>
            <a:xfrm>
              <a:off x="677180" y="4888094"/>
              <a:ext cx="574866" cy="574866"/>
              <a:chOff x="10888678" y="861060"/>
              <a:chExt cx="633600" cy="633600"/>
            </a:xfrm>
          </p:grpSpPr>
          <p:sp>
            <p:nvSpPr>
              <p:cNvPr id="70" name="Accent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39" y="4268"/>
                    </a:moveTo>
                    <a:lnTo>
                      <a:pt x="7771" y="2414"/>
                    </a:lnTo>
                    <a:lnTo>
                      <a:pt x="8950" y="3572"/>
                    </a:lnTo>
                    <a:lnTo>
                      <a:pt x="7117" y="5425"/>
                    </a:lnTo>
                    <a:lnTo>
                      <a:pt x="5939" y="4268"/>
                    </a:lnTo>
                    <a:close/>
                    <a:moveTo>
                      <a:pt x="1050" y="3874"/>
                    </a:moveTo>
                    <a:lnTo>
                      <a:pt x="2035" y="2742"/>
                    </a:lnTo>
                    <a:lnTo>
                      <a:pt x="3822" y="4294"/>
                    </a:lnTo>
                    <a:lnTo>
                      <a:pt x="2839" y="5425"/>
                    </a:lnTo>
                    <a:lnTo>
                      <a:pt x="1050" y="3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1" name="Outline"/>
              <p:cNvSpPr/>
              <p:nvPr/>
            </p:nvSpPr>
            <p:spPr>
              <a:xfrm>
                <a:off x="10888678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94" y="2196"/>
                    </a:moveTo>
                    <a:lnTo>
                      <a:pt x="7921" y="2214"/>
                    </a:lnTo>
                    <a:lnTo>
                      <a:pt x="7946" y="2236"/>
                    </a:lnTo>
                    <a:lnTo>
                      <a:pt x="9125" y="3394"/>
                    </a:lnTo>
                    <a:lnTo>
                      <a:pt x="9147" y="3418"/>
                    </a:lnTo>
                    <a:lnTo>
                      <a:pt x="9165" y="3445"/>
                    </a:lnTo>
                    <a:lnTo>
                      <a:pt x="9180" y="3474"/>
                    </a:lnTo>
                    <a:lnTo>
                      <a:pt x="9191" y="3505"/>
                    </a:lnTo>
                    <a:lnTo>
                      <a:pt x="9198" y="3538"/>
                    </a:lnTo>
                    <a:lnTo>
                      <a:pt x="9200" y="3570"/>
                    </a:lnTo>
                    <a:lnTo>
                      <a:pt x="9198" y="3603"/>
                    </a:lnTo>
                    <a:lnTo>
                      <a:pt x="9192" y="3635"/>
                    </a:lnTo>
                    <a:lnTo>
                      <a:pt x="9182" y="3666"/>
                    </a:lnTo>
                    <a:lnTo>
                      <a:pt x="9167" y="3696"/>
                    </a:lnTo>
                    <a:lnTo>
                      <a:pt x="9149" y="3723"/>
                    </a:lnTo>
                    <a:lnTo>
                      <a:pt x="9128" y="3748"/>
                    </a:lnTo>
                    <a:lnTo>
                      <a:pt x="7773" y="5118"/>
                    </a:lnTo>
                    <a:lnTo>
                      <a:pt x="7767" y="5129"/>
                    </a:lnTo>
                    <a:lnTo>
                      <a:pt x="7749" y="5157"/>
                    </a:lnTo>
                    <a:lnTo>
                      <a:pt x="7728" y="5182"/>
                    </a:lnTo>
                    <a:lnTo>
                      <a:pt x="7704" y="5203"/>
                    </a:lnTo>
                    <a:lnTo>
                      <a:pt x="7677" y="5222"/>
                    </a:lnTo>
                    <a:lnTo>
                      <a:pt x="7662" y="5229"/>
                    </a:lnTo>
                    <a:lnTo>
                      <a:pt x="7295" y="5601"/>
                    </a:lnTo>
                    <a:lnTo>
                      <a:pt x="7270" y="5622"/>
                    </a:lnTo>
                    <a:lnTo>
                      <a:pt x="7243" y="5641"/>
                    </a:lnTo>
                    <a:lnTo>
                      <a:pt x="7214" y="5655"/>
                    </a:lnTo>
                    <a:lnTo>
                      <a:pt x="7183" y="5666"/>
                    </a:lnTo>
                    <a:lnTo>
                      <a:pt x="7151" y="5673"/>
                    </a:lnTo>
                    <a:lnTo>
                      <a:pt x="7119" y="5675"/>
                    </a:lnTo>
                    <a:lnTo>
                      <a:pt x="7086" y="5673"/>
                    </a:lnTo>
                    <a:lnTo>
                      <a:pt x="7054" y="5667"/>
                    </a:lnTo>
                    <a:lnTo>
                      <a:pt x="7037" y="5661"/>
                    </a:lnTo>
                    <a:lnTo>
                      <a:pt x="7016" y="5684"/>
                    </a:lnTo>
                    <a:lnTo>
                      <a:pt x="7015" y="5684"/>
                    </a:lnTo>
                    <a:lnTo>
                      <a:pt x="6989" y="5712"/>
                    </a:lnTo>
                    <a:lnTo>
                      <a:pt x="6988" y="5713"/>
                    </a:lnTo>
                    <a:lnTo>
                      <a:pt x="6965" y="5736"/>
                    </a:lnTo>
                    <a:lnTo>
                      <a:pt x="6964" y="5737"/>
                    </a:lnTo>
                    <a:lnTo>
                      <a:pt x="6944" y="5757"/>
                    </a:lnTo>
                    <a:lnTo>
                      <a:pt x="6942" y="5759"/>
                    </a:lnTo>
                    <a:lnTo>
                      <a:pt x="6924" y="5776"/>
                    </a:lnTo>
                    <a:lnTo>
                      <a:pt x="6922" y="5778"/>
                    </a:lnTo>
                    <a:lnTo>
                      <a:pt x="6905" y="5793"/>
                    </a:lnTo>
                    <a:lnTo>
                      <a:pt x="6902" y="5796"/>
                    </a:lnTo>
                    <a:lnTo>
                      <a:pt x="6887" y="5809"/>
                    </a:lnTo>
                    <a:lnTo>
                      <a:pt x="6883" y="5812"/>
                    </a:lnTo>
                    <a:lnTo>
                      <a:pt x="6869" y="5823"/>
                    </a:lnTo>
                    <a:lnTo>
                      <a:pt x="6864" y="5827"/>
                    </a:lnTo>
                    <a:lnTo>
                      <a:pt x="6851" y="5836"/>
                    </a:lnTo>
                    <a:lnTo>
                      <a:pt x="6844" y="5841"/>
                    </a:lnTo>
                    <a:lnTo>
                      <a:pt x="6832" y="5849"/>
                    </a:lnTo>
                    <a:lnTo>
                      <a:pt x="6823" y="5853"/>
                    </a:lnTo>
                    <a:lnTo>
                      <a:pt x="6811" y="5859"/>
                    </a:lnTo>
                    <a:lnTo>
                      <a:pt x="6801" y="5864"/>
                    </a:lnTo>
                    <a:lnTo>
                      <a:pt x="6790" y="5868"/>
                    </a:lnTo>
                    <a:lnTo>
                      <a:pt x="6779" y="5872"/>
                    </a:lnTo>
                    <a:lnTo>
                      <a:pt x="6768" y="5876"/>
                    </a:lnTo>
                    <a:lnTo>
                      <a:pt x="6758" y="5878"/>
                    </a:lnTo>
                    <a:lnTo>
                      <a:pt x="6746" y="5881"/>
                    </a:lnTo>
                    <a:lnTo>
                      <a:pt x="6738" y="5882"/>
                    </a:lnTo>
                    <a:lnTo>
                      <a:pt x="6727" y="5884"/>
                    </a:lnTo>
                    <a:lnTo>
                      <a:pt x="6722" y="5897"/>
                    </a:lnTo>
                    <a:lnTo>
                      <a:pt x="6718" y="5907"/>
                    </a:lnTo>
                    <a:lnTo>
                      <a:pt x="6704" y="5936"/>
                    </a:lnTo>
                    <a:lnTo>
                      <a:pt x="6700" y="5943"/>
                    </a:lnTo>
                    <a:lnTo>
                      <a:pt x="6682" y="5974"/>
                    </a:lnTo>
                    <a:lnTo>
                      <a:pt x="6679" y="5980"/>
                    </a:lnTo>
                    <a:lnTo>
                      <a:pt x="6658" y="6011"/>
                    </a:lnTo>
                    <a:lnTo>
                      <a:pt x="6655" y="6016"/>
                    </a:lnTo>
                    <a:lnTo>
                      <a:pt x="6631" y="6049"/>
                    </a:lnTo>
                    <a:lnTo>
                      <a:pt x="6628" y="6053"/>
                    </a:lnTo>
                    <a:lnTo>
                      <a:pt x="6601" y="6087"/>
                    </a:lnTo>
                    <a:lnTo>
                      <a:pt x="6598" y="6091"/>
                    </a:lnTo>
                    <a:lnTo>
                      <a:pt x="6569" y="6126"/>
                    </a:lnTo>
                    <a:lnTo>
                      <a:pt x="6566" y="6129"/>
                    </a:lnTo>
                    <a:lnTo>
                      <a:pt x="6534" y="6164"/>
                    </a:lnTo>
                    <a:lnTo>
                      <a:pt x="6531" y="6167"/>
                    </a:lnTo>
                    <a:lnTo>
                      <a:pt x="6496" y="6203"/>
                    </a:lnTo>
                    <a:lnTo>
                      <a:pt x="6494" y="6205"/>
                    </a:lnTo>
                    <a:lnTo>
                      <a:pt x="6457" y="6242"/>
                    </a:lnTo>
                    <a:lnTo>
                      <a:pt x="6455" y="6244"/>
                    </a:lnTo>
                    <a:lnTo>
                      <a:pt x="6416" y="6280"/>
                    </a:lnTo>
                    <a:lnTo>
                      <a:pt x="6413" y="6282"/>
                    </a:lnTo>
                    <a:lnTo>
                      <a:pt x="6372" y="6318"/>
                    </a:lnTo>
                    <a:lnTo>
                      <a:pt x="6370" y="6320"/>
                    </a:lnTo>
                    <a:lnTo>
                      <a:pt x="6327" y="6356"/>
                    </a:lnTo>
                    <a:lnTo>
                      <a:pt x="6327" y="6356"/>
                    </a:lnTo>
                    <a:lnTo>
                      <a:pt x="6314" y="6366"/>
                    </a:lnTo>
                    <a:lnTo>
                      <a:pt x="6305" y="6374"/>
                    </a:lnTo>
                    <a:lnTo>
                      <a:pt x="6304" y="6376"/>
                    </a:lnTo>
                    <a:lnTo>
                      <a:pt x="6304" y="6376"/>
                    </a:lnTo>
                    <a:lnTo>
                      <a:pt x="6303" y="6389"/>
                    </a:lnTo>
                    <a:lnTo>
                      <a:pt x="6302" y="6396"/>
                    </a:lnTo>
                    <a:lnTo>
                      <a:pt x="6298" y="6425"/>
                    </a:lnTo>
                    <a:lnTo>
                      <a:pt x="6295" y="6438"/>
                    </a:lnTo>
                    <a:lnTo>
                      <a:pt x="6288" y="6466"/>
                    </a:lnTo>
                    <a:lnTo>
                      <a:pt x="6284" y="6479"/>
                    </a:lnTo>
                    <a:lnTo>
                      <a:pt x="6274" y="6505"/>
                    </a:lnTo>
                    <a:lnTo>
                      <a:pt x="6269" y="6518"/>
                    </a:lnTo>
                    <a:lnTo>
                      <a:pt x="6256" y="6543"/>
                    </a:lnTo>
                    <a:lnTo>
                      <a:pt x="6250" y="6554"/>
                    </a:lnTo>
                    <a:lnTo>
                      <a:pt x="6235" y="6578"/>
                    </a:lnTo>
                    <a:lnTo>
                      <a:pt x="6227" y="6588"/>
                    </a:lnTo>
                    <a:lnTo>
                      <a:pt x="6210" y="6610"/>
                    </a:lnTo>
                    <a:lnTo>
                      <a:pt x="6201" y="6620"/>
                    </a:lnTo>
                    <a:lnTo>
                      <a:pt x="6181" y="6640"/>
                    </a:lnTo>
                    <a:lnTo>
                      <a:pt x="6173" y="6648"/>
                    </a:lnTo>
                    <a:lnTo>
                      <a:pt x="6151" y="6667"/>
                    </a:lnTo>
                    <a:lnTo>
                      <a:pt x="6141" y="6674"/>
                    </a:lnTo>
                    <a:lnTo>
                      <a:pt x="6117" y="6691"/>
                    </a:lnTo>
                    <a:lnTo>
                      <a:pt x="6107" y="6697"/>
                    </a:lnTo>
                    <a:lnTo>
                      <a:pt x="6081" y="6712"/>
                    </a:lnTo>
                    <a:lnTo>
                      <a:pt x="6071" y="6717"/>
                    </a:lnTo>
                    <a:lnTo>
                      <a:pt x="6044" y="6729"/>
                    </a:lnTo>
                    <a:lnTo>
                      <a:pt x="6033" y="6733"/>
                    </a:lnTo>
                    <a:lnTo>
                      <a:pt x="6004" y="6743"/>
                    </a:lnTo>
                    <a:lnTo>
                      <a:pt x="5993" y="6747"/>
                    </a:lnTo>
                    <a:lnTo>
                      <a:pt x="5968" y="6753"/>
                    </a:lnTo>
                    <a:lnTo>
                      <a:pt x="5961" y="6782"/>
                    </a:lnTo>
                    <a:lnTo>
                      <a:pt x="5958" y="6794"/>
                    </a:lnTo>
                    <a:lnTo>
                      <a:pt x="5948" y="6824"/>
                    </a:lnTo>
                    <a:lnTo>
                      <a:pt x="5943" y="6836"/>
                    </a:lnTo>
                    <a:lnTo>
                      <a:pt x="5930" y="6864"/>
                    </a:lnTo>
                    <a:lnTo>
                      <a:pt x="5923" y="6876"/>
                    </a:lnTo>
                    <a:lnTo>
                      <a:pt x="5908" y="6902"/>
                    </a:lnTo>
                    <a:lnTo>
                      <a:pt x="5900" y="6914"/>
                    </a:lnTo>
                    <a:lnTo>
                      <a:pt x="5882" y="6937"/>
                    </a:lnTo>
                    <a:lnTo>
                      <a:pt x="5873" y="6948"/>
                    </a:lnTo>
                    <a:lnTo>
                      <a:pt x="5852" y="6968"/>
                    </a:lnTo>
                    <a:lnTo>
                      <a:pt x="5841" y="6978"/>
                    </a:lnTo>
                    <a:lnTo>
                      <a:pt x="5819" y="6996"/>
                    </a:lnTo>
                    <a:lnTo>
                      <a:pt x="5807" y="7005"/>
                    </a:lnTo>
                    <a:lnTo>
                      <a:pt x="5782" y="7020"/>
                    </a:lnTo>
                    <a:lnTo>
                      <a:pt x="5770" y="7027"/>
                    </a:lnTo>
                    <a:lnTo>
                      <a:pt x="5743" y="7040"/>
                    </a:lnTo>
                    <a:lnTo>
                      <a:pt x="5731" y="7045"/>
                    </a:lnTo>
                    <a:lnTo>
                      <a:pt x="5702" y="7055"/>
                    </a:lnTo>
                    <a:lnTo>
                      <a:pt x="5690" y="7059"/>
                    </a:lnTo>
                    <a:lnTo>
                      <a:pt x="5659" y="7067"/>
                    </a:lnTo>
                    <a:lnTo>
                      <a:pt x="5647" y="7069"/>
                    </a:lnTo>
                    <a:lnTo>
                      <a:pt x="5614" y="7074"/>
                    </a:lnTo>
                    <a:lnTo>
                      <a:pt x="5603" y="7075"/>
                    </a:lnTo>
                    <a:lnTo>
                      <a:pt x="5580" y="7076"/>
                    </a:lnTo>
                    <a:lnTo>
                      <a:pt x="5575" y="7093"/>
                    </a:lnTo>
                    <a:lnTo>
                      <a:pt x="5569" y="7105"/>
                    </a:lnTo>
                    <a:lnTo>
                      <a:pt x="5554" y="7137"/>
                    </a:lnTo>
                    <a:lnTo>
                      <a:pt x="5547" y="7150"/>
                    </a:lnTo>
                    <a:lnTo>
                      <a:pt x="5529" y="7179"/>
                    </a:lnTo>
                    <a:lnTo>
                      <a:pt x="5521" y="7191"/>
                    </a:lnTo>
                    <a:lnTo>
                      <a:pt x="5500" y="7218"/>
                    </a:lnTo>
                    <a:lnTo>
                      <a:pt x="5490" y="7228"/>
                    </a:lnTo>
                    <a:lnTo>
                      <a:pt x="5466" y="7252"/>
                    </a:lnTo>
                    <a:lnTo>
                      <a:pt x="5455" y="7262"/>
                    </a:lnTo>
                    <a:lnTo>
                      <a:pt x="5429" y="7282"/>
                    </a:lnTo>
                    <a:lnTo>
                      <a:pt x="5417" y="7291"/>
                    </a:lnTo>
                    <a:lnTo>
                      <a:pt x="5389" y="7308"/>
                    </a:lnTo>
                    <a:lnTo>
                      <a:pt x="5376" y="7315"/>
                    </a:lnTo>
                    <a:lnTo>
                      <a:pt x="5345" y="7329"/>
                    </a:lnTo>
                    <a:lnTo>
                      <a:pt x="5332" y="7334"/>
                    </a:lnTo>
                    <a:lnTo>
                      <a:pt x="5300" y="7345"/>
                    </a:lnTo>
                    <a:lnTo>
                      <a:pt x="5286" y="7348"/>
                    </a:lnTo>
                    <a:lnTo>
                      <a:pt x="5252" y="7355"/>
                    </a:lnTo>
                    <a:lnTo>
                      <a:pt x="5238" y="7357"/>
                    </a:lnTo>
                    <a:lnTo>
                      <a:pt x="5203" y="7360"/>
                    </a:lnTo>
                    <a:lnTo>
                      <a:pt x="5196" y="7360"/>
                    </a:lnTo>
                    <a:lnTo>
                      <a:pt x="5194" y="7368"/>
                    </a:lnTo>
                    <a:lnTo>
                      <a:pt x="5187" y="7386"/>
                    </a:lnTo>
                    <a:lnTo>
                      <a:pt x="5167" y="7427"/>
                    </a:lnTo>
                    <a:lnTo>
                      <a:pt x="5158" y="7444"/>
                    </a:lnTo>
                    <a:lnTo>
                      <a:pt x="5133" y="7480"/>
                    </a:lnTo>
                    <a:lnTo>
                      <a:pt x="5121" y="7495"/>
                    </a:lnTo>
                    <a:lnTo>
                      <a:pt x="5092" y="7526"/>
                    </a:lnTo>
                    <a:lnTo>
                      <a:pt x="5077" y="7539"/>
                    </a:lnTo>
                    <a:lnTo>
                      <a:pt x="5044" y="7565"/>
                    </a:lnTo>
                    <a:lnTo>
                      <a:pt x="5028" y="7575"/>
                    </a:lnTo>
                    <a:lnTo>
                      <a:pt x="4992" y="7595"/>
                    </a:lnTo>
                    <a:lnTo>
                      <a:pt x="4975" y="7603"/>
                    </a:lnTo>
                    <a:lnTo>
                      <a:pt x="4935" y="7618"/>
                    </a:lnTo>
                    <a:lnTo>
                      <a:pt x="4918" y="7623"/>
                    </a:lnTo>
                    <a:lnTo>
                      <a:pt x="4877" y="7631"/>
                    </a:lnTo>
                    <a:lnTo>
                      <a:pt x="4858" y="7634"/>
                    </a:lnTo>
                    <a:lnTo>
                      <a:pt x="4816" y="7636"/>
                    </a:lnTo>
                    <a:lnTo>
                      <a:pt x="4798" y="7636"/>
                    </a:lnTo>
                    <a:lnTo>
                      <a:pt x="4755" y="7632"/>
                    </a:lnTo>
                    <a:lnTo>
                      <a:pt x="4737" y="7629"/>
                    </a:lnTo>
                    <a:lnTo>
                      <a:pt x="4693" y="7619"/>
                    </a:lnTo>
                    <a:lnTo>
                      <a:pt x="4676" y="7614"/>
                    </a:lnTo>
                    <a:lnTo>
                      <a:pt x="4634" y="7597"/>
                    </a:lnTo>
                    <a:lnTo>
                      <a:pt x="4618" y="7589"/>
                    </a:lnTo>
                    <a:lnTo>
                      <a:pt x="4576" y="7565"/>
                    </a:lnTo>
                    <a:lnTo>
                      <a:pt x="4562" y="7556"/>
                    </a:lnTo>
                    <a:lnTo>
                      <a:pt x="4522" y="7525"/>
                    </a:lnTo>
                    <a:lnTo>
                      <a:pt x="4515" y="7520"/>
                    </a:lnTo>
                    <a:lnTo>
                      <a:pt x="4489" y="7497"/>
                    </a:lnTo>
                    <a:lnTo>
                      <a:pt x="4464" y="7475"/>
                    </a:lnTo>
                    <a:lnTo>
                      <a:pt x="4441" y="7454"/>
                    </a:lnTo>
                    <a:lnTo>
                      <a:pt x="4418" y="7434"/>
                    </a:lnTo>
                    <a:lnTo>
                      <a:pt x="4396" y="7414"/>
                    </a:lnTo>
                    <a:lnTo>
                      <a:pt x="4375" y="7396"/>
                    </a:lnTo>
                    <a:lnTo>
                      <a:pt x="4355" y="7377"/>
                    </a:lnTo>
                    <a:lnTo>
                      <a:pt x="4334" y="7360"/>
                    </a:lnTo>
                    <a:lnTo>
                      <a:pt x="4314" y="7342"/>
                    </a:lnTo>
                    <a:lnTo>
                      <a:pt x="4295" y="7325"/>
                    </a:lnTo>
                    <a:lnTo>
                      <a:pt x="4275" y="7308"/>
                    </a:lnTo>
                    <a:lnTo>
                      <a:pt x="4255" y="7290"/>
                    </a:lnTo>
                    <a:lnTo>
                      <a:pt x="4234" y="7273"/>
                    </a:lnTo>
                    <a:lnTo>
                      <a:pt x="4213" y="7255"/>
                    </a:lnTo>
                    <a:lnTo>
                      <a:pt x="4210" y="7252"/>
                    </a:lnTo>
                    <a:lnTo>
                      <a:pt x="4198" y="7240"/>
                    </a:lnTo>
                    <a:lnTo>
                      <a:pt x="4185" y="7228"/>
                    </a:lnTo>
                    <a:lnTo>
                      <a:pt x="4172" y="7216"/>
                    </a:lnTo>
                    <a:lnTo>
                      <a:pt x="4158" y="7204"/>
                    </a:lnTo>
                    <a:lnTo>
                      <a:pt x="4145" y="7192"/>
                    </a:lnTo>
                    <a:lnTo>
                      <a:pt x="4131" y="7180"/>
                    </a:lnTo>
                    <a:lnTo>
                      <a:pt x="4118" y="7168"/>
                    </a:lnTo>
                    <a:lnTo>
                      <a:pt x="4105" y="7157"/>
                    </a:lnTo>
                    <a:lnTo>
                      <a:pt x="4092" y="7145"/>
                    </a:lnTo>
                    <a:lnTo>
                      <a:pt x="4080" y="7135"/>
                    </a:lnTo>
                    <a:lnTo>
                      <a:pt x="4069" y="7125"/>
                    </a:lnTo>
                    <a:lnTo>
                      <a:pt x="4069" y="7125"/>
                    </a:lnTo>
                    <a:lnTo>
                      <a:pt x="4059" y="7116"/>
                    </a:lnTo>
                    <a:lnTo>
                      <a:pt x="4059" y="7115"/>
                    </a:lnTo>
                    <a:lnTo>
                      <a:pt x="4049" y="7107"/>
                    </a:lnTo>
                    <a:lnTo>
                      <a:pt x="4049" y="7107"/>
                    </a:lnTo>
                    <a:lnTo>
                      <a:pt x="4042" y="7100"/>
                    </a:lnTo>
                    <a:lnTo>
                      <a:pt x="4035" y="7094"/>
                    </a:lnTo>
                    <a:lnTo>
                      <a:pt x="4027" y="7087"/>
                    </a:lnTo>
                    <a:lnTo>
                      <a:pt x="4019" y="7080"/>
                    </a:lnTo>
                    <a:lnTo>
                      <a:pt x="4011" y="7073"/>
                    </a:lnTo>
                    <a:lnTo>
                      <a:pt x="4002" y="7065"/>
                    </a:lnTo>
                    <a:lnTo>
                      <a:pt x="3994" y="7058"/>
                    </a:lnTo>
                    <a:lnTo>
                      <a:pt x="3986" y="7051"/>
                    </a:lnTo>
                    <a:lnTo>
                      <a:pt x="3978" y="7044"/>
                    </a:lnTo>
                    <a:lnTo>
                      <a:pt x="3971" y="7037"/>
                    </a:lnTo>
                    <a:lnTo>
                      <a:pt x="3963" y="7031"/>
                    </a:lnTo>
                    <a:lnTo>
                      <a:pt x="3957" y="7025"/>
                    </a:lnTo>
                    <a:lnTo>
                      <a:pt x="3950" y="7019"/>
                    </a:lnTo>
                    <a:lnTo>
                      <a:pt x="3945" y="7015"/>
                    </a:lnTo>
                    <a:lnTo>
                      <a:pt x="3940" y="7010"/>
                    </a:lnTo>
                    <a:lnTo>
                      <a:pt x="3863" y="6944"/>
                    </a:lnTo>
                    <a:lnTo>
                      <a:pt x="3862" y="6943"/>
                    </a:lnTo>
                    <a:lnTo>
                      <a:pt x="3793" y="6882"/>
                    </a:lnTo>
                    <a:lnTo>
                      <a:pt x="3791" y="6880"/>
                    </a:lnTo>
                    <a:lnTo>
                      <a:pt x="3730" y="6823"/>
                    </a:lnTo>
                    <a:lnTo>
                      <a:pt x="3727" y="6821"/>
                    </a:lnTo>
                    <a:lnTo>
                      <a:pt x="3672" y="6766"/>
                    </a:lnTo>
                    <a:lnTo>
                      <a:pt x="3669" y="6763"/>
                    </a:lnTo>
                    <a:lnTo>
                      <a:pt x="3618" y="6710"/>
                    </a:lnTo>
                    <a:lnTo>
                      <a:pt x="3615" y="6707"/>
                    </a:lnTo>
                    <a:lnTo>
                      <a:pt x="3569" y="6654"/>
                    </a:lnTo>
                    <a:lnTo>
                      <a:pt x="3565" y="6650"/>
                    </a:lnTo>
                    <a:lnTo>
                      <a:pt x="3522" y="6596"/>
                    </a:lnTo>
                    <a:lnTo>
                      <a:pt x="3519" y="6591"/>
                    </a:lnTo>
                    <a:lnTo>
                      <a:pt x="3478" y="6535"/>
                    </a:lnTo>
                    <a:lnTo>
                      <a:pt x="3475" y="6530"/>
                    </a:lnTo>
                    <a:lnTo>
                      <a:pt x="3435" y="6470"/>
                    </a:lnTo>
                    <a:lnTo>
                      <a:pt x="3432" y="6466"/>
                    </a:lnTo>
                    <a:lnTo>
                      <a:pt x="3393" y="6401"/>
                    </a:lnTo>
                    <a:lnTo>
                      <a:pt x="3391" y="6398"/>
                    </a:lnTo>
                    <a:lnTo>
                      <a:pt x="3351" y="6327"/>
                    </a:lnTo>
                    <a:lnTo>
                      <a:pt x="3349" y="6324"/>
                    </a:lnTo>
                    <a:lnTo>
                      <a:pt x="3307" y="6245"/>
                    </a:lnTo>
                    <a:lnTo>
                      <a:pt x="3306" y="6243"/>
                    </a:lnTo>
                    <a:lnTo>
                      <a:pt x="3261" y="6155"/>
                    </a:lnTo>
                    <a:lnTo>
                      <a:pt x="3261" y="6154"/>
                    </a:lnTo>
                    <a:lnTo>
                      <a:pt x="3212" y="6055"/>
                    </a:lnTo>
                    <a:lnTo>
                      <a:pt x="3212" y="6055"/>
                    </a:lnTo>
                    <a:lnTo>
                      <a:pt x="3191" y="6012"/>
                    </a:lnTo>
                    <a:lnTo>
                      <a:pt x="3173" y="5975"/>
                    </a:lnTo>
                    <a:lnTo>
                      <a:pt x="3158" y="5944"/>
                    </a:lnTo>
                    <a:lnTo>
                      <a:pt x="3146" y="5921"/>
                    </a:lnTo>
                    <a:lnTo>
                      <a:pt x="3144" y="5921"/>
                    </a:lnTo>
                    <a:lnTo>
                      <a:pt x="3131" y="5921"/>
                    </a:lnTo>
                    <a:lnTo>
                      <a:pt x="3115" y="5920"/>
                    </a:lnTo>
                    <a:lnTo>
                      <a:pt x="3101" y="5918"/>
                    </a:lnTo>
                    <a:lnTo>
                      <a:pt x="3084" y="5915"/>
                    </a:lnTo>
                    <a:lnTo>
                      <a:pt x="3071" y="5912"/>
                    </a:lnTo>
                    <a:lnTo>
                      <a:pt x="3054" y="5908"/>
                    </a:lnTo>
                    <a:lnTo>
                      <a:pt x="3042" y="5903"/>
                    </a:lnTo>
                    <a:lnTo>
                      <a:pt x="3025" y="5897"/>
                    </a:lnTo>
                    <a:lnTo>
                      <a:pt x="3015" y="5892"/>
                    </a:lnTo>
                    <a:lnTo>
                      <a:pt x="2997" y="5883"/>
                    </a:lnTo>
                    <a:lnTo>
                      <a:pt x="2989" y="5878"/>
                    </a:lnTo>
                    <a:lnTo>
                      <a:pt x="2969" y="5867"/>
                    </a:lnTo>
                    <a:lnTo>
                      <a:pt x="2963" y="5863"/>
                    </a:lnTo>
                    <a:lnTo>
                      <a:pt x="2943" y="5849"/>
                    </a:lnTo>
                    <a:lnTo>
                      <a:pt x="2938" y="5845"/>
                    </a:lnTo>
                    <a:lnTo>
                      <a:pt x="2916" y="5829"/>
                    </a:lnTo>
                    <a:lnTo>
                      <a:pt x="2912" y="5826"/>
                    </a:lnTo>
                    <a:lnTo>
                      <a:pt x="2888" y="5806"/>
                    </a:lnTo>
                    <a:lnTo>
                      <a:pt x="2886" y="5804"/>
                    </a:lnTo>
                    <a:lnTo>
                      <a:pt x="2859" y="5782"/>
                    </a:lnTo>
                    <a:lnTo>
                      <a:pt x="2857" y="5780"/>
                    </a:lnTo>
                    <a:lnTo>
                      <a:pt x="2828" y="5755"/>
                    </a:lnTo>
                    <a:lnTo>
                      <a:pt x="2828" y="5754"/>
                    </a:lnTo>
                    <a:lnTo>
                      <a:pt x="2797" y="5727"/>
                    </a:lnTo>
                    <a:lnTo>
                      <a:pt x="2795" y="5725"/>
                    </a:lnTo>
                    <a:lnTo>
                      <a:pt x="2768" y="5700"/>
                    </a:lnTo>
                    <a:lnTo>
                      <a:pt x="2765" y="5697"/>
                    </a:lnTo>
                    <a:lnTo>
                      <a:pt x="2741" y="5673"/>
                    </a:lnTo>
                    <a:lnTo>
                      <a:pt x="2738" y="5670"/>
                    </a:lnTo>
                    <a:lnTo>
                      <a:pt x="2717" y="5648"/>
                    </a:lnTo>
                    <a:lnTo>
                      <a:pt x="2713" y="5642"/>
                    </a:lnTo>
                    <a:lnTo>
                      <a:pt x="2709" y="5638"/>
                    </a:lnTo>
                    <a:lnTo>
                      <a:pt x="2701" y="5634"/>
                    </a:lnTo>
                    <a:lnTo>
                      <a:pt x="2675" y="5614"/>
                    </a:lnTo>
                    <a:lnTo>
                      <a:pt x="2332" y="5316"/>
                    </a:lnTo>
                    <a:lnTo>
                      <a:pt x="2313" y="5306"/>
                    </a:lnTo>
                    <a:lnTo>
                      <a:pt x="2287" y="5286"/>
                    </a:lnTo>
                    <a:lnTo>
                      <a:pt x="2264" y="5263"/>
                    </a:lnTo>
                    <a:lnTo>
                      <a:pt x="2251" y="5246"/>
                    </a:lnTo>
                    <a:lnTo>
                      <a:pt x="886" y="4063"/>
                    </a:lnTo>
                    <a:lnTo>
                      <a:pt x="863" y="4040"/>
                    </a:lnTo>
                    <a:lnTo>
                      <a:pt x="843" y="4014"/>
                    </a:lnTo>
                    <a:lnTo>
                      <a:pt x="826" y="3986"/>
                    </a:lnTo>
                    <a:lnTo>
                      <a:pt x="814" y="3956"/>
                    </a:lnTo>
                    <a:lnTo>
                      <a:pt x="805" y="3924"/>
                    </a:lnTo>
                    <a:lnTo>
                      <a:pt x="801" y="3892"/>
                    </a:lnTo>
                    <a:lnTo>
                      <a:pt x="800" y="3859"/>
                    </a:lnTo>
                    <a:lnTo>
                      <a:pt x="805" y="3826"/>
                    </a:lnTo>
                    <a:lnTo>
                      <a:pt x="813" y="3795"/>
                    </a:lnTo>
                    <a:lnTo>
                      <a:pt x="825" y="3764"/>
                    </a:lnTo>
                    <a:lnTo>
                      <a:pt x="842" y="3736"/>
                    </a:lnTo>
                    <a:lnTo>
                      <a:pt x="861" y="3710"/>
                    </a:lnTo>
                    <a:lnTo>
                      <a:pt x="1846" y="2578"/>
                    </a:lnTo>
                    <a:lnTo>
                      <a:pt x="1869" y="2555"/>
                    </a:lnTo>
                    <a:lnTo>
                      <a:pt x="1895" y="2535"/>
                    </a:lnTo>
                    <a:lnTo>
                      <a:pt x="1924" y="2518"/>
                    </a:lnTo>
                    <a:lnTo>
                      <a:pt x="1954" y="2506"/>
                    </a:lnTo>
                    <a:lnTo>
                      <a:pt x="1985" y="2497"/>
                    </a:lnTo>
                    <a:lnTo>
                      <a:pt x="2018" y="2493"/>
                    </a:lnTo>
                    <a:lnTo>
                      <a:pt x="2050" y="2492"/>
                    </a:lnTo>
                    <a:lnTo>
                      <a:pt x="2083" y="2497"/>
                    </a:lnTo>
                    <a:lnTo>
                      <a:pt x="2114" y="2505"/>
                    </a:lnTo>
                    <a:lnTo>
                      <a:pt x="2145" y="2517"/>
                    </a:lnTo>
                    <a:lnTo>
                      <a:pt x="2173" y="2533"/>
                    </a:lnTo>
                    <a:lnTo>
                      <a:pt x="2199" y="2553"/>
                    </a:lnTo>
                    <a:lnTo>
                      <a:pt x="3986" y="4105"/>
                    </a:lnTo>
                    <a:lnTo>
                      <a:pt x="4009" y="4128"/>
                    </a:lnTo>
                    <a:lnTo>
                      <a:pt x="4029" y="4154"/>
                    </a:lnTo>
                    <a:lnTo>
                      <a:pt x="4046" y="4182"/>
                    </a:lnTo>
                    <a:lnTo>
                      <a:pt x="4058" y="4213"/>
                    </a:lnTo>
                    <a:lnTo>
                      <a:pt x="4067" y="4244"/>
                    </a:lnTo>
                    <a:lnTo>
                      <a:pt x="4071" y="4276"/>
                    </a:lnTo>
                    <a:lnTo>
                      <a:pt x="4071" y="4279"/>
                    </a:lnTo>
                    <a:lnTo>
                      <a:pt x="4092" y="4297"/>
                    </a:lnTo>
                    <a:lnTo>
                      <a:pt x="4093" y="4298"/>
                    </a:lnTo>
                    <a:lnTo>
                      <a:pt x="4119" y="4320"/>
                    </a:lnTo>
                    <a:lnTo>
                      <a:pt x="4119" y="4321"/>
                    </a:lnTo>
                    <a:lnTo>
                      <a:pt x="4144" y="4343"/>
                    </a:lnTo>
                    <a:lnTo>
                      <a:pt x="4145" y="4344"/>
                    </a:lnTo>
                    <a:lnTo>
                      <a:pt x="4167" y="4364"/>
                    </a:lnTo>
                    <a:lnTo>
                      <a:pt x="4169" y="4365"/>
                    </a:lnTo>
                    <a:lnTo>
                      <a:pt x="4188" y="4384"/>
                    </a:lnTo>
                    <a:lnTo>
                      <a:pt x="4190" y="4386"/>
                    </a:lnTo>
                    <a:lnTo>
                      <a:pt x="4206" y="4402"/>
                    </a:lnTo>
                    <a:lnTo>
                      <a:pt x="4209" y="4405"/>
                    </a:lnTo>
                    <a:lnTo>
                      <a:pt x="4221" y="4417"/>
                    </a:lnTo>
                    <a:lnTo>
                      <a:pt x="4228" y="4425"/>
                    </a:lnTo>
                    <a:lnTo>
                      <a:pt x="4235" y="4433"/>
                    </a:lnTo>
                    <a:lnTo>
                      <a:pt x="4244" y="4445"/>
                    </a:lnTo>
                    <a:lnTo>
                      <a:pt x="4248" y="4452"/>
                    </a:lnTo>
                    <a:lnTo>
                      <a:pt x="4252" y="4458"/>
                    </a:lnTo>
                    <a:lnTo>
                      <a:pt x="4256" y="4466"/>
                    </a:lnTo>
                    <a:lnTo>
                      <a:pt x="4259" y="4472"/>
                    </a:lnTo>
                    <a:lnTo>
                      <a:pt x="4263" y="4479"/>
                    </a:lnTo>
                    <a:lnTo>
                      <a:pt x="4265" y="4485"/>
                    </a:lnTo>
                    <a:lnTo>
                      <a:pt x="4269" y="4493"/>
                    </a:lnTo>
                    <a:lnTo>
                      <a:pt x="4271" y="4498"/>
                    </a:lnTo>
                    <a:lnTo>
                      <a:pt x="4274" y="4507"/>
                    </a:lnTo>
                    <a:lnTo>
                      <a:pt x="4276" y="4512"/>
                    </a:lnTo>
                    <a:lnTo>
                      <a:pt x="4278" y="4520"/>
                    </a:lnTo>
                    <a:lnTo>
                      <a:pt x="4280" y="4525"/>
                    </a:lnTo>
                    <a:lnTo>
                      <a:pt x="4282" y="4534"/>
                    </a:lnTo>
                    <a:lnTo>
                      <a:pt x="4284" y="4539"/>
                    </a:lnTo>
                    <a:lnTo>
                      <a:pt x="4286" y="4548"/>
                    </a:lnTo>
                    <a:lnTo>
                      <a:pt x="4287" y="4552"/>
                    </a:lnTo>
                    <a:lnTo>
                      <a:pt x="4288" y="4562"/>
                    </a:lnTo>
                    <a:lnTo>
                      <a:pt x="4289" y="4566"/>
                    </a:lnTo>
                    <a:lnTo>
                      <a:pt x="4291" y="4575"/>
                    </a:lnTo>
                    <a:lnTo>
                      <a:pt x="4291" y="4580"/>
                    </a:lnTo>
                    <a:lnTo>
                      <a:pt x="4293" y="4589"/>
                    </a:lnTo>
                    <a:lnTo>
                      <a:pt x="4293" y="4594"/>
                    </a:lnTo>
                    <a:lnTo>
                      <a:pt x="4294" y="4603"/>
                    </a:lnTo>
                    <a:lnTo>
                      <a:pt x="4294" y="4607"/>
                    </a:lnTo>
                    <a:lnTo>
                      <a:pt x="4308" y="4615"/>
                    </a:lnTo>
                    <a:lnTo>
                      <a:pt x="4335" y="4628"/>
                    </a:lnTo>
                    <a:lnTo>
                      <a:pt x="4365" y="4643"/>
                    </a:lnTo>
                    <a:lnTo>
                      <a:pt x="4399" y="4660"/>
                    </a:lnTo>
                    <a:lnTo>
                      <a:pt x="4435" y="4678"/>
                    </a:lnTo>
                    <a:lnTo>
                      <a:pt x="4472" y="4697"/>
                    </a:lnTo>
                    <a:lnTo>
                      <a:pt x="4510" y="4715"/>
                    </a:lnTo>
                    <a:lnTo>
                      <a:pt x="4546" y="4733"/>
                    </a:lnTo>
                    <a:lnTo>
                      <a:pt x="4581" y="4751"/>
                    </a:lnTo>
                    <a:lnTo>
                      <a:pt x="4614" y="4766"/>
                    </a:lnTo>
                    <a:lnTo>
                      <a:pt x="4642" y="4780"/>
                    </a:lnTo>
                    <a:lnTo>
                      <a:pt x="4665" y="4791"/>
                    </a:lnTo>
                    <a:lnTo>
                      <a:pt x="4682" y="4799"/>
                    </a:lnTo>
                    <a:lnTo>
                      <a:pt x="4690" y="4802"/>
                    </a:lnTo>
                    <a:lnTo>
                      <a:pt x="4693" y="4802"/>
                    </a:lnTo>
                    <a:lnTo>
                      <a:pt x="4706" y="4798"/>
                    </a:lnTo>
                    <a:lnTo>
                      <a:pt x="4726" y="4793"/>
                    </a:lnTo>
                    <a:lnTo>
                      <a:pt x="4751" y="4785"/>
                    </a:lnTo>
                    <a:lnTo>
                      <a:pt x="4783" y="4774"/>
                    </a:lnTo>
                    <a:lnTo>
                      <a:pt x="4821" y="4761"/>
                    </a:lnTo>
                    <a:lnTo>
                      <a:pt x="4866" y="4746"/>
                    </a:lnTo>
                    <a:lnTo>
                      <a:pt x="4919" y="4727"/>
                    </a:lnTo>
                    <a:lnTo>
                      <a:pt x="4921" y="4726"/>
                    </a:lnTo>
                    <a:lnTo>
                      <a:pt x="4934" y="4722"/>
                    </a:lnTo>
                    <a:lnTo>
                      <a:pt x="4949" y="4717"/>
                    </a:lnTo>
                    <a:lnTo>
                      <a:pt x="4965" y="4711"/>
                    </a:lnTo>
                    <a:lnTo>
                      <a:pt x="4983" y="4706"/>
                    </a:lnTo>
                    <a:lnTo>
                      <a:pt x="5001" y="4699"/>
                    </a:lnTo>
                    <a:lnTo>
                      <a:pt x="5019" y="4693"/>
                    </a:lnTo>
                    <a:lnTo>
                      <a:pt x="5039" y="4687"/>
                    </a:lnTo>
                    <a:lnTo>
                      <a:pt x="5058" y="4680"/>
                    </a:lnTo>
                    <a:lnTo>
                      <a:pt x="5078" y="4673"/>
                    </a:lnTo>
                    <a:lnTo>
                      <a:pt x="5097" y="4667"/>
                    </a:lnTo>
                    <a:lnTo>
                      <a:pt x="5097" y="4667"/>
                    </a:lnTo>
                    <a:lnTo>
                      <a:pt x="5116" y="4660"/>
                    </a:lnTo>
                    <a:lnTo>
                      <a:pt x="5116" y="4660"/>
                    </a:lnTo>
                    <a:lnTo>
                      <a:pt x="5135" y="4654"/>
                    </a:lnTo>
                    <a:lnTo>
                      <a:pt x="5135" y="4654"/>
                    </a:lnTo>
                    <a:lnTo>
                      <a:pt x="5153" y="4648"/>
                    </a:lnTo>
                    <a:lnTo>
                      <a:pt x="5153" y="4648"/>
                    </a:lnTo>
                    <a:lnTo>
                      <a:pt x="5170" y="4642"/>
                    </a:lnTo>
                    <a:lnTo>
                      <a:pt x="5187" y="4637"/>
                    </a:lnTo>
                    <a:lnTo>
                      <a:pt x="5204" y="4631"/>
                    </a:lnTo>
                    <a:lnTo>
                      <a:pt x="5222" y="4625"/>
                    </a:lnTo>
                    <a:lnTo>
                      <a:pt x="5239" y="4619"/>
                    </a:lnTo>
                    <a:lnTo>
                      <a:pt x="5257" y="4614"/>
                    </a:lnTo>
                    <a:lnTo>
                      <a:pt x="5274" y="4608"/>
                    </a:lnTo>
                    <a:lnTo>
                      <a:pt x="5291" y="4602"/>
                    </a:lnTo>
                    <a:lnTo>
                      <a:pt x="5307" y="4597"/>
                    </a:lnTo>
                    <a:lnTo>
                      <a:pt x="5322" y="4592"/>
                    </a:lnTo>
                    <a:lnTo>
                      <a:pt x="5337" y="4587"/>
                    </a:lnTo>
                    <a:lnTo>
                      <a:pt x="5350" y="4583"/>
                    </a:lnTo>
                    <a:lnTo>
                      <a:pt x="5363" y="4578"/>
                    </a:lnTo>
                    <a:lnTo>
                      <a:pt x="5373" y="4575"/>
                    </a:lnTo>
                    <a:lnTo>
                      <a:pt x="5383" y="4572"/>
                    </a:lnTo>
                    <a:lnTo>
                      <a:pt x="5383" y="4571"/>
                    </a:lnTo>
                    <a:lnTo>
                      <a:pt x="5392" y="4569"/>
                    </a:lnTo>
                    <a:lnTo>
                      <a:pt x="5400" y="4566"/>
                    </a:lnTo>
                    <a:lnTo>
                      <a:pt x="5409" y="4563"/>
                    </a:lnTo>
                    <a:lnTo>
                      <a:pt x="5417" y="4560"/>
                    </a:lnTo>
                    <a:lnTo>
                      <a:pt x="5425" y="4557"/>
                    </a:lnTo>
                    <a:lnTo>
                      <a:pt x="5433" y="4555"/>
                    </a:lnTo>
                    <a:lnTo>
                      <a:pt x="5441" y="4552"/>
                    </a:lnTo>
                    <a:lnTo>
                      <a:pt x="5448" y="4550"/>
                    </a:lnTo>
                    <a:lnTo>
                      <a:pt x="5455" y="4547"/>
                    </a:lnTo>
                    <a:lnTo>
                      <a:pt x="5461" y="4545"/>
                    </a:lnTo>
                    <a:lnTo>
                      <a:pt x="5466" y="4543"/>
                    </a:lnTo>
                    <a:lnTo>
                      <a:pt x="5468" y="4543"/>
                    </a:lnTo>
                    <a:lnTo>
                      <a:pt x="5468" y="4542"/>
                    </a:lnTo>
                    <a:lnTo>
                      <a:pt x="5472" y="4534"/>
                    </a:lnTo>
                    <a:lnTo>
                      <a:pt x="5476" y="4525"/>
                    </a:lnTo>
                    <a:lnTo>
                      <a:pt x="5480" y="4517"/>
                    </a:lnTo>
                    <a:lnTo>
                      <a:pt x="5485" y="4509"/>
                    </a:lnTo>
                    <a:lnTo>
                      <a:pt x="5490" y="4500"/>
                    </a:lnTo>
                    <a:lnTo>
                      <a:pt x="5494" y="4494"/>
                    </a:lnTo>
                    <a:lnTo>
                      <a:pt x="5501" y="4485"/>
                    </a:lnTo>
                    <a:lnTo>
                      <a:pt x="5504" y="4480"/>
                    </a:lnTo>
                    <a:lnTo>
                      <a:pt x="5512" y="4469"/>
                    </a:lnTo>
                    <a:lnTo>
                      <a:pt x="5515" y="4466"/>
                    </a:lnTo>
                    <a:lnTo>
                      <a:pt x="5525" y="4454"/>
                    </a:lnTo>
                    <a:lnTo>
                      <a:pt x="5527" y="4452"/>
                    </a:lnTo>
                    <a:lnTo>
                      <a:pt x="5538" y="4439"/>
                    </a:lnTo>
                    <a:lnTo>
                      <a:pt x="5540" y="4437"/>
                    </a:lnTo>
                    <a:lnTo>
                      <a:pt x="5553" y="4423"/>
                    </a:lnTo>
                    <a:lnTo>
                      <a:pt x="5554" y="4421"/>
                    </a:lnTo>
                    <a:lnTo>
                      <a:pt x="5569" y="4405"/>
                    </a:lnTo>
                    <a:lnTo>
                      <a:pt x="5570" y="4404"/>
                    </a:lnTo>
                    <a:lnTo>
                      <a:pt x="5588" y="4386"/>
                    </a:lnTo>
                    <a:lnTo>
                      <a:pt x="5588" y="4386"/>
                    </a:lnTo>
                    <a:lnTo>
                      <a:pt x="5608" y="4366"/>
                    </a:lnTo>
                    <a:lnTo>
                      <a:pt x="5608" y="4365"/>
                    </a:lnTo>
                    <a:lnTo>
                      <a:pt x="5630" y="4343"/>
                    </a:lnTo>
                    <a:lnTo>
                      <a:pt x="5632" y="4342"/>
                    </a:lnTo>
                    <a:lnTo>
                      <a:pt x="5655" y="4319"/>
                    </a:lnTo>
                    <a:lnTo>
                      <a:pt x="5656" y="4318"/>
                    </a:lnTo>
                    <a:lnTo>
                      <a:pt x="5677" y="4298"/>
                    </a:lnTo>
                    <a:lnTo>
                      <a:pt x="5678" y="4297"/>
                    </a:lnTo>
                    <a:lnTo>
                      <a:pt x="5690" y="4285"/>
                    </a:lnTo>
                    <a:lnTo>
                      <a:pt x="5689" y="4270"/>
                    </a:lnTo>
                    <a:lnTo>
                      <a:pt x="5691" y="4237"/>
                    </a:lnTo>
                    <a:lnTo>
                      <a:pt x="5697" y="4205"/>
                    </a:lnTo>
                    <a:lnTo>
                      <a:pt x="5707" y="4174"/>
                    </a:lnTo>
                    <a:lnTo>
                      <a:pt x="5722" y="4144"/>
                    </a:lnTo>
                    <a:lnTo>
                      <a:pt x="5740" y="4117"/>
                    </a:lnTo>
                    <a:lnTo>
                      <a:pt x="5761" y="4092"/>
                    </a:lnTo>
                    <a:lnTo>
                      <a:pt x="7593" y="2238"/>
                    </a:lnTo>
                    <a:lnTo>
                      <a:pt x="7618" y="2217"/>
                    </a:lnTo>
                    <a:lnTo>
                      <a:pt x="7645" y="2198"/>
                    </a:lnTo>
                    <a:lnTo>
                      <a:pt x="7674" y="2184"/>
                    </a:lnTo>
                    <a:lnTo>
                      <a:pt x="7705" y="2173"/>
                    </a:lnTo>
                    <a:lnTo>
                      <a:pt x="7737" y="2166"/>
                    </a:lnTo>
                    <a:lnTo>
                      <a:pt x="7769" y="2164"/>
                    </a:lnTo>
                    <a:lnTo>
                      <a:pt x="7802" y="2166"/>
                    </a:lnTo>
                    <a:lnTo>
                      <a:pt x="7834" y="2172"/>
                    </a:lnTo>
                    <a:lnTo>
                      <a:pt x="7865" y="2182"/>
                    </a:lnTo>
                    <a:lnTo>
                      <a:pt x="7894" y="2196"/>
                    </a:lnTo>
                    <a:close/>
                    <a:moveTo>
                      <a:pt x="7536" y="4646"/>
                    </a:moveTo>
                    <a:lnTo>
                      <a:pt x="8596" y="3575"/>
                    </a:lnTo>
                    <a:lnTo>
                      <a:pt x="7774" y="2767"/>
                    </a:lnTo>
                    <a:lnTo>
                      <a:pt x="6712" y="3842"/>
                    </a:lnTo>
                    <a:lnTo>
                      <a:pt x="7536" y="4646"/>
                    </a:lnTo>
                    <a:close/>
                    <a:moveTo>
                      <a:pt x="6293" y="4265"/>
                    </a:moveTo>
                    <a:lnTo>
                      <a:pt x="7114" y="5072"/>
                    </a:lnTo>
                    <a:lnTo>
                      <a:pt x="7185" y="5001"/>
                    </a:lnTo>
                    <a:lnTo>
                      <a:pt x="6360" y="4197"/>
                    </a:lnTo>
                    <a:lnTo>
                      <a:pt x="6293" y="4265"/>
                    </a:lnTo>
                    <a:close/>
                    <a:moveTo>
                      <a:pt x="6755" y="5420"/>
                    </a:moveTo>
                    <a:lnTo>
                      <a:pt x="5908" y="4588"/>
                    </a:lnTo>
                    <a:lnTo>
                      <a:pt x="5903" y="4592"/>
                    </a:lnTo>
                    <a:lnTo>
                      <a:pt x="5879" y="4617"/>
                    </a:lnTo>
                    <a:lnTo>
                      <a:pt x="5878" y="4618"/>
                    </a:lnTo>
                    <a:lnTo>
                      <a:pt x="5849" y="4647"/>
                    </a:lnTo>
                    <a:lnTo>
                      <a:pt x="5830" y="4667"/>
                    </a:lnTo>
                    <a:lnTo>
                      <a:pt x="5842" y="4681"/>
                    </a:lnTo>
                    <a:lnTo>
                      <a:pt x="5874" y="4714"/>
                    </a:lnTo>
                    <a:lnTo>
                      <a:pt x="5916" y="4756"/>
                    </a:lnTo>
                    <a:lnTo>
                      <a:pt x="5968" y="4808"/>
                    </a:lnTo>
                    <a:lnTo>
                      <a:pt x="6030" y="4869"/>
                    </a:lnTo>
                    <a:lnTo>
                      <a:pt x="6030" y="4869"/>
                    </a:lnTo>
                    <a:lnTo>
                      <a:pt x="6059" y="4898"/>
                    </a:lnTo>
                    <a:lnTo>
                      <a:pt x="6088" y="4926"/>
                    </a:lnTo>
                    <a:lnTo>
                      <a:pt x="6115" y="4954"/>
                    </a:lnTo>
                    <a:lnTo>
                      <a:pt x="6142" y="4981"/>
                    </a:lnTo>
                    <a:lnTo>
                      <a:pt x="6168" y="5006"/>
                    </a:lnTo>
                    <a:lnTo>
                      <a:pt x="6193" y="5031"/>
                    </a:lnTo>
                    <a:lnTo>
                      <a:pt x="6215" y="5053"/>
                    </a:lnTo>
                    <a:lnTo>
                      <a:pt x="6237" y="5074"/>
                    </a:lnTo>
                    <a:lnTo>
                      <a:pt x="6256" y="5093"/>
                    </a:lnTo>
                    <a:lnTo>
                      <a:pt x="6272" y="5110"/>
                    </a:lnTo>
                    <a:lnTo>
                      <a:pt x="6287" y="5124"/>
                    </a:lnTo>
                    <a:lnTo>
                      <a:pt x="6299" y="5136"/>
                    </a:lnTo>
                    <a:lnTo>
                      <a:pt x="6307" y="5145"/>
                    </a:lnTo>
                    <a:lnTo>
                      <a:pt x="6308" y="5145"/>
                    </a:lnTo>
                    <a:lnTo>
                      <a:pt x="6313" y="5150"/>
                    </a:lnTo>
                    <a:lnTo>
                      <a:pt x="6313" y="5151"/>
                    </a:lnTo>
                    <a:lnTo>
                      <a:pt x="6368" y="5206"/>
                    </a:lnTo>
                    <a:lnTo>
                      <a:pt x="6419" y="5256"/>
                    </a:lnTo>
                    <a:lnTo>
                      <a:pt x="6465" y="5302"/>
                    </a:lnTo>
                    <a:lnTo>
                      <a:pt x="6508" y="5344"/>
                    </a:lnTo>
                    <a:lnTo>
                      <a:pt x="6546" y="5382"/>
                    </a:lnTo>
                    <a:lnTo>
                      <a:pt x="6580" y="5415"/>
                    </a:lnTo>
                    <a:lnTo>
                      <a:pt x="6611" y="5444"/>
                    </a:lnTo>
                    <a:lnTo>
                      <a:pt x="6637" y="5469"/>
                    </a:lnTo>
                    <a:lnTo>
                      <a:pt x="6660" y="5490"/>
                    </a:lnTo>
                    <a:lnTo>
                      <a:pt x="6674" y="5503"/>
                    </a:lnTo>
                    <a:lnTo>
                      <a:pt x="6674" y="5502"/>
                    </a:lnTo>
                    <a:lnTo>
                      <a:pt x="6689" y="5488"/>
                    </a:lnTo>
                    <a:lnTo>
                      <a:pt x="6705" y="5471"/>
                    </a:lnTo>
                    <a:lnTo>
                      <a:pt x="6725" y="5450"/>
                    </a:lnTo>
                    <a:lnTo>
                      <a:pt x="6726" y="5449"/>
                    </a:lnTo>
                    <a:lnTo>
                      <a:pt x="6749" y="5426"/>
                    </a:lnTo>
                    <a:lnTo>
                      <a:pt x="6755" y="5420"/>
                    </a:lnTo>
                    <a:close/>
                    <a:moveTo>
                      <a:pt x="4564" y="5741"/>
                    </a:moveTo>
                    <a:lnTo>
                      <a:pt x="4558" y="5757"/>
                    </a:lnTo>
                    <a:lnTo>
                      <a:pt x="4554" y="5772"/>
                    </a:lnTo>
                    <a:lnTo>
                      <a:pt x="4551" y="5785"/>
                    </a:lnTo>
                    <a:lnTo>
                      <a:pt x="4548" y="5796"/>
                    </a:lnTo>
                    <a:lnTo>
                      <a:pt x="4547" y="5804"/>
                    </a:lnTo>
                    <a:lnTo>
                      <a:pt x="4547" y="5804"/>
                    </a:lnTo>
                    <a:lnTo>
                      <a:pt x="4552" y="5806"/>
                    </a:lnTo>
                    <a:lnTo>
                      <a:pt x="4566" y="5809"/>
                    </a:lnTo>
                    <a:lnTo>
                      <a:pt x="4586" y="5809"/>
                    </a:lnTo>
                    <a:lnTo>
                      <a:pt x="4609" y="5807"/>
                    </a:lnTo>
                    <a:lnTo>
                      <a:pt x="4634" y="5800"/>
                    </a:lnTo>
                    <a:lnTo>
                      <a:pt x="4659" y="5790"/>
                    </a:lnTo>
                    <a:lnTo>
                      <a:pt x="4682" y="5777"/>
                    </a:lnTo>
                    <a:lnTo>
                      <a:pt x="4703" y="5761"/>
                    </a:lnTo>
                    <a:lnTo>
                      <a:pt x="4721" y="5743"/>
                    </a:lnTo>
                    <a:lnTo>
                      <a:pt x="4738" y="5719"/>
                    </a:lnTo>
                    <a:lnTo>
                      <a:pt x="4739" y="5718"/>
                    </a:lnTo>
                    <a:lnTo>
                      <a:pt x="4742" y="5714"/>
                    </a:lnTo>
                    <a:lnTo>
                      <a:pt x="4742" y="5712"/>
                    </a:lnTo>
                    <a:lnTo>
                      <a:pt x="4745" y="5707"/>
                    </a:lnTo>
                    <a:lnTo>
                      <a:pt x="4746" y="5706"/>
                    </a:lnTo>
                    <a:lnTo>
                      <a:pt x="4749" y="5700"/>
                    </a:lnTo>
                    <a:lnTo>
                      <a:pt x="4750" y="5700"/>
                    </a:lnTo>
                    <a:lnTo>
                      <a:pt x="4754" y="5694"/>
                    </a:lnTo>
                    <a:lnTo>
                      <a:pt x="4754" y="5693"/>
                    </a:lnTo>
                    <a:lnTo>
                      <a:pt x="4758" y="5687"/>
                    </a:lnTo>
                    <a:lnTo>
                      <a:pt x="4758" y="5686"/>
                    </a:lnTo>
                    <a:lnTo>
                      <a:pt x="4763" y="5679"/>
                    </a:lnTo>
                    <a:lnTo>
                      <a:pt x="4763" y="5679"/>
                    </a:lnTo>
                    <a:lnTo>
                      <a:pt x="4767" y="5672"/>
                    </a:lnTo>
                    <a:lnTo>
                      <a:pt x="4767" y="5672"/>
                    </a:lnTo>
                    <a:lnTo>
                      <a:pt x="4772" y="5665"/>
                    </a:lnTo>
                    <a:lnTo>
                      <a:pt x="4772" y="5665"/>
                    </a:lnTo>
                    <a:lnTo>
                      <a:pt x="4777" y="5657"/>
                    </a:lnTo>
                    <a:lnTo>
                      <a:pt x="4777" y="5657"/>
                    </a:lnTo>
                    <a:lnTo>
                      <a:pt x="4782" y="5650"/>
                    </a:lnTo>
                    <a:lnTo>
                      <a:pt x="4786" y="5643"/>
                    </a:lnTo>
                    <a:lnTo>
                      <a:pt x="4791" y="5636"/>
                    </a:lnTo>
                    <a:lnTo>
                      <a:pt x="4795" y="5629"/>
                    </a:lnTo>
                    <a:lnTo>
                      <a:pt x="4796" y="5627"/>
                    </a:lnTo>
                    <a:lnTo>
                      <a:pt x="4801" y="5620"/>
                    </a:lnTo>
                    <a:lnTo>
                      <a:pt x="4807" y="5611"/>
                    </a:lnTo>
                    <a:lnTo>
                      <a:pt x="4814" y="5602"/>
                    </a:lnTo>
                    <a:lnTo>
                      <a:pt x="4821" y="5591"/>
                    </a:lnTo>
                    <a:lnTo>
                      <a:pt x="4828" y="5580"/>
                    </a:lnTo>
                    <a:lnTo>
                      <a:pt x="4836" y="5567"/>
                    </a:lnTo>
                    <a:lnTo>
                      <a:pt x="4845" y="5555"/>
                    </a:lnTo>
                    <a:lnTo>
                      <a:pt x="4854" y="5541"/>
                    </a:lnTo>
                    <a:lnTo>
                      <a:pt x="4863" y="5527"/>
                    </a:lnTo>
                    <a:lnTo>
                      <a:pt x="4872" y="5513"/>
                    </a:lnTo>
                    <a:lnTo>
                      <a:pt x="4882" y="5499"/>
                    </a:lnTo>
                    <a:lnTo>
                      <a:pt x="4891" y="5485"/>
                    </a:lnTo>
                    <a:lnTo>
                      <a:pt x="4900" y="5471"/>
                    </a:lnTo>
                    <a:lnTo>
                      <a:pt x="4909" y="5457"/>
                    </a:lnTo>
                    <a:lnTo>
                      <a:pt x="4911" y="5455"/>
                    </a:lnTo>
                    <a:lnTo>
                      <a:pt x="4920" y="5442"/>
                    </a:lnTo>
                    <a:lnTo>
                      <a:pt x="4920" y="5441"/>
                    </a:lnTo>
                    <a:lnTo>
                      <a:pt x="4929" y="5428"/>
                    </a:lnTo>
                    <a:lnTo>
                      <a:pt x="4929" y="5428"/>
                    </a:lnTo>
                    <a:lnTo>
                      <a:pt x="4938" y="5415"/>
                    </a:lnTo>
                    <a:lnTo>
                      <a:pt x="4938" y="5415"/>
                    </a:lnTo>
                    <a:lnTo>
                      <a:pt x="4946" y="5403"/>
                    </a:lnTo>
                    <a:lnTo>
                      <a:pt x="4947" y="5402"/>
                    </a:lnTo>
                    <a:lnTo>
                      <a:pt x="4955" y="5391"/>
                    </a:lnTo>
                    <a:lnTo>
                      <a:pt x="4955" y="5391"/>
                    </a:lnTo>
                    <a:lnTo>
                      <a:pt x="4963" y="5380"/>
                    </a:lnTo>
                    <a:lnTo>
                      <a:pt x="4963" y="5379"/>
                    </a:lnTo>
                    <a:lnTo>
                      <a:pt x="4970" y="5370"/>
                    </a:lnTo>
                    <a:lnTo>
                      <a:pt x="4971" y="5369"/>
                    </a:lnTo>
                    <a:lnTo>
                      <a:pt x="4977" y="5360"/>
                    </a:lnTo>
                    <a:lnTo>
                      <a:pt x="4978" y="5359"/>
                    </a:lnTo>
                    <a:lnTo>
                      <a:pt x="4984" y="5351"/>
                    </a:lnTo>
                    <a:lnTo>
                      <a:pt x="4985" y="5350"/>
                    </a:lnTo>
                    <a:lnTo>
                      <a:pt x="4990" y="5343"/>
                    </a:lnTo>
                    <a:lnTo>
                      <a:pt x="4991" y="5342"/>
                    </a:lnTo>
                    <a:lnTo>
                      <a:pt x="4995" y="5336"/>
                    </a:lnTo>
                    <a:lnTo>
                      <a:pt x="4997" y="5334"/>
                    </a:lnTo>
                    <a:lnTo>
                      <a:pt x="5001" y="5329"/>
                    </a:lnTo>
                    <a:lnTo>
                      <a:pt x="5004" y="5325"/>
                    </a:lnTo>
                    <a:lnTo>
                      <a:pt x="5007" y="5322"/>
                    </a:lnTo>
                    <a:lnTo>
                      <a:pt x="5016" y="5313"/>
                    </a:lnTo>
                    <a:lnTo>
                      <a:pt x="5018" y="5311"/>
                    </a:lnTo>
                    <a:lnTo>
                      <a:pt x="5032" y="5301"/>
                    </a:lnTo>
                    <a:lnTo>
                      <a:pt x="5047" y="5292"/>
                    </a:lnTo>
                    <a:lnTo>
                      <a:pt x="5063" y="5285"/>
                    </a:lnTo>
                    <a:lnTo>
                      <a:pt x="5071" y="5283"/>
                    </a:lnTo>
                    <a:lnTo>
                      <a:pt x="5082" y="5280"/>
                    </a:lnTo>
                    <a:lnTo>
                      <a:pt x="5096" y="5276"/>
                    </a:lnTo>
                    <a:lnTo>
                      <a:pt x="5101" y="5275"/>
                    </a:lnTo>
                    <a:lnTo>
                      <a:pt x="5121" y="5271"/>
                    </a:lnTo>
                    <a:lnTo>
                      <a:pt x="5123" y="5271"/>
                    </a:lnTo>
                    <a:lnTo>
                      <a:pt x="5148" y="5266"/>
                    </a:lnTo>
                    <a:lnTo>
                      <a:pt x="5150" y="5266"/>
                    </a:lnTo>
                    <a:lnTo>
                      <a:pt x="5179" y="5261"/>
                    </a:lnTo>
                    <a:lnTo>
                      <a:pt x="5180" y="5261"/>
                    </a:lnTo>
                    <a:lnTo>
                      <a:pt x="5212" y="5256"/>
                    </a:lnTo>
                    <a:lnTo>
                      <a:pt x="5213" y="5256"/>
                    </a:lnTo>
                    <a:lnTo>
                      <a:pt x="5249" y="5251"/>
                    </a:lnTo>
                    <a:lnTo>
                      <a:pt x="5250" y="5251"/>
                    </a:lnTo>
                    <a:lnTo>
                      <a:pt x="5287" y="5246"/>
                    </a:lnTo>
                    <a:lnTo>
                      <a:pt x="5288" y="5246"/>
                    </a:lnTo>
                    <a:lnTo>
                      <a:pt x="5327" y="5241"/>
                    </a:lnTo>
                    <a:lnTo>
                      <a:pt x="5328" y="5240"/>
                    </a:lnTo>
                    <a:lnTo>
                      <a:pt x="5368" y="5236"/>
                    </a:lnTo>
                    <a:lnTo>
                      <a:pt x="5369" y="5235"/>
                    </a:lnTo>
                    <a:lnTo>
                      <a:pt x="5409" y="5231"/>
                    </a:lnTo>
                    <a:lnTo>
                      <a:pt x="5410" y="5231"/>
                    </a:lnTo>
                    <a:lnTo>
                      <a:pt x="5450" y="5227"/>
                    </a:lnTo>
                    <a:lnTo>
                      <a:pt x="5451" y="5226"/>
                    </a:lnTo>
                    <a:lnTo>
                      <a:pt x="5489" y="5223"/>
                    </a:lnTo>
                    <a:lnTo>
                      <a:pt x="5491" y="5223"/>
                    </a:lnTo>
                    <a:lnTo>
                      <a:pt x="5527" y="5219"/>
                    </a:lnTo>
                    <a:lnTo>
                      <a:pt x="5533" y="5219"/>
                    </a:lnTo>
                    <a:lnTo>
                      <a:pt x="5548" y="5218"/>
                    </a:lnTo>
                    <a:lnTo>
                      <a:pt x="5562" y="5219"/>
                    </a:lnTo>
                    <a:lnTo>
                      <a:pt x="5576" y="5220"/>
                    </a:lnTo>
                    <a:lnTo>
                      <a:pt x="5592" y="5222"/>
                    </a:lnTo>
                    <a:lnTo>
                      <a:pt x="5605" y="5225"/>
                    </a:lnTo>
                    <a:lnTo>
                      <a:pt x="5621" y="5229"/>
                    </a:lnTo>
                    <a:lnTo>
                      <a:pt x="5632" y="5233"/>
                    </a:lnTo>
                    <a:lnTo>
                      <a:pt x="5649" y="5240"/>
                    </a:lnTo>
                    <a:lnTo>
                      <a:pt x="5659" y="5246"/>
                    </a:lnTo>
                    <a:lnTo>
                      <a:pt x="5677" y="5257"/>
                    </a:lnTo>
                    <a:lnTo>
                      <a:pt x="5685" y="5263"/>
                    </a:lnTo>
                    <a:lnTo>
                      <a:pt x="5701" y="5278"/>
                    </a:lnTo>
                    <a:lnTo>
                      <a:pt x="5708" y="5285"/>
                    </a:lnTo>
                    <a:lnTo>
                      <a:pt x="5723" y="5305"/>
                    </a:lnTo>
                    <a:lnTo>
                      <a:pt x="5728" y="5313"/>
                    </a:lnTo>
                    <a:lnTo>
                      <a:pt x="5734" y="5325"/>
                    </a:lnTo>
                    <a:lnTo>
                      <a:pt x="5739" y="5337"/>
                    </a:lnTo>
                    <a:lnTo>
                      <a:pt x="5742" y="5346"/>
                    </a:lnTo>
                    <a:lnTo>
                      <a:pt x="5745" y="5359"/>
                    </a:lnTo>
                    <a:lnTo>
                      <a:pt x="5748" y="5372"/>
                    </a:lnTo>
                    <a:lnTo>
                      <a:pt x="5749" y="5381"/>
                    </a:lnTo>
                    <a:lnTo>
                      <a:pt x="5750" y="5394"/>
                    </a:lnTo>
                    <a:lnTo>
                      <a:pt x="5749" y="5408"/>
                    </a:lnTo>
                    <a:lnTo>
                      <a:pt x="5748" y="5417"/>
                    </a:lnTo>
                    <a:lnTo>
                      <a:pt x="5747" y="5430"/>
                    </a:lnTo>
                    <a:lnTo>
                      <a:pt x="5743" y="5442"/>
                    </a:lnTo>
                    <a:lnTo>
                      <a:pt x="5740" y="5452"/>
                    </a:lnTo>
                    <a:lnTo>
                      <a:pt x="5732" y="5473"/>
                    </a:lnTo>
                    <a:lnTo>
                      <a:pt x="5727" y="5484"/>
                    </a:lnTo>
                    <a:lnTo>
                      <a:pt x="5716" y="5501"/>
                    </a:lnTo>
                    <a:lnTo>
                      <a:pt x="5708" y="5511"/>
                    </a:lnTo>
                    <a:lnTo>
                      <a:pt x="5703" y="5518"/>
                    </a:lnTo>
                    <a:lnTo>
                      <a:pt x="5700" y="5521"/>
                    </a:lnTo>
                    <a:lnTo>
                      <a:pt x="5695" y="5527"/>
                    </a:lnTo>
                    <a:lnTo>
                      <a:pt x="5692" y="5530"/>
                    </a:lnTo>
                    <a:lnTo>
                      <a:pt x="5684" y="5537"/>
                    </a:lnTo>
                    <a:lnTo>
                      <a:pt x="5681" y="5540"/>
                    </a:lnTo>
                    <a:lnTo>
                      <a:pt x="5672" y="5547"/>
                    </a:lnTo>
                    <a:lnTo>
                      <a:pt x="5668" y="5549"/>
                    </a:lnTo>
                    <a:lnTo>
                      <a:pt x="5658" y="5556"/>
                    </a:lnTo>
                    <a:lnTo>
                      <a:pt x="5654" y="5558"/>
                    </a:lnTo>
                    <a:lnTo>
                      <a:pt x="5644" y="5564"/>
                    </a:lnTo>
                    <a:lnTo>
                      <a:pt x="5640" y="5565"/>
                    </a:lnTo>
                    <a:lnTo>
                      <a:pt x="5642" y="5567"/>
                    </a:lnTo>
                    <a:lnTo>
                      <a:pt x="5642" y="5568"/>
                    </a:lnTo>
                    <a:lnTo>
                      <a:pt x="5649" y="5574"/>
                    </a:lnTo>
                    <a:lnTo>
                      <a:pt x="5649" y="5574"/>
                    </a:lnTo>
                    <a:lnTo>
                      <a:pt x="5656" y="5580"/>
                    </a:lnTo>
                    <a:lnTo>
                      <a:pt x="5657" y="5580"/>
                    </a:lnTo>
                    <a:lnTo>
                      <a:pt x="5664" y="5587"/>
                    </a:lnTo>
                    <a:lnTo>
                      <a:pt x="5664" y="5587"/>
                    </a:lnTo>
                    <a:lnTo>
                      <a:pt x="5671" y="5593"/>
                    </a:lnTo>
                    <a:lnTo>
                      <a:pt x="5671" y="5594"/>
                    </a:lnTo>
                    <a:lnTo>
                      <a:pt x="5678" y="5600"/>
                    </a:lnTo>
                    <a:lnTo>
                      <a:pt x="5678" y="5600"/>
                    </a:lnTo>
                    <a:lnTo>
                      <a:pt x="5685" y="5606"/>
                    </a:lnTo>
                    <a:lnTo>
                      <a:pt x="5692" y="5613"/>
                    </a:lnTo>
                    <a:lnTo>
                      <a:pt x="5699" y="5619"/>
                    </a:lnTo>
                    <a:lnTo>
                      <a:pt x="5707" y="5627"/>
                    </a:lnTo>
                    <a:lnTo>
                      <a:pt x="5717" y="5635"/>
                    </a:lnTo>
                    <a:lnTo>
                      <a:pt x="5726" y="5644"/>
                    </a:lnTo>
                    <a:lnTo>
                      <a:pt x="5737" y="5653"/>
                    </a:lnTo>
                    <a:lnTo>
                      <a:pt x="5747" y="5663"/>
                    </a:lnTo>
                    <a:lnTo>
                      <a:pt x="5758" y="5673"/>
                    </a:lnTo>
                    <a:lnTo>
                      <a:pt x="5770" y="5682"/>
                    </a:lnTo>
                    <a:lnTo>
                      <a:pt x="5781" y="5692"/>
                    </a:lnTo>
                    <a:lnTo>
                      <a:pt x="5792" y="5702"/>
                    </a:lnTo>
                    <a:lnTo>
                      <a:pt x="5803" y="5712"/>
                    </a:lnTo>
                    <a:lnTo>
                      <a:pt x="5814" y="5721"/>
                    </a:lnTo>
                    <a:lnTo>
                      <a:pt x="5825" y="5730"/>
                    </a:lnTo>
                    <a:lnTo>
                      <a:pt x="5825" y="5731"/>
                    </a:lnTo>
                    <a:lnTo>
                      <a:pt x="5876" y="5776"/>
                    </a:lnTo>
                    <a:lnTo>
                      <a:pt x="5922" y="5816"/>
                    </a:lnTo>
                    <a:lnTo>
                      <a:pt x="5923" y="5816"/>
                    </a:lnTo>
                    <a:lnTo>
                      <a:pt x="5964" y="5852"/>
                    </a:lnTo>
                    <a:lnTo>
                      <a:pt x="5964" y="5852"/>
                    </a:lnTo>
                    <a:lnTo>
                      <a:pt x="6001" y="5884"/>
                    </a:lnTo>
                    <a:lnTo>
                      <a:pt x="6001" y="5885"/>
                    </a:lnTo>
                    <a:lnTo>
                      <a:pt x="6033" y="5913"/>
                    </a:lnTo>
                    <a:lnTo>
                      <a:pt x="6033" y="5913"/>
                    </a:lnTo>
                    <a:lnTo>
                      <a:pt x="6062" y="5939"/>
                    </a:lnTo>
                    <a:lnTo>
                      <a:pt x="6062" y="5939"/>
                    </a:lnTo>
                    <a:lnTo>
                      <a:pt x="6087" y="5961"/>
                    </a:lnTo>
                    <a:lnTo>
                      <a:pt x="6087" y="5961"/>
                    </a:lnTo>
                    <a:lnTo>
                      <a:pt x="6109" y="5981"/>
                    </a:lnTo>
                    <a:lnTo>
                      <a:pt x="6109" y="5981"/>
                    </a:lnTo>
                    <a:lnTo>
                      <a:pt x="6127" y="5998"/>
                    </a:lnTo>
                    <a:lnTo>
                      <a:pt x="6128" y="5998"/>
                    </a:lnTo>
                    <a:lnTo>
                      <a:pt x="6144" y="6013"/>
                    </a:lnTo>
                    <a:lnTo>
                      <a:pt x="6145" y="6014"/>
                    </a:lnTo>
                    <a:lnTo>
                      <a:pt x="6152" y="6020"/>
                    </a:lnTo>
                    <a:lnTo>
                      <a:pt x="6180" y="5996"/>
                    </a:lnTo>
                    <a:lnTo>
                      <a:pt x="6210" y="5968"/>
                    </a:lnTo>
                    <a:lnTo>
                      <a:pt x="6238" y="5940"/>
                    </a:lnTo>
                    <a:lnTo>
                      <a:pt x="6265" y="5911"/>
                    </a:lnTo>
                    <a:lnTo>
                      <a:pt x="6290" y="5882"/>
                    </a:lnTo>
                    <a:lnTo>
                      <a:pt x="6313" y="5854"/>
                    </a:lnTo>
                    <a:lnTo>
                      <a:pt x="6333" y="5826"/>
                    </a:lnTo>
                    <a:lnTo>
                      <a:pt x="6351" y="5801"/>
                    </a:lnTo>
                    <a:lnTo>
                      <a:pt x="6365" y="5777"/>
                    </a:lnTo>
                    <a:lnTo>
                      <a:pt x="6376" y="5756"/>
                    </a:lnTo>
                    <a:lnTo>
                      <a:pt x="6381" y="5744"/>
                    </a:lnTo>
                    <a:lnTo>
                      <a:pt x="6375" y="5737"/>
                    </a:lnTo>
                    <a:lnTo>
                      <a:pt x="6357" y="5717"/>
                    </a:lnTo>
                    <a:lnTo>
                      <a:pt x="6332" y="5692"/>
                    </a:lnTo>
                    <a:lnTo>
                      <a:pt x="6301" y="5661"/>
                    </a:lnTo>
                    <a:lnTo>
                      <a:pt x="6264" y="5624"/>
                    </a:lnTo>
                    <a:lnTo>
                      <a:pt x="6220" y="5580"/>
                    </a:lnTo>
                    <a:lnTo>
                      <a:pt x="6168" y="5529"/>
                    </a:lnTo>
                    <a:lnTo>
                      <a:pt x="6137" y="5498"/>
                    </a:lnTo>
                    <a:lnTo>
                      <a:pt x="6105" y="5466"/>
                    </a:lnTo>
                    <a:lnTo>
                      <a:pt x="6072" y="5434"/>
                    </a:lnTo>
                    <a:lnTo>
                      <a:pt x="6038" y="5401"/>
                    </a:lnTo>
                    <a:lnTo>
                      <a:pt x="6005" y="5368"/>
                    </a:lnTo>
                    <a:lnTo>
                      <a:pt x="5972" y="5335"/>
                    </a:lnTo>
                    <a:lnTo>
                      <a:pt x="5940" y="5303"/>
                    </a:lnTo>
                    <a:lnTo>
                      <a:pt x="5908" y="5271"/>
                    </a:lnTo>
                    <a:lnTo>
                      <a:pt x="5878" y="5241"/>
                    </a:lnTo>
                    <a:lnTo>
                      <a:pt x="5849" y="5212"/>
                    </a:lnTo>
                    <a:lnTo>
                      <a:pt x="5822" y="5185"/>
                    </a:lnTo>
                    <a:lnTo>
                      <a:pt x="5797" y="5161"/>
                    </a:lnTo>
                    <a:lnTo>
                      <a:pt x="5774" y="5138"/>
                    </a:lnTo>
                    <a:lnTo>
                      <a:pt x="5755" y="5119"/>
                    </a:lnTo>
                    <a:lnTo>
                      <a:pt x="5737" y="5101"/>
                    </a:lnTo>
                    <a:lnTo>
                      <a:pt x="5720" y="5084"/>
                    </a:lnTo>
                    <a:lnTo>
                      <a:pt x="5702" y="5067"/>
                    </a:lnTo>
                    <a:lnTo>
                      <a:pt x="5685" y="5050"/>
                    </a:lnTo>
                    <a:lnTo>
                      <a:pt x="5669" y="5034"/>
                    </a:lnTo>
                    <a:lnTo>
                      <a:pt x="5653" y="5019"/>
                    </a:lnTo>
                    <a:lnTo>
                      <a:pt x="5639" y="5005"/>
                    </a:lnTo>
                    <a:lnTo>
                      <a:pt x="5625" y="4992"/>
                    </a:lnTo>
                    <a:lnTo>
                      <a:pt x="5613" y="4979"/>
                    </a:lnTo>
                    <a:lnTo>
                      <a:pt x="5601" y="4969"/>
                    </a:lnTo>
                    <a:lnTo>
                      <a:pt x="5592" y="4959"/>
                    </a:lnTo>
                    <a:lnTo>
                      <a:pt x="5592" y="4959"/>
                    </a:lnTo>
                    <a:lnTo>
                      <a:pt x="5583" y="4951"/>
                    </a:lnTo>
                    <a:lnTo>
                      <a:pt x="5583" y="4951"/>
                    </a:lnTo>
                    <a:lnTo>
                      <a:pt x="5577" y="4945"/>
                    </a:lnTo>
                    <a:lnTo>
                      <a:pt x="5576" y="4944"/>
                    </a:lnTo>
                    <a:lnTo>
                      <a:pt x="5573" y="4941"/>
                    </a:lnTo>
                    <a:lnTo>
                      <a:pt x="5570" y="4938"/>
                    </a:lnTo>
                    <a:lnTo>
                      <a:pt x="5569" y="4937"/>
                    </a:lnTo>
                    <a:lnTo>
                      <a:pt x="5565" y="4933"/>
                    </a:lnTo>
                    <a:lnTo>
                      <a:pt x="5564" y="4932"/>
                    </a:lnTo>
                    <a:lnTo>
                      <a:pt x="5560" y="4928"/>
                    </a:lnTo>
                    <a:lnTo>
                      <a:pt x="5559" y="4927"/>
                    </a:lnTo>
                    <a:lnTo>
                      <a:pt x="5556" y="4923"/>
                    </a:lnTo>
                    <a:lnTo>
                      <a:pt x="5555" y="4922"/>
                    </a:lnTo>
                    <a:lnTo>
                      <a:pt x="5551" y="4918"/>
                    </a:lnTo>
                    <a:lnTo>
                      <a:pt x="5550" y="4917"/>
                    </a:lnTo>
                    <a:lnTo>
                      <a:pt x="5546" y="4913"/>
                    </a:lnTo>
                    <a:lnTo>
                      <a:pt x="5545" y="4912"/>
                    </a:lnTo>
                    <a:lnTo>
                      <a:pt x="5543" y="4909"/>
                    </a:lnTo>
                    <a:lnTo>
                      <a:pt x="5518" y="4917"/>
                    </a:lnTo>
                    <a:lnTo>
                      <a:pt x="5486" y="4927"/>
                    </a:lnTo>
                    <a:lnTo>
                      <a:pt x="5448" y="4940"/>
                    </a:lnTo>
                    <a:lnTo>
                      <a:pt x="5404" y="4954"/>
                    </a:lnTo>
                    <a:lnTo>
                      <a:pt x="5381" y="4962"/>
                    </a:lnTo>
                    <a:lnTo>
                      <a:pt x="5381" y="4962"/>
                    </a:lnTo>
                    <a:lnTo>
                      <a:pt x="5357" y="4970"/>
                    </a:lnTo>
                    <a:lnTo>
                      <a:pt x="5357" y="4970"/>
                    </a:lnTo>
                    <a:lnTo>
                      <a:pt x="5333" y="4979"/>
                    </a:lnTo>
                    <a:lnTo>
                      <a:pt x="5309" y="4987"/>
                    </a:lnTo>
                    <a:lnTo>
                      <a:pt x="5286" y="4995"/>
                    </a:lnTo>
                    <a:lnTo>
                      <a:pt x="5263" y="5002"/>
                    </a:lnTo>
                    <a:lnTo>
                      <a:pt x="5240" y="5010"/>
                    </a:lnTo>
                    <a:lnTo>
                      <a:pt x="5219" y="5017"/>
                    </a:lnTo>
                    <a:lnTo>
                      <a:pt x="5199" y="5024"/>
                    </a:lnTo>
                    <a:lnTo>
                      <a:pt x="5180" y="5030"/>
                    </a:lnTo>
                    <a:lnTo>
                      <a:pt x="5162" y="5036"/>
                    </a:lnTo>
                    <a:lnTo>
                      <a:pt x="5147" y="5041"/>
                    </a:lnTo>
                    <a:lnTo>
                      <a:pt x="5133" y="5046"/>
                    </a:lnTo>
                    <a:lnTo>
                      <a:pt x="5122" y="5050"/>
                    </a:lnTo>
                    <a:lnTo>
                      <a:pt x="5121" y="5050"/>
                    </a:lnTo>
                    <a:lnTo>
                      <a:pt x="5110" y="5053"/>
                    </a:lnTo>
                    <a:lnTo>
                      <a:pt x="5098" y="5057"/>
                    </a:lnTo>
                    <a:lnTo>
                      <a:pt x="5084" y="5062"/>
                    </a:lnTo>
                    <a:lnTo>
                      <a:pt x="5070" y="5067"/>
                    </a:lnTo>
                    <a:lnTo>
                      <a:pt x="5055" y="5072"/>
                    </a:lnTo>
                    <a:lnTo>
                      <a:pt x="5040" y="5077"/>
                    </a:lnTo>
                    <a:lnTo>
                      <a:pt x="5023" y="5082"/>
                    </a:lnTo>
                    <a:lnTo>
                      <a:pt x="5007" y="5088"/>
                    </a:lnTo>
                    <a:lnTo>
                      <a:pt x="4991" y="5094"/>
                    </a:lnTo>
                    <a:lnTo>
                      <a:pt x="4974" y="5099"/>
                    </a:lnTo>
                    <a:lnTo>
                      <a:pt x="4958" y="5105"/>
                    </a:lnTo>
                    <a:lnTo>
                      <a:pt x="4943" y="5110"/>
                    </a:lnTo>
                    <a:lnTo>
                      <a:pt x="4928" y="5116"/>
                    </a:lnTo>
                    <a:lnTo>
                      <a:pt x="4913" y="5121"/>
                    </a:lnTo>
                    <a:lnTo>
                      <a:pt x="4912" y="5121"/>
                    </a:lnTo>
                    <a:lnTo>
                      <a:pt x="4898" y="5126"/>
                    </a:lnTo>
                    <a:lnTo>
                      <a:pt x="4897" y="5126"/>
                    </a:lnTo>
                    <a:lnTo>
                      <a:pt x="4883" y="5131"/>
                    </a:lnTo>
                    <a:lnTo>
                      <a:pt x="4883" y="5131"/>
                    </a:lnTo>
                    <a:lnTo>
                      <a:pt x="4869" y="5136"/>
                    </a:lnTo>
                    <a:lnTo>
                      <a:pt x="4868" y="5136"/>
                    </a:lnTo>
                    <a:lnTo>
                      <a:pt x="4855" y="5140"/>
                    </a:lnTo>
                    <a:lnTo>
                      <a:pt x="4855" y="5141"/>
                    </a:lnTo>
                    <a:lnTo>
                      <a:pt x="4843" y="5145"/>
                    </a:lnTo>
                    <a:lnTo>
                      <a:pt x="4842" y="5145"/>
                    </a:lnTo>
                    <a:lnTo>
                      <a:pt x="4830" y="5149"/>
                    </a:lnTo>
                    <a:lnTo>
                      <a:pt x="4830" y="5149"/>
                    </a:lnTo>
                    <a:lnTo>
                      <a:pt x="4819" y="5152"/>
                    </a:lnTo>
                    <a:lnTo>
                      <a:pt x="4818" y="5152"/>
                    </a:lnTo>
                    <a:lnTo>
                      <a:pt x="4808" y="5155"/>
                    </a:lnTo>
                    <a:lnTo>
                      <a:pt x="4807" y="5156"/>
                    </a:lnTo>
                    <a:lnTo>
                      <a:pt x="4799" y="5158"/>
                    </a:lnTo>
                    <a:lnTo>
                      <a:pt x="4799" y="5158"/>
                    </a:lnTo>
                    <a:lnTo>
                      <a:pt x="4798" y="5159"/>
                    </a:lnTo>
                    <a:lnTo>
                      <a:pt x="4797" y="5164"/>
                    </a:lnTo>
                    <a:lnTo>
                      <a:pt x="4796" y="5165"/>
                    </a:lnTo>
                    <a:lnTo>
                      <a:pt x="4794" y="5170"/>
                    </a:lnTo>
                    <a:lnTo>
                      <a:pt x="4794" y="5171"/>
                    </a:lnTo>
                    <a:lnTo>
                      <a:pt x="4792" y="5176"/>
                    </a:lnTo>
                    <a:lnTo>
                      <a:pt x="4791" y="5177"/>
                    </a:lnTo>
                    <a:lnTo>
                      <a:pt x="4789" y="5182"/>
                    </a:lnTo>
                    <a:lnTo>
                      <a:pt x="4789" y="5183"/>
                    </a:lnTo>
                    <a:lnTo>
                      <a:pt x="4787" y="5188"/>
                    </a:lnTo>
                    <a:lnTo>
                      <a:pt x="4786" y="5189"/>
                    </a:lnTo>
                    <a:lnTo>
                      <a:pt x="4784" y="5194"/>
                    </a:lnTo>
                    <a:lnTo>
                      <a:pt x="4783" y="5195"/>
                    </a:lnTo>
                    <a:lnTo>
                      <a:pt x="4781" y="5200"/>
                    </a:lnTo>
                    <a:lnTo>
                      <a:pt x="4780" y="5201"/>
                    </a:lnTo>
                    <a:lnTo>
                      <a:pt x="4778" y="5206"/>
                    </a:lnTo>
                    <a:lnTo>
                      <a:pt x="4774" y="5214"/>
                    </a:lnTo>
                    <a:lnTo>
                      <a:pt x="4771" y="5223"/>
                    </a:lnTo>
                    <a:lnTo>
                      <a:pt x="4766" y="5233"/>
                    </a:lnTo>
                    <a:lnTo>
                      <a:pt x="4762" y="5244"/>
                    </a:lnTo>
                    <a:lnTo>
                      <a:pt x="4757" y="5255"/>
                    </a:lnTo>
                    <a:lnTo>
                      <a:pt x="4751" y="5268"/>
                    </a:lnTo>
                    <a:lnTo>
                      <a:pt x="4746" y="5281"/>
                    </a:lnTo>
                    <a:lnTo>
                      <a:pt x="4741" y="5295"/>
                    </a:lnTo>
                    <a:lnTo>
                      <a:pt x="4735" y="5308"/>
                    </a:lnTo>
                    <a:lnTo>
                      <a:pt x="4730" y="5322"/>
                    </a:lnTo>
                    <a:lnTo>
                      <a:pt x="4724" y="5337"/>
                    </a:lnTo>
                    <a:lnTo>
                      <a:pt x="4718" y="5351"/>
                    </a:lnTo>
                    <a:lnTo>
                      <a:pt x="4713" y="5365"/>
                    </a:lnTo>
                    <a:lnTo>
                      <a:pt x="4708" y="5377"/>
                    </a:lnTo>
                    <a:lnTo>
                      <a:pt x="4705" y="5386"/>
                    </a:lnTo>
                    <a:lnTo>
                      <a:pt x="4705" y="5388"/>
                    </a:lnTo>
                    <a:lnTo>
                      <a:pt x="4700" y="5401"/>
                    </a:lnTo>
                    <a:lnTo>
                      <a:pt x="4699" y="5402"/>
                    </a:lnTo>
                    <a:lnTo>
                      <a:pt x="4694" y="5417"/>
                    </a:lnTo>
                    <a:lnTo>
                      <a:pt x="4693" y="5418"/>
                    </a:lnTo>
                    <a:lnTo>
                      <a:pt x="4687" y="5434"/>
                    </a:lnTo>
                    <a:lnTo>
                      <a:pt x="4687" y="5435"/>
                    </a:lnTo>
                    <a:lnTo>
                      <a:pt x="4680" y="5453"/>
                    </a:lnTo>
                    <a:lnTo>
                      <a:pt x="4679" y="5453"/>
                    </a:lnTo>
                    <a:lnTo>
                      <a:pt x="4672" y="5472"/>
                    </a:lnTo>
                    <a:lnTo>
                      <a:pt x="4672" y="5473"/>
                    </a:lnTo>
                    <a:lnTo>
                      <a:pt x="4664" y="5492"/>
                    </a:lnTo>
                    <a:lnTo>
                      <a:pt x="4664" y="5492"/>
                    </a:lnTo>
                    <a:lnTo>
                      <a:pt x="4656" y="5511"/>
                    </a:lnTo>
                    <a:lnTo>
                      <a:pt x="4656" y="5511"/>
                    </a:lnTo>
                    <a:lnTo>
                      <a:pt x="4649" y="5530"/>
                    </a:lnTo>
                    <a:lnTo>
                      <a:pt x="4648" y="5530"/>
                    </a:lnTo>
                    <a:lnTo>
                      <a:pt x="4641" y="5547"/>
                    </a:lnTo>
                    <a:lnTo>
                      <a:pt x="4641" y="5548"/>
                    </a:lnTo>
                    <a:lnTo>
                      <a:pt x="4635" y="5564"/>
                    </a:lnTo>
                    <a:lnTo>
                      <a:pt x="4634" y="5564"/>
                    </a:lnTo>
                    <a:lnTo>
                      <a:pt x="4629" y="5578"/>
                    </a:lnTo>
                    <a:lnTo>
                      <a:pt x="4628" y="5579"/>
                    </a:lnTo>
                    <a:lnTo>
                      <a:pt x="4624" y="5590"/>
                    </a:lnTo>
                    <a:lnTo>
                      <a:pt x="4623" y="5591"/>
                    </a:lnTo>
                    <a:lnTo>
                      <a:pt x="4619" y="5599"/>
                    </a:lnTo>
                    <a:lnTo>
                      <a:pt x="4619" y="5600"/>
                    </a:lnTo>
                    <a:lnTo>
                      <a:pt x="4609" y="5622"/>
                    </a:lnTo>
                    <a:lnTo>
                      <a:pt x="4600" y="5643"/>
                    </a:lnTo>
                    <a:lnTo>
                      <a:pt x="4592" y="5664"/>
                    </a:lnTo>
                    <a:lnTo>
                      <a:pt x="4584" y="5684"/>
                    </a:lnTo>
                    <a:lnTo>
                      <a:pt x="4576" y="5704"/>
                    </a:lnTo>
                    <a:lnTo>
                      <a:pt x="4570" y="5723"/>
                    </a:lnTo>
                    <a:lnTo>
                      <a:pt x="4564" y="5741"/>
                    </a:lnTo>
                    <a:close/>
                    <a:moveTo>
                      <a:pt x="3648" y="5504"/>
                    </a:moveTo>
                    <a:lnTo>
                      <a:pt x="3604" y="5555"/>
                    </a:lnTo>
                    <a:lnTo>
                      <a:pt x="3563" y="5603"/>
                    </a:lnTo>
                    <a:lnTo>
                      <a:pt x="3526" y="5645"/>
                    </a:lnTo>
                    <a:lnTo>
                      <a:pt x="3495" y="5682"/>
                    </a:lnTo>
                    <a:lnTo>
                      <a:pt x="3471" y="5710"/>
                    </a:lnTo>
                    <a:lnTo>
                      <a:pt x="3462" y="5721"/>
                    </a:lnTo>
                    <a:lnTo>
                      <a:pt x="3464" y="5727"/>
                    </a:lnTo>
                    <a:lnTo>
                      <a:pt x="3474" y="5748"/>
                    </a:lnTo>
                    <a:lnTo>
                      <a:pt x="3486" y="5771"/>
                    </a:lnTo>
                    <a:lnTo>
                      <a:pt x="3498" y="5796"/>
                    </a:lnTo>
                    <a:lnTo>
                      <a:pt x="3510" y="5822"/>
                    </a:lnTo>
                    <a:lnTo>
                      <a:pt x="3524" y="5850"/>
                    </a:lnTo>
                    <a:lnTo>
                      <a:pt x="3538" y="5878"/>
                    </a:lnTo>
                    <a:lnTo>
                      <a:pt x="3552" y="5908"/>
                    </a:lnTo>
                    <a:lnTo>
                      <a:pt x="3597" y="5999"/>
                    </a:lnTo>
                    <a:lnTo>
                      <a:pt x="3638" y="6079"/>
                    </a:lnTo>
                    <a:lnTo>
                      <a:pt x="3674" y="6149"/>
                    </a:lnTo>
                    <a:lnTo>
                      <a:pt x="3708" y="6210"/>
                    </a:lnTo>
                    <a:lnTo>
                      <a:pt x="3740" y="6264"/>
                    </a:lnTo>
                    <a:lnTo>
                      <a:pt x="3772" y="6312"/>
                    </a:lnTo>
                    <a:lnTo>
                      <a:pt x="3804" y="6356"/>
                    </a:lnTo>
                    <a:lnTo>
                      <a:pt x="3838" y="6399"/>
                    </a:lnTo>
                    <a:lnTo>
                      <a:pt x="3876" y="6442"/>
                    </a:lnTo>
                    <a:lnTo>
                      <a:pt x="3919" y="6487"/>
                    </a:lnTo>
                    <a:lnTo>
                      <a:pt x="3969" y="6536"/>
                    </a:lnTo>
                    <a:lnTo>
                      <a:pt x="4026" y="6589"/>
                    </a:lnTo>
                    <a:lnTo>
                      <a:pt x="4091" y="6649"/>
                    </a:lnTo>
                    <a:lnTo>
                      <a:pt x="4166" y="6715"/>
                    </a:lnTo>
                    <a:lnTo>
                      <a:pt x="4186" y="6733"/>
                    </a:lnTo>
                    <a:lnTo>
                      <a:pt x="4186" y="6733"/>
                    </a:lnTo>
                    <a:lnTo>
                      <a:pt x="4207" y="6751"/>
                    </a:lnTo>
                    <a:lnTo>
                      <a:pt x="4207" y="6751"/>
                    </a:lnTo>
                    <a:lnTo>
                      <a:pt x="4227" y="6769"/>
                    </a:lnTo>
                    <a:lnTo>
                      <a:pt x="4227" y="6769"/>
                    </a:lnTo>
                    <a:lnTo>
                      <a:pt x="4248" y="6787"/>
                    </a:lnTo>
                    <a:lnTo>
                      <a:pt x="4248" y="6787"/>
                    </a:lnTo>
                    <a:lnTo>
                      <a:pt x="4267" y="6804"/>
                    </a:lnTo>
                    <a:lnTo>
                      <a:pt x="4267" y="6804"/>
                    </a:lnTo>
                    <a:lnTo>
                      <a:pt x="4286" y="6821"/>
                    </a:lnTo>
                    <a:lnTo>
                      <a:pt x="4286" y="6821"/>
                    </a:lnTo>
                    <a:lnTo>
                      <a:pt x="4304" y="6837"/>
                    </a:lnTo>
                    <a:lnTo>
                      <a:pt x="4304" y="6837"/>
                    </a:lnTo>
                    <a:lnTo>
                      <a:pt x="4321" y="6852"/>
                    </a:lnTo>
                    <a:lnTo>
                      <a:pt x="4321" y="6852"/>
                    </a:lnTo>
                    <a:lnTo>
                      <a:pt x="4337" y="6866"/>
                    </a:lnTo>
                    <a:lnTo>
                      <a:pt x="4337" y="6866"/>
                    </a:lnTo>
                    <a:lnTo>
                      <a:pt x="4351" y="6879"/>
                    </a:lnTo>
                    <a:lnTo>
                      <a:pt x="4351" y="6879"/>
                    </a:lnTo>
                    <a:lnTo>
                      <a:pt x="4364" y="6890"/>
                    </a:lnTo>
                    <a:lnTo>
                      <a:pt x="4364" y="6891"/>
                    </a:lnTo>
                    <a:lnTo>
                      <a:pt x="4375" y="6900"/>
                    </a:lnTo>
                    <a:lnTo>
                      <a:pt x="4375" y="6901"/>
                    </a:lnTo>
                    <a:lnTo>
                      <a:pt x="4384" y="6909"/>
                    </a:lnTo>
                    <a:lnTo>
                      <a:pt x="4385" y="6910"/>
                    </a:lnTo>
                    <a:lnTo>
                      <a:pt x="4390" y="6914"/>
                    </a:lnTo>
                    <a:lnTo>
                      <a:pt x="4394" y="6918"/>
                    </a:lnTo>
                    <a:lnTo>
                      <a:pt x="4394" y="6918"/>
                    </a:lnTo>
                    <a:lnTo>
                      <a:pt x="4401" y="6924"/>
                    </a:lnTo>
                    <a:lnTo>
                      <a:pt x="4401" y="6924"/>
                    </a:lnTo>
                    <a:lnTo>
                      <a:pt x="4408" y="6930"/>
                    </a:lnTo>
                    <a:lnTo>
                      <a:pt x="4409" y="6930"/>
                    </a:lnTo>
                    <a:lnTo>
                      <a:pt x="4416" y="6937"/>
                    </a:lnTo>
                    <a:lnTo>
                      <a:pt x="4416" y="6937"/>
                    </a:lnTo>
                    <a:lnTo>
                      <a:pt x="4424" y="6944"/>
                    </a:lnTo>
                    <a:lnTo>
                      <a:pt x="4424" y="6944"/>
                    </a:lnTo>
                    <a:lnTo>
                      <a:pt x="4432" y="6951"/>
                    </a:lnTo>
                    <a:lnTo>
                      <a:pt x="4432" y="6951"/>
                    </a:lnTo>
                    <a:lnTo>
                      <a:pt x="4440" y="6958"/>
                    </a:lnTo>
                    <a:lnTo>
                      <a:pt x="4440" y="6958"/>
                    </a:lnTo>
                    <a:lnTo>
                      <a:pt x="4448" y="6966"/>
                    </a:lnTo>
                    <a:lnTo>
                      <a:pt x="4448" y="6966"/>
                    </a:lnTo>
                    <a:lnTo>
                      <a:pt x="4456" y="6973"/>
                    </a:lnTo>
                    <a:lnTo>
                      <a:pt x="4456" y="6973"/>
                    </a:lnTo>
                    <a:lnTo>
                      <a:pt x="4464" y="6980"/>
                    </a:lnTo>
                    <a:lnTo>
                      <a:pt x="4464" y="6980"/>
                    </a:lnTo>
                    <a:lnTo>
                      <a:pt x="4472" y="6987"/>
                    </a:lnTo>
                    <a:lnTo>
                      <a:pt x="4480" y="6994"/>
                    </a:lnTo>
                    <a:lnTo>
                      <a:pt x="4487" y="7000"/>
                    </a:lnTo>
                    <a:lnTo>
                      <a:pt x="4493" y="7005"/>
                    </a:lnTo>
                    <a:lnTo>
                      <a:pt x="4499" y="7011"/>
                    </a:lnTo>
                    <a:lnTo>
                      <a:pt x="4500" y="7011"/>
                    </a:lnTo>
                    <a:lnTo>
                      <a:pt x="4508" y="7019"/>
                    </a:lnTo>
                    <a:lnTo>
                      <a:pt x="4508" y="7019"/>
                    </a:lnTo>
                    <a:lnTo>
                      <a:pt x="4518" y="7027"/>
                    </a:lnTo>
                    <a:lnTo>
                      <a:pt x="4529" y="7037"/>
                    </a:lnTo>
                    <a:lnTo>
                      <a:pt x="4540" y="7047"/>
                    </a:lnTo>
                    <a:lnTo>
                      <a:pt x="4553" y="7058"/>
                    </a:lnTo>
                    <a:lnTo>
                      <a:pt x="4566" y="7069"/>
                    </a:lnTo>
                    <a:lnTo>
                      <a:pt x="4579" y="7081"/>
                    </a:lnTo>
                    <a:lnTo>
                      <a:pt x="4593" y="7093"/>
                    </a:lnTo>
                    <a:lnTo>
                      <a:pt x="4607" y="7105"/>
                    </a:lnTo>
                    <a:lnTo>
                      <a:pt x="4621" y="7118"/>
                    </a:lnTo>
                    <a:lnTo>
                      <a:pt x="4635" y="7130"/>
                    </a:lnTo>
                    <a:lnTo>
                      <a:pt x="4648" y="7143"/>
                    </a:lnTo>
                    <a:lnTo>
                      <a:pt x="4662" y="7154"/>
                    </a:lnTo>
                    <a:lnTo>
                      <a:pt x="4662" y="7155"/>
                    </a:lnTo>
                    <a:lnTo>
                      <a:pt x="4693" y="7182"/>
                    </a:lnTo>
                    <a:lnTo>
                      <a:pt x="4719" y="7205"/>
                    </a:lnTo>
                    <a:lnTo>
                      <a:pt x="4741" y="7224"/>
                    </a:lnTo>
                    <a:lnTo>
                      <a:pt x="4759" y="7239"/>
                    </a:lnTo>
                    <a:lnTo>
                      <a:pt x="4773" y="7251"/>
                    </a:lnTo>
                    <a:lnTo>
                      <a:pt x="4783" y="7258"/>
                    </a:lnTo>
                    <a:lnTo>
                      <a:pt x="4788" y="7262"/>
                    </a:lnTo>
                    <a:lnTo>
                      <a:pt x="4794" y="7262"/>
                    </a:lnTo>
                    <a:lnTo>
                      <a:pt x="4801" y="7262"/>
                    </a:lnTo>
                    <a:lnTo>
                      <a:pt x="4822" y="7260"/>
                    </a:lnTo>
                    <a:lnTo>
                      <a:pt x="4832" y="7258"/>
                    </a:lnTo>
                    <a:lnTo>
                      <a:pt x="4839" y="7255"/>
                    </a:lnTo>
                    <a:lnTo>
                      <a:pt x="4844" y="7252"/>
                    </a:lnTo>
                    <a:lnTo>
                      <a:pt x="4846" y="7249"/>
                    </a:lnTo>
                    <a:lnTo>
                      <a:pt x="4848" y="7246"/>
                    </a:lnTo>
                    <a:lnTo>
                      <a:pt x="4850" y="7242"/>
                    </a:lnTo>
                    <a:lnTo>
                      <a:pt x="4851" y="7237"/>
                    </a:lnTo>
                    <a:lnTo>
                      <a:pt x="4851" y="7231"/>
                    </a:lnTo>
                    <a:lnTo>
                      <a:pt x="4850" y="7223"/>
                    </a:lnTo>
                    <a:lnTo>
                      <a:pt x="4846" y="7213"/>
                    </a:lnTo>
                    <a:lnTo>
                      <a:pt x="4840" y="7201"/>
                    </a:lnTo>
                    <a:lnTo>
                      <a:pt x="4831" y="7188"/>
                    </a:lnTo>
                    <a:lnTo>
                      <a:pt x="4814" y="7172"/>
                    </a:lnTo>
                    <a:lnTo>
                      <a:pt x="4814" y="7172"/>
                    </a:lnTo>
                    <a:lnTo>
                      <a:pt x="4813" y="7171"/>
                    </a:lnTo>
                    <a:lnTo>
                      <a:pt x="4808" y="7167"/>
                    </a:lnTo>
                    <a:lnTo>
                      <a:pt x="4808" y="7167"/>
                    </a:lnTo>
                    <a:lnTo>
                      <a:pt x="4803" y="7163"/>
                    </a:lnTo>
                    <a:lnTo>
                      <a:pt x="4803" y="7162"/>
                    </a:lnTo>
                    <a:lnTo>
                      <a:pt x="4798" y="7158"/>
                    </a:lnTo>
                    <a:lnTo>
                      <a:pt x="4798" y="7158"/>
                    </a:lnTo>
                    <a:lnTo>
                      <a:pt x="4793" y="7154"/>
                    </a:lnTo>
                    <a:lnTo>
                      <a:pt x="4793" y="7154"/>
                    </a:lnTo>
                    <a:lnTo>
                      <a:pt x="4789" y="7150"/>
                    </a:lnTo>
                    <a:lnTo>
                      <a:pt x="4789" y="7150"/>
                    </a:lnTo>
                    <a:lnTo>
                      <a:pt x="4785" y="7147"/>
                    </a:lnTo>
                    <a:lnTo>
                      <a:pt x="4784" y="7146"/>
                    </a:lnTo>
                    <a:lnTo>
                      <a:pt x="4781" y="7143"/>
                    </a:lnTo>
                    <a:lnTo>
                      <a:pt x="4781" y="7143"/>
                    </a:lnTo>
                    <a:lnTo>
                      <a:pt x="4778" y="7140"/>
                    </a:lnTo>
                    <a:lnTo>
                      <a:pt x="4777" y="7140"/>
                    </a:lnTo>
                    <a:lnTo>
                      <a:pt x="4774" y="7138"/>
                    </a:lnTo>
                    <a:lnTo>
                      <a:pt x="4774" y="7137"/>
                    </a:lnTo>
                    <a:lnTo>
                      <a:pt x="4772" y="7135"/>
                    </a:lnTo>
                    <a:lnTo>
                      <a:pt x="4771" y="7135"/>
                    </a:lnTo>
                    <a:lnTo>
                      <a:pt x="4770" y="7133"/>
                    </a:lnTo>
                    <a:lnTo>
                      <a:pt x="4769" y="7133"/>
                    </a:lnTo>
                    <a:lnTo>
                      <a:pt x="4768" y="7131"/>
                    </a:lnTo>
                    <a:lnTo>
                      <a:pt x="4767" y="7130"/>
                    </a:lnTo>
                    <a:lnTo>
                      <a:pt x="4766" y="7130"/>
                    </a:lnTo>
                    <a:lnTo>
                      <a:pt x="4766" y="7130"/>
                    </a:lnTo>
                    <a:lnTo>
                      <a:pt x="4764" y="7128"/>
                    </a:lnTo>
                    <a:lnTo>
                      <a:pt x="4762" y="7126"/>
                    </a:lnTo>
                    <a:lnTo>
                      <a:pt x="4759" y="7123"/>
                    </a:lnTo>
                    <a:lnTo>
                      <a:pt x="4755" y="7120"/>
                    </a:lnTo>
                    <a:lnTo>
                      <a:pt x="4751" y="7116"/>
                    </a:lnTo>
                    <a:lnTo>
                      <a:pt x="4746" y="7112"/>
                    </a:lnTo>
                    <a:lnTo>
                      <a:pt x="4741" y="7108"/>
                    </a:lnTo>
                    <a:lnTo>
                      <a:pt x="4735" y="7103"/>
                    </a:lnTo>
                    <a:lnTo>
                      <a:pt x="4730" y="7098"/>
                    </a:lnTo>
                    <a:lnTo>
                      <a:pt x="4724" y="7092"/>
                    </a:lnTo>
                    <a:lnTo>
                      <a:pt x="4717" y="7087"/>
                    </a:lnTo>
                    <a:lnTo>
                      <a:pt x="4711" y="7081"/>
                    </a:lnTo>
                    <a:lnTo>
                      <a:pt x="4710" y="7081"/>
                    </a:lnTo>
                    <a:lnTo>
                      <a:pt x="4684" y="7058"/>
                    </a:lnTo>
                    <a:lnTo>
                      <a:pt x="4684" y="7057"/>
                    </a:lnTo>
                    <a:lnTo>
                      <a:pt x="4661" y="7037"/>
                    </a:lnTo>
                    <a:lnTo>
                      <a:pt x="4660" y="7036"/>
                    </a:lnTo>
                    <a:lnTo>
                      <a:pt x="4641" y="7018"/>
                    </a:lnTo>
                    <a:lnTo>
                      <a:pt x="4639" y="7017"/>
                    </a:lnTo>
                    <a:lnTo>
                      <a:pt x="4623" y="7001"/>
                    </a:lnTo>
                    <a:lnTo>
                      <a:pt x="4620" y="6999"/>
                    </a:lnTo>
                    <a:lnTo>
                      <a:pt x="4607" y="6985"/>
                    </a:lnTo>
                    <a:lnTo>
                      <a:pt x="4603" y="6981"/>
                    </a:lnTo>
                    <a:lnTo>
                      <a:pt x="4592" y="6969"/>
                    </a:lnTo>
                    <a:lnTo>
                      <a:pt x="4587" y="6962"/>
                    </a:lnTo>
                    <a:lnTo>
                      <a:pt x="4578" y="6952"/>
                    </a:lnTo>
                    <a:lnTo>
                      <a:pt x="4571" y="6942"/>
                    </a:lnTo>
                    <a:lnTo>
                      <a:pt x="4565" y="6933"/>
                    </a:lnTo>
                    <a:lnTo>
                      <a:pt x="4557" y="6917"/>
                    </a:lnTo>
                    <a:lnTo>
                      <a:pt x="4553" y="6909"/>
                    </a:lnTo>
                    <a:lnTo>
                      <a:pt x="4546" y="6887"/>
                    </a:lnTo>
                    <a:lnTo>
                      <a:pt x="4544" y="6880"/>
                    </a:lnTo>
                    <a:lnTo>
                      <a:pt x="4542" y="6867"/>
                    </a:lnTo>
                    <a:lnTo>
                      <a:pt x="4540" y="6854"/>
                    </a:lnTo>
                    <a:lnTo>
                      <a:pt x="4540" y="6847"/>
                    </a:lnTo>
                    <a:lnTo>
                      <a:pt x="4541" y="6823"/>
                    </a:lnTo>
                    <a:lnTo>
                      <a:pt x="4543" y="6816"/>
                    </a:lnTo>
                    <a:lnTo>
                      <a:pt x="4547" y="6798"/>
                    </a:lnTo>
                    <a:lnTo>
                      <a:pt x="4549" y="6790"/>
                    </a:lnTo>
                    <a:lnTo>
                      <a:pt x="4553" y="6779"/>
                    </a:lnTo>
                    <a:lnTo>
                      <a:pt x="4556" y="6771"/>
                    </a:lnTo>
                    <a:lnTo>
                      <a:pt x="4563" y="6758"/>
                    </a:lnTo>
                    <a:lnTo>
                      <a:pt x="4568" y="6747"/>
                    </a:lnTo>
                    <a:lnTo>
                      <a:pt x="4580" y="6730"/>
                    </a:lnTo>
                    <a:lnTo>
                      <a:pt x="4587" y="6722"/>
                    </a:lnTo>
                    <a:lnTo>
                      <a:pt x="4595" y="6712"/>
                    </a:lnTo>
                    <a:lnTo>
                      <a:pt x="4604" y="6704"/>
                    </a:lnTo>
                    <a:lnTo>
                      <a:pt x="4612" y="6697"/>
                    </a:lnTo>
                    <a:lnTo>
                      <a:pt x="4623" y="6689"/>
                    </a:lnTo>
                    <a:lnTo>
                      <a:pt x="4635" y="6682"/>
                    </a:lnTo>
                    <a:lnTo>
                      <a:pt x="4643" y="6678"/>
                    </a:lnTo>
                    <a:lnTo>
                      <a:pt x="4656" y="6672"/>
                    </a:lnTo>
                    <a:lnTo>
                      <a:pt x="4670" y="6668"/>
                    </a:lnTo>
                    <a:lnTo>
                      <a:pt x="4679" y="6665"/>
                    </a:lnTo>
                    <a:lnTo>
                      <a:pt x="4692" y="6663"/>
                    </a:lnTo>
                    <a:lnTo>
                      <a:pt x="4705" y="6662"/>
                    </a:lnTo>
                    <a:lnTo>
                      <a:pt x="4716" y="6662"/>
                    </a:lnTo>
                    <a:lnTo>
                      <a:pt x="4738" y="6663"/>
                    </a:lnTo>
                    <a:lnTo>
                      <a:pt x="4749" y="6664"/>
                    </a:lnTo>
                    <a:lnTo>
                      <a:pt x="4767" y="6668"/>
                    </a:lnTo>
                    <a:lnTo>
                      <a:pt x="4779" y="6672"/>
                    </a:lnTo>
                    <a:lnTo>
                      <a:pt x="4792" y="6677"/>
                    </a:lnTo>
                    <a:lnTo>
                      <a:pt x="4805" y="6683"/>
                    </a:lnTo>
                    <a:lnTo>
                      <a:pt x="4816" y="6688"/>
                    </a:lnTo>
                    <a:lnTo>
                      <a:pt x="4830" y="6695"/>
                    </a:lnTo>
                    <a:lnTo>
                      <a:pt x="4838" y="6700"/>
                    </a:lnTo>
                    <a:lnTo>
                      <a:pt x="4852" y="6710"/>
                    </a:lnTo>
                    <a:lnTo>
                      <a:pt x="4859" y="6714"/>
                    </a:lnTo>
                    <a:lnTo>
                      <a:pt x="4874" y="6726"/>
                    </a:lnTo>
                    <a:lnTo>
                      <a:pt x="4879" y="6730"/>
                    </a:lnTo>
                    <a:lnTo>
                      <a:pt x="4896" y="6743"/>
                    </a:lnTo>
                    <a:lnTo>
                      <a:pt x="4900" y="6747"/>
                    </a:lnTo>
                    <a:lnTo>
                      <a:pt x="4917" y="6762"/>
                    </a:lnTo>
                    <a:lnTo>
                      <a:pt x="4917" y="6762"/>
                    </a:lnTo>
                    <a:lnTo>
                      <a:pt x="4924" y="6769"/>
                    </a:lnTo>
                    <a:lnTo>
                      <a:pt x="4931" y="6775"/>
                    </a:lnTo>
                    <a:lnTo>
                      <a:pt x="4939" y="6782"/>
                    </a:lnTo>
                    <a:lnTo>
                      <a:pt x="4946" y="6789"/>
                    </a:lnTo>
                    <a:lnTo>
                      <a:pt x="4954" y="6796"/>
                    </a:lnTo>
                    <a:lnTo>
                      <a:pt x="4961" y="6803"/>
                    </a:lnTo>
                    <a:lnTo>
                      <a:pt x="4969" y="6809"/>
                    </a:lnTo>
                    <a:lnTo>
                      <a:pt x="4976" y="6816"/>
                    </a:lnTo>
                    <a:lnTo>
                      <a:pt x="4983" y="6822"/>
                    </a:lnTo>
                    <a:lnTo>
                      <a:pt x="4990" y="6828"/>
                    </a:lnTo>
                    <a:lnTo>
                      <a:pt x="4996" y="6834"/>
                    </a:lnTo>
                    <a:lnTo>
                      <a:pt x="5002" y="6839"/>
                    </a:lnTo>
                    <a:lnTo>
                      <a:pt x="5007" y="6844"/>
                    </a:lnTo>
                    <a:lnTo>
                      <a:pt x="5009" y="6846"/>
                    </a:lnTo>
                    <a:lnTo>
                      <a:pt x="5012" y="6848"/>
                    </a:lnTo>
                    <a:lnTo>
                      <a:pt x="5012" y="6848"/>
                    </a:lnTo>
                    <a:lnTo>
                      <a:pt x="5018" y="6853"/>
                    </a:lnTo>
                    <a:lnTo>
                      <a:pt x="5018" y="6853"/>
                    </a:lnTo>
                    <a:lnTo>
                      <a:pt x="5024" y="6858"/>
                    </a:lnTo>
                    <a:lnTo>
                      <a:pt x="5024" y="6858"/>
                    </a:lnTo>
                    <a:lnTo>
                      <a:pt x="5031" y="6864"/>
                    </a:lnTo>
                    <a:lnTo>
                      <a:pt x="5031" y="6864"/>
                    </a:lnTo>
                    <a:lnTo>
                      <a:pt x="5038" y="6870"/>
                    </a:lnTo>
                    <a:lnTo>
                      <a:pt x="5038" y="6870"/>
                    </a:lnTo>
                    <a:lnTo>
                      <a:pt x="5045" y="6876"/>
                    </a:lnTo>
                    <a:lnTo>
                      <a:pt x="5046" y="6877"/>
                    </a:lnTo>
                    <a:lnTo>
                      <a:pt x="5053" y="6883"/>
                    </a:lnTo>
                    <a:lnTo>
                      <a:pt x="5054" y="6883"/>
                    </a:lnTo>
                    <a:lnTo>
                      <a:pt x="5061" y="6890"/>
                    </a:lnTo>
                    <a:lnTo>
                      <a:pt x="5061" y="6890"/>
                    </a:lnTo>
                    <a:lnTo>
                      <a:pt x="5069" y="6897"/>
                    </a:lnTo>
                    <a:lnTo>
                      <a:pt x="5069" y="6897"/>
                    </a:lnTo>
                    <a:lnTo>
                      <a:pt x="5077" y="6904"/>
                    </a:lnTo>
                    <a:lnTo>
                      <a:pt x="5077" y="6904"/>
                    </a:lnTo>
                    <a:lnTo>
                      <a:pt x="5085" y="6911"/>
                    </a:lnTo>
                    <a:lnTo>
                      <a:pt x="5086" y="6912"/>
                    </a:lnTo>
                    <a:lnTo>
                      <a:pt x="5092" y="6918"/>
                    </a:lnTo>
                    <a:lnTo>
                      <a:pt x="5094" y="6919"/>
                    </a:lnTo>
                    <a:lnTo>
                      <a:pt x="5100" y="6925"/>
                    </a:lnTo>
                    <a:lnTo>
                      <a:pt x="5101" y="6927"/>
                    </a:lnTo>
                    <a:lnTo>
                      <a:pt x="5106" y="6931"/>
                    </a:lnTo>
                    <a:lnTo>
                      <a:pt x="5119" y="6943"/>
                    </a:lnTo>
                    <a:lnTo>
                      <a:pt x="5133" y="6955"/>
                    </a:lnTo>
                    <a:lnTo>
                      <a:pt x="5144" y="6964"/>
                    </a:lnTo>
                    <a:lnTo>
                      <a:pt x="5153" y="6971"/>
                    </a:lnTo>
                    <a:lnTo>
                      <a:pt x="5161" y="6977"/>
                    </a:lnTo>
                    <a:lnTo>
                      <a:pt x="5166" y="6980"/>
                    </a:lnTo>
                    <a:lnTo>
                      <a:pt x="5169" y="6982"/>
                    </a:lnTo>
                    <a:lnTo>
                      <a:pt x="5171" y="6982"/>
                    </a:lnTo>
                    <a:lnTo>
                      <a:pt x="5172" y="6983"/>
                    </a:lnTo>
                    <a:lnTo>
                      <a:pt x="5173" y="6983"/>
                    </a:lnTo>
                    <a:lnTo>
                      <a:pt x="5175" y="6983"/>
                    </a:lnTo>
                    <a:lnTo>
                      <a:pt x="5178" y="6983"/>
                    </a:lnTo>
                    <a:lnTo>
                      <a:pt x="5184" y="6984"/>
                    </a:lnTo>
                    <a:lnTo>
                      <a:pt x="5193" y="6983"/>
                    </a:lnTo>
                    <a:lnTo>
                      <a:pt x="5203" y="6982"/>
                    </a:lnTo>
                    <a:lnTo>
                      <a:pt x="5209" y="6981"/>
                    </a:lnTo>
                    <a:lnTo>
                      <a:pt x="5213" y="6980"/>
                    </a:lnTo>
                    <a:lnTo>
                      <a:pt x="5217" y="6979"/>
                    </a:lnTo>
                    <a:lnTo>
                      <a:pt x="5219" y="6977"/>
                    </a:lnTo>
                    <a:lnTo>
                      <a:pt x="5221" y="6976"/>
                    </a:lnTo>
                    <a:lnTo>
                      <a:pt x="5223" y="6974"/>
                    </a:lnTo>
                    <a:lnTo>
                      <a:pt x="5224" y="6973"/>
                    </a:lnTo>
                    <a:lnTo>
                      <a:pt x="5225" y="6971"/>
                    </a:lnTo>
                    <a:lnTo>
                      <a:pt x="5227" y="6969"/>
                    </a:lnTo>
                    <a:lnTo>
                      <a:pt x="5228" y="6965"/>
                    </a:lnTo>
                    <a:lnTo>
                      <a:pt x="5229" y="6961"/>
                    </a:lnTo>
                    <a:lnTo>
                      <a:pt x="5230" y="6956"/>
                    </a:lnTo>
                    <a:lnTo>
                      <a:pt x="5230" y="6947"/>
                    </a:lnTo>
                    <a:lnTo>
                      <a:pt x="5230" y="6938"/>
                    </a:lnTo>
                    <a:lnTo>
                      <a:pt x="5229" y="6934"/>
                    </a:lnTo>
                    <a:lnTo>
                      <a:pt x="5228" y="6931"/>
                    </a:lnTo>
                    <a:lnTo>
                      <a:pt x="5222" y="6924"/>
                    </a:lnTo>
                    <a:lnTo>
                      <a:pt x="5212" y="6912"/>
                    </a:lnTo>
                    <a:lnTo>
                      <a:pt x="5197" y="6897"/>
                    </a:lnTo>
                    <a:lnTo>
                      <a:pt x="5177" y="6878"/>
                    </a:lnTo>
                    <a:lnTo>
                      <a:pt x="5152" y="6854"/>
                    </a:lnTo>
                    <a:lnTo>
                      <a:pt x="5121" y="6827"/>
                    </a:lnTo>
                    <a:lnTo>
                      <a:pt x="5084" y="6794"/>
                    </a:lnTo>
                    <a:lnTo>
                      <a:pt x="5041" y="6757"/>
                    </a:lnTo>
                    <a:lnTo>
                      <a:pt x="5041" y="6757"/>
                    </a:lnTo>
                    <a:lnTo>
                      <a:pt x="5017" y="6737"/>
                    </a:lnTo>
                    <a:lnTo>
                      <a:pt x="5016" y="6735"/>
                    </a:lnTo>
                    <a:lnTo>
                      <a:pt x="4996" y="6717"/>
                    </a:lnTo>
                    <a:lnTo>
                      <a:pt x="4994" y="6716"/>
                    </a:lnTo>
                    <a:lnTo>
                      <a:pt x="4977" y="6700"/>
                    </a:lnTo>
                    <a:lnTo>
                      <a:pt x="4974" y="6697"/>
                    </a:lnTo>
                    <a:lnTo>
                      <a:pt x="4960" y="6683"/>
                    </a:lnTo>
                    <a:lnTo>
                      <a:pt x="4956" y="6678"/>
                    </a:lnTo>
                    <a:lnTo>
                      <a:pt x="4945" y="6666"/>
                    </a:lnTo>
                    <a:lnTo>
                      <a:pt x="4939" y="6659"/>
                    </a:lnTo>
                    <a:lnTo>
                      <a:pt x="4930" y="6648"/>
                    </a:lnTo>
                    <a:lnTo>
                      <a:pt x="4922" y="6636"/>
                    </a:lnTo>
                    <a:lnTo>
                      <a:pt x="4916" y="6626"/>
                    </a:lnTo>
                    <a:lnTo>
                      <a:pt x="4907" y="6608"/>
                    </a:lnTo>
                    <a:lnTo>
                      <a:pt x="4903" y="6599"/>
                    </a:lnTo>
                    <a:lnTo>
                      <a:pt x="4899" y="6586"/>
                    </a:lnTo>
                    <a:lnTo>
                      <a:pt x="4896" y="6573"/>
                    </a:lnTo>
                    <a:lnTo>
                      <a:pt x="4894" y="6564"/>
                    </a:lnTo>
                    <a:lnTo>
                      <a:pt x="4893" y="6548"/>
                    </a:lnTo>
                    <a:lnTo>
                      <a:pt x="4893" y="6532"/>
                    </a:lnTo>
                    <a:lnTo>
                      <a:pt x="4894" y="6524"/>
                    </a:lnTo>
                    <a:lnTo>
                      <a:pt x="4896" y="6509"/>
                    </a:lnTo>
                    <a:lnTo>
                      <a:pt x="4900" y="6494"/>
                    </a:lnTo>
                    <a:lnTo>
                      <a:pt x="4903" y="6486"/>
                    </a:lnTo>
                    <a:lnTo>
                      <a:pt x="4913" y="6464"/>
                    </a:lnTo>
                    <a:lnTo>
                      <a:pt x="4918" y="6456"/>
                    </a:lnTo>
                    <a:lnTo>
                      <a:pt x="4927" y="6443"/>
                    </a:lnTo>
                    <a:lnTo>
                      <a:pt x="4934" y="6434"/>
                    </a:lnTo>
                    <a:lnTo>
                      <a:pt x="4940" y="6427"/>
                    </a:lnTo>
                    <a:lnTo>
                      <a:pt x="4948" y="6418"/>
                    </a:lnTo>
                    <a:lnTo>
                      <a:pt x="4953" y="6413"/>
                    </a:lnTo>
                    <a:lnTo>
                      <a:pt x="4959" y="6407"/>
                    </a:lnTo>
                    <a:lnTo>
                      <a:pt x="4967" y="6400"/>
                    </a:lnTo>
                    <a:lnTo>
                      <a:pt x="4973" y="6395"/>
                    </a:lnTo>
                    <a:lnTo>
                      <a:pt x="4984" y="6387"/>
                    </a:lnTo>
                    <a:lnTo>
                      <a:pt x="4990" y="6383"/>
                    </a:lnTo>
                    <a:lnTo>
                      <a:pt x="5005" y="6375"/>
                    </a:lnTo>
                    <a:lnTo>
                      <a:pt x="5011" y="6372"/>
                    </a:lnTo>
                    <a:lnTo>
                      <a:pt x="5031" y="6365"/>
                    </a:lnTo>
                    <a:lnTo>
                      <a:pt x="5037" y="6363"/>
                    </a:lnTo>
                    <a:lnTo>
                      <a:pt x="5060" y="6359"/>
                    </a:lnTo>
                    <a:lnTo>
                      <a:pt x="5066" y="6358"/>
                    </a:lnTo>
                    <a:lnTo>
                      <a:pt x="5089" y="6358"/>
                    </a:lnTo>
                    <a:lnTo>
                      <a:pt x="5096" y="6359"/>
                    </a:lnTo>
                    <a:lnTo>
                      <a:pt x="5115" y="6362"/>
                    </a:lnTo>
                    <a:lnTo>
                      <a:pt x="5122" y="6364"/>
                    </a:lnTo>
                    <a:lnTo>
                      <a:pt x="5138" y="6369"/>
                    </a:lnTo>
                    <a:lnTo>
                      <a:pt x="5145" y="6372"/>
                    </a:lnTo>
                    <a:lnTo>
                      <a:pt x="5157" y="6378"/>
                    </a:lnTo>
                    <a:lnTo>
                      <a:pt x="5165" y="6382"/>
                    </a:lnTo>
                    <a:lnTo>
                      <a:pt x="5173" y="6387"/>
                    </a:lnTo>
                    <a:lnTo>
                      <a:pt x="5182" y="6392"/>
                    </a:lnTo>
                    <a:lnTo>
                      <a:pt x="5188" y="6396"/>
                    </a:lnTo>
                    <a:lnTo>
                      <a:pt x="5198" y="6403"/>
                    </a:lnTo>
                    <a:lnTo>
                      <a:pt x="5202" y="6406"/>
                    </a:lnTo>
                    <a:lnTo>
                      <a:pt x="5213" y="6414"/>
                    </a:lnTo>
                    <a:lnTo>
                      <a:pt x="5216" y="6417"/>
                    </a:lnTo>
                    <a:lnTo>
                      <a:pt x="5227" y="6426"/>
                    </a:lnTo>
                    <a:lnTo>
                      <a:pt x="5228" y="6427"/>
                    </a:lnTo>
                    <a:lnTo>
                      <a:pt x="5243" y="6440"/>
                    </a:lnTo>
                    <a:lnTo>
                      <a:pt x="5244" y="6440"/>
                    </a:lnTo>
                    <a:lnTo>
                      <a:pt x="5261" y="6455"/>
                    </a:lnTo>
                    <a:lnTo>
                      <a:pt x="5262" y="6455"/>
                    </a:lnTo>
                    <a:lnTo>
                      <a:pt x="5281" y="6471"/>
                    </a:lnTo>
                    <a:lnTo>
                      <a:pt x="5281" y="6472"/>
                    </a:lnTo>
                    <a:lnTo>
                      <a:pt x="5301" y="6489"/>
                    </a:lnTo>
                    <a:lnTo>
                      <a:pt x="5301" y="6489"/>
                    </a:lnTo>
                    <a:lnTo>
                      <a:pt x="5322" y="6508"/>
                    </a:lnTo>
                    <a:lnTo>
                      <a:pt x="5323" y="6508"/>
                    </a:lnTo>
                    <a:lnTo>
                      <a:pt x="5344" y="6527"/>
                    </a:lnTo>
                    <a:lnTo>
                      <a:pt x="5344" y="6527"/>
                    </a:lnTo>
                    <a:lnTo>
                      <a:pt x="5366" y="6546"/>
                    </a:lnTo>
                    <a:lnTo>
                      <a:pt x="5366" y="6546"/>
                    </a:lnTo>
                    <a:lnTo>
                      <a:pt x="5387" y="6565"/>
                    </a:lnTo>
                    <a:lnTo>
                      <a:pt x="5387" y="6565"/>
                    </a:lnTo>
                    <a:lnTo>
                      <a:pt x="5408" y="6584"/>
                    </a:lnTo>
                    <a:lnTo>
                      <a:pt x="5409" y="6584"/>
                    </a:lnTo>
                    <a:lnTo>
                      <a:pt x="5429" y="6602"/>
                    </a:lnTo>
                    <a:lnTo>
                      <a:pt x="5429" y="6602"/>
                    </a:lnTo>
                    <a:lnTo>
                      <a:pt x="5448" y="6620"/>
                    </a:lnTo>
                    <a:lnTo>
                      <a:pt x="5448" y="6620"/>
                    </a:lnTo>
                    <a:lnTo>
                      <a:pt x="5465" y="6636"/>
                    </a:lnTo>
                    <a:lnTo>
                      <a:pt x="5466" y="6636"/>
                    </a:lnTo>
                    <a:lnTo>
                      <a:pt x="5482" y="6651"/>
                    </a:lnTo>
                    <a:lnTo>
                      <a:pt x="5482" y="6651"/>
                    </a:lnTo>
                    <a:lnTo>
                      <a:pt x="5495" y="6663"/>
                    </a:lnTo>
                    <a:lnTo>
                      <a:pt x="5511" y="6678"/>
                    </a:lnTo>
                    <a:lnTo>
                      <a:pt x="5525" y="6689"/>
                    </a:lnTo>
                    <a:lnTo>
                      <a:pt x="5537" y="6697"/>
                    </a:lnTo>
                    <a:lnTo>
                      <a:pt x="5547" y="6703"/>
                    </a:lnTo>
                    <a:lnTo>
                      <a:pt x="5556" y="6707"/>
                    </a:lnTo>
                    <a:lnTo>
                      <a:pt x="5563" y="6709"/>
                    </a:lnTo>
                    <a:lnTo>
                      <a:pt x="5568" y="6710"/>
                    </a:lnTo>
                    <a:lnTo>
                      <a:pt x="5572" y="6710"/>
                    </a:lnTo>
                    <a:lnTo>
                      <a:pt x="5574" y="6710"/>
                    </a:lnTo>
                    <a:lnTo>
                      <a:pt x="5576" y="6709"/>
                    </a:lnTo>
                    <a:lnTo>
                      <a:pt x="5579" y="6709"/>
                    </a:lnTo>
                    <a:lnTo>
                      <a:pt x="5582" y="6707"/>
                    </a:lnTo>
                    <a:lnTo>
                      <a:pt x="5586" y="6704"/>
                    </a:lnTo>
                    <a:lnTo>
                      <a:pt x="5594" y="6698"/>
                    </a:lnTo>
                    <a:lnTo>
                      <a:pt x="5596" y="6695"/>
                    </a:lnTo>
                    <a:lnTo>
                      <a:pt x="5599" y="6693"/>
                    </a:lnTo>
                    <a:lnTo>
                      <a:pt x="5600" y="6691"/>
                    </a:lnTo>
                    <a:lnTo>
                      <a:pt x="5601" y="6690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1" y="6689"/>
                    </a:lnTo>
                    <a:lnTo>
                      <a:pt x="5602" y="6688"/>
                    </a:lnTo>
                    <a:lnTo>
                      <a:pt x="5602" y="6686"/>
                    </a:lnTo>
                    <a:lnTo>
                      <a:pt x="5602" y="6683"/>
                    </a:lnTo>
                    <a:lnTo>
                      <a:pt x="5603" y="6679"/>
                    </a:lnTo>
                    <a:lnTo>
                      <a:pt x="5603" y="6674"/>
                    </a:lnTo>
                    <a:lnTo>
                      <a:pt x="5603" y="6666"/>
                    </a:lnTo>
                    <a:lnTo>
                      <a:pt x="5603" y="6653"/>
                    </a:lnTo>
                    <a:lnTo>
                      <a:pt x="5603" y="6648"/>
                    </a:lnTo>
                    <a:lnTo>
                      <a:pt x="5600" y="6645"/>
                    </a:lnTo>
                    <a:lnTo>
                      <a:pt x="5592" y="6635"/>
                    </a:lnTo>
                    <a:lnTo>
                      <a:pt x="5578" y="6621"/>
                    </a:lnTo>
                    <a:lnTo>
                      <a:pt x="5558" y="6602"/>
                    </a:lnTo>
                    <a:lnTo>
                      <a:pt x="5533" y="6579"/>
                    </a:lnTo>
                    <a:lnTo>
                      <a:pt x="5502" y="6552"/>
                    </a:lnTo>
                    <a:lnTo>
                      <a:pt x="5465" y="6520"/>
                    </a:lnTo>
                    <a:lnTo>
                      <a:pt x="5421" y="6482"/>
                    </a:lnTo>
                    <a:lnTo>
                      <a:pt x="5420" y="6481"/>
                    </a:lnTo>
                    <a:lnTo>
                      <a:pt x="5398" y="6462"/>
                    </a:lnTo>
                    <a:lnTo>
                      <a:pt x="5397" y="6461"/>
                    </a:lnTo>
                    <a:lnTo>
                      <a:pt x="5378" y="6444"/>
                    </a:lnTo>
                    <a:lnTo>
                      <a:pt x="5377" y="6443"/>
                    </a:lnTo>
                    <a:lnTo>
                      <a:pt x="5360" y="6428"/>
                    </a:lnTo>
                    <a:lnTo>
                      <a:pt x="5359" y="6427"/>
                    </a:lnTo>
                    <a:lnTo>
                      <a:pt x="5344" y="6413"/>
                    </a:lnTo>
                    <a:lnTo>
                      <a:pt x="5342" y="6412"/>
                    </a:lnTo>
                    <a:lnTo>
                      <a:pt x="5329" y="6399"/>
                    </a:lnTo>
                    <a:lnTo>
                      <a:pt x="5327" y="6397"/>
                    </a:lnTo>
                    <a:lnTo>
                      <a:pt x="5316" y="6386"/>
                    </a:lnTo>
                    <a:lnTo>
                      <a:pt x="5313" y="6383"/>
                    </a:lnTo>
                    <a:lnTo>
                      <a:pt x="5304" y="6373"/>
                    </a:lnTo>
                    <a:lnTo>
                      <a:pt x="5300" y="6368"/>
                    </a:lnTo>
                    <a:lnTo>
                      <a:pt x="5293" y="6359"/>
                    </a:lnTo>
                    <a:lnTo>
                      <a:pt x="5287" y="6352"/>
                    </a:lnTo>
                    <a:lnTo>
                      <a:pt x="5282" y="6344"/>
                    </a:lnTo>
                    <a:lnTo>
                      <a:pt x="5276" y="6335"/>
                    </a:lnTo>
                    <a:lnTo>
                      <a:pt x="5271" y="6327"/>
                    </a:lnTo>
                    <a:lnTo>
                      <a:pt x="5265" y="6315"/>
                    </a:lnTo>
                    <a:lnTo>
                      <a:pt x="5262" y="6308"/>
                    </a:lnTo>
                    <a:lnTo>
                      <a:pt x="5257" y="6293"/>
                    </a:lnTo>
                    <a:lnTo>
                      <a:pt x="5255" y="6286"/>
                    </a:lnTo>
                    <a:lnTo>
                      <a:pt x="5251" y="6271"/>
                    </a:lnTo>
                    <a:lnTo>
                      <a:pt x="5250" y="6264"/>
                    </a:lnTo>
                    <a:lnTo>
                      <a:pt x="5248" y="6250"/>
                    </a:lnTo>
                    <a:lnTo>
                      <a:pt x="5248" y="6243"/>
                    </a:lnTo>
                    <a:lnTo>
                      <a:pt x="5248" y="6233"/>
                    </a:lnTo>
                    <a:lnTo>
                      <a:pt x="5248" y="6225"/>
                    </a:lnTo>
                    <a:lnTo>
                      <a:pt x="5249" y="6215"/>
                    </a:lnTo>
                    <a:lnTo>
                      <a:pt x="5250" y="6208"/>
                    </a:lnTo>
                    <a:lnTo>
                      <a:pt x="5252" y="6197"/>
                    </a:lnTo>
                    <a:lnTo>
                      <a:pt x="5253" y="6190"/>
                    </a:lnTo>
                    <a:lnTo>
                      <a:pt x="5256" y="6178"/>
                    </a:lnTo>
                    <a:lnTo>
                      <a:pt x="5258" y="6171"/>
                    </a:lnTo>
                    <a:lnTo>
                      <a:pt x="5263" y="6158"/>
                    </a:lnTo>
                    <a:lnTo>
                      <a:pt x="5266" y="6152"/>
                    </a:lnTo>
                    <a:lnTo>
                      <a:pt x="5273" y="6138"/>
                    </a:lnTo>
                    <a:lnTo>
                      <a:pt x="5276" y="6133"/>
                    </a:lnTo>
                    <a:lnTo>
                      <a:pt x="5286" y="6119"/>
                    </a:lnTo>
                    <a:lnTo>
                      <a:pt x="5290" y="6115"/>
                    </a:lnTo>
                    <a:lnTo>
                      <a:pt x="5302" y="6102"/>
                    </a:lnTo>
                    <a:lnTo>
                      <a:pt x="5306" y="6098"/>
                    </a:lnTo>
                    <a:lnTo>
                      <a:pt x="5320" y="6087"/>
                    </a:lnTo>
                    <a:lnTo>
                      <a:pt x="5324" y="6084"/>
                    </a:lnTo>
                    <a:lnTo>
                      <a:pt x="5339" y="6075"/>
                    </a:lnTo>
                    <a:lnTo>
                      <a:pt x="5344" y="6072"/>
                    </a:lnTo>
                    <a:lnTo>
                      <a:pt x="5359" y="6066"/>
                    </a:lnTo>
                    <a:lnTo>
                      <a:pt x="5365" y="6064"/>
                    </a:lnTo>
                    <a:lnTo>
                      <a:pt x="5378" y="6060"/>
                    </a:lnTo>
                    <a:lnTo>
                      <a:pt x="5385" y="6059"/>
                    </a:lnTo>
                    <a:lnTo>
                      <a:pt x="5397" y="6056"/>
                    </a:lnTo>
                    <a:lnTo>
                      <a:pt x="5404" y="6055"/>
                    </a:lnTo>
                    <a:lnTo>
                      <a:pt x="5415" y="6054"/>
                    </a:lnTo>
                    <a:lnTo>
                      <a:pt x="5423" y="6054"/>
                    </a:lnTo>
                    <a:lnTo>
                      <a:pt x="5426" y="6054"/>
                    </a:lnTo>
                    <a:lnTo>
                      <a:pt x="5432" y="6054"/>
                    </a:lnTo>
                    <a:lnTo>
                      <a:pt x="5439" y="6054"/>
                    </a:lnTo>
                    <a:lnTo>
                      <a:pt x="5444" y="6054"/>
                    </a:lnTo>
                    <a:lnTo>
                      <a:pt x="5464" y="6057"/>
                    </a:lnTo>
                    <a:lnTo>
                      <a:pt x="5469" y="6058"/>
                    </a:lnTo>
                    <a:lnTo>
                      <a:pt x="5492" y="6065"/>
                    </a:lnTo>
                    <a:lnTo>
                      <a:pt x="5498" y="6068"/>
                    </a:lnTo>
                    <a:lnTo>
                      <a:pt x="5514" y="6076"/>
                    </a:lnTo>
                    <a:lnTo>
                      <a:pt x="5522" y="6080"/>
                    </a:lnTo>
                    <a:lnTo>
                      <a:pt x="5530" y="6086"/>
                    </a:lnTo>
                    <a:lnTo>
                      <a:pt x="5540" y="6093"/>
                    </a:lnTo>
                    <a:lnTo>
                      <a:pt x="5545" y="6097"/>
                    </a:lnTo>
                    <a:lnTo>
                      <a:pt x="5559" y="6107"/>
                    </a:lnTo>
                    <a:lnTo>
                      <a:pt x="5561" y="6110"/>
                    </a:lnTo>
                    <a:lnTo>
                      <a:pt x="5579" y="6124"/>
                    </a:lnTo>
                    <a:lnTo>
                      <a:pt x="5580" y="6125"/>
                    </a:lnTo>
                    <a:lnTo>
                      <a:pt x="5602" y="6144"/>
                    </a:lnTo>
                    <a:lnTo>
                      <a:pt x="5603" y="6145"/>
                    </a:lnTo>
                    <a:lnTo>
                      <a:pt x="5631" y="6169"/>
                    </a:lnTo>
                    <a:lnTo>
                      <a:pt x="5631" y="6170"/>
                    </a:lnTo>
                    <a:lnTo>
                      <a:pt x="5665" y="6200"/>
                    </a:lnTo>
                    <a:lnTo>
                      <a:pt x="5666" y="6200"/>
                    </a:lnTo>
                    <a:lnTo>
                      <a:pt x="5707" y="6236"/>
                    </a:lnTo>
                    <a:lnTo>
                      <a:pt x="5756" y="6280"/>
                    </a:lnTo>
                    <a:lnTo>
                      <a:pt x="5812" y="6330"/>
                    </a:lnTo>
                    <a:lnTo>
                      <a:pt x="5829" y="6344"/>
                    </a:lnTo>
                    <a:lnTo>
                      <a:pt x="5843" y="6356"/>
                    </a:lnTo>
                    <a:lnTo>
                      <a:pt x="5856" y="6366"/>
                    </a:lnTo>
                    <a:lnTo>
                      <a:pt x="5867" y="6374"/>
                    </a:lnTo>
                    <a:lnTo>
                      <a:pt x="5876" y="6380"/>
                    </a:lnTo>
                    <a:lnTo>
                      <a:pt x="5883" y="6385"/>
                    </a:lnTo>
                    <a:lnTo>
                      <a:pt x="5888" y="6387"/>
                    </a:lnTo>
                    <a:lnTo>
                      <a:pt x="5891" y="6389"/>
                    </a:lnTo>
                    <a:lnTo>
                      <a:pt x="5891" y="6389"/>
                    </a:lnTo>
                    <a:lnTo>
                      <a:pt x="5899" y="6387"/>
                    </a:lnTo>
                    <a:lnTo>
                      <a:pt x="5907" y="6384"/>
                    </a:lnTo>
                    <a:lnTo>
                      <a:pt x="5914" y="6381"/>
                    </a:lnTo>
                    <a:lnTo>
                      <a:pt x="5920" y="6377"/>
                    </a:lnTo>
                    <a:lnTo>
                      <a:pt x="5925" y="6373"/>
                    </a:lnTo>
                    <a:lnTo>
                      <a:pt x="5929" y="6368"/>
                    </a:lnTo>
                    <a:lnTo>
                      <a:pt x="5932" y="6364"/>
                    </a:lnTo>
                    <a:lnTo>
                      <a:pt x="5934" y="6359"/>
                    </a:lnTo>
                    <a:lnTo>
                      <a:pt x="5935" y="6355"/>
                    </a:lnTo>
                    <a:lnTo>
                      <a:pt x="5936" y="6350"/>
                    </a:lnTo>
                    <a:lnTo>
                      <a:pt x="5936" y="6346"/>
                    </a:lnTo>
                    <a:lnTo>
                      <a:pt x="5936" y="6341"/>
                    </a:lnTo>
                    <a:lnTo>
                      <a:pt x="5934" y="6336"/>
                    </a:lnTo>
                    <a:lnTo>
                      <a:pt x="5931" y="6328"/>
                    </a:lnTo>
                    <a:lnTo>
                      <a:pt x="5931" y="6328"/>
                    </a:lnTo>
                    <a:lnTo>
                      <a:pt x="5928" y="6324"/>
                    </a:lnTo>
                    <a:lnTo>
                      <a:pt x="5923" y="6318"/>
                    </a:lnTo>
                    <a:lnTo>
                      <a:pt x="5917" y="6310"/>
                    </a:lnTo>
                    <a:lnTo>
                      <a:pt x="5909" y="6301"/>
                    </a:lnTo>
                    <a:lnTo>
                      <a:pt x="5899" y="6291"/>
                    </a:lnTo>
                    <a:lnTo>
                      <a:pt x="5889" y="6281"/>
                    </a:lnTo>
                    <a:lnTo>
                      <a:pt x="5878" y="6270"/>
                    </a:lnTo>
                    <a:lnTo>
                      <a:pt x="5866" y="6259"/>
                    </a:lnTo>
                    <a:lnTo>
                      <a:pt x="5854" y="6247"/>
                    </a:lnTo>
                    <a:lnTo>
                      <a:pt x="5841" y="6236"/>
                    </a:lnTo>
                    <a:lnTo>
                      <a:pt x="5827" y="6225"/>
                    </a:lnTo>
                    <a:lnTo>
                      <a:pt x="5813" y="6213"/>
                    </a:lnTo>
                    <a:lnTo>
                      <a:pt x="5811" y="6211"/>
                    </a:lnTo>
                    <a:lnTo>
                      <a:pt x="5810" y="6211"/>
                    </a:lnTo>
                    <a:lnTo>
                      <a:pt x="5806" y="6207"/>
                    </a:lnTo>
                    <a:lnTo>
                      <a:pt x="5806" y="6207"/>
                    </a:lnTo>
                    <a:lnTo>
                      <a:pt x="5801" y="6203"/>
                    </a:lnTo>
                    <a:lnTo>
                      <a:pt x="5801" y="6203"/>
                    </a:lnTo>
                    <a:lnTo>
                      <a:pt x="5796" y="6199"/>
                    </a:lnTo>
                    <a:lnTo>
                      <a:pt x="5796" y="6199"/>
                    </a:lnTo>
                    <a:lnTo>
                      <a:pt x="5790" y="6194"/>
                    </a:lnTo>
                    <a:lnTo>
                      <a:pt x="5790" y="6194"/>
                    </a:lnTo>
                    <a:lnTo>
                      <a:pt x="5785" y="6189"/>
                    </a:lnTo>
                    <a:lnTo>
                      <a:pt x="5784" y="6189"/>
                    </a:lnTo>
                    <a:lnTo>
                      <a:pt x="5779" y="6184"/>
                    </a:lnTo>
                    <a:lnTo>
                      <a:pt x="5778" y="6184"/>
                    </a:lnTo>
                    <a:lnTo>
                      <a:pt x="5772" y="6179"/>
                    </a:lnTo>
                    <a:lnTo>
                      <a:pt x="5772" y="6178"/>
                    </a:lnTo>
                    <a:lnTo>
                      <a:pt x="5766" y="6173"/>
                    </a:lnTo>
                    <a:lnTo>
                      <a:pt x="5766" y="6173"/>
                    </a:lnTo>
                    <a:lnTo>
                      <a:pt x="5759" y="6168"/>
                    </a:lnTo>
                    <a:lnTo>
                      <a:pt x="5759" y="6167"/>
                    </a:lnTo>
                    <a:lnTo>
                      <a:pt x="5753" y="6162"/>
                    </a:lnTo>
                    <a:lnTo>
                      <a:pt x="5752" y="6161"/>
                    </a:lnTo>
                    <a:lnTo>
                      <a:pt x="5746" y="6156"/>
                    </a:lnTo>
                    <a:lnTo>
                      <a:pt x="5746" y="6155"/>
                    </a:lnTo>
                    <a:lnTo>
                      <a:pt x="5740" y="6150"/>
                    </a:lnTo>
                    <a:lnTo>
                      <a:pt x="5739" y="6149"/>
                    </a:lnTo>
                    <a:lnTo>
                      <a:pt x="5734" y="6145"/>
                    </a:lnTo>
                    <a:lnTo>
                      <a:pt x="5728" y="6139"/>
                    </a:lnTo>
                    <a:lnTo>
                      <a:pt x="5720" y="6132"/>
                    </a:lnTo>
                    <a:lnTo>
                      <a:pt x="5712" y="6125"/>
                    </a:lnTo>
                    <a:lnTo>
                      <a:pt x="5702" y="6116"/>
                    </a:lnTo>
                    <a:lnTo>
                      <a:pt x="5692" y="6107"/>
                    </a:lnTo>
                    <a:lnTo>
                      <a:pt x="5682" y="6098"/>
                    </a:lnTo>
                    <a:lnTo>
                      <a:pt x="5670" y="6088"/>
                    </a:lnTo>
                    <a:lnTo>
                      <a:pt x="5659" y="6078"/>
                    </a:lnTo>
                    <a:lnTo>
                      <a:pt x="5647" y="6067"/>
                    </a:lnTo>
                    <a:lnTo>
                      <a:pt x="5636" y="6057"/>
                    </a:lnTo>
                    <a:lnTo>
                      <a:pt x="5624" y="6046"/>
                    </a:lnTo>
                    <a:lnTo>
                      <a:pt x="5612" y="6036"/>
                    </a:lnTo>
                    <a:lnTo>
                      <a:pt x="5600" y="6026"/>
                    </a:lnTo>
                    <a:lnTo>
                      <a:pt x="5589" y="6016"/>
                    </a:lnTo>
                    <a:lnTo>
                      <a:pt x="5578" y="6006"/>
                    </a:lnTo>
                    <a:lnTo>
                      <a:pt x="5567" y="5996"/>
                    </a:lnTo>
                    <a:lnTo>
                      <a:pt x="5555" y="5985"/>
                    </a:lnTo>
                    <a:lnTo>
                      <a:pt x="5543" y="5975"/>
                    </a:lnTo>
                    <a:lnTo>
                      <a:pt x="5532" y="5965"/>
                    </a:lnTo>
                    <a:lnTo>
                      <a:pt x="5520" y="5955"/>
                    </a:lnTo>
                    <a:lnTo>
                      <a:pt x="5509" y="5945"/>
                    </a:lnTo>
                    <a:lnTo>
                      <a:pt x="5498" y="5935"/>
                    </a:lnTo>
                    <a:lnTo>
                      <a:pt x="5488" y="5926"/>
                    </a:lnTo>
                    <a:lnTo>
                      <a:pt x="5478" y="5917"/>
                    </a:lnTo>
                    <a:lnTo>
                      <a:pt x="5469" y="5909"/>
                    </a:lnTo>
                    <a:lnTo>
                      <a:pt x="5461" y="5902"/>
                    </a:lnTo>
                    <a:lnTo>
                      <a:pt x="5453" y="5895"/>
                    </a:lnTo>
                    <a:lnTo>
                      <a:pt x="5447" y="5889"/>
                    </a:lnTo>
                    <a:lnTo>
                      <a:pt x="5441" y="5884"/>
                    </a:lnTo>
                    <a:lnTo>
                      <a:pt x="5435" y="5878"/>
                    </a:lnTo>
                    <a:lnTo>
                      <a:pt x="5428" y="5873"/>
                    </a:lnTo>
                    <a:lnTo>
                      <a:pt x="5421" y="5866"/>
                    </a:lnTo>
                    <a:lnTo>
                      <a:pt x="5414" y="5860"/>
                    </a:lnTo>
                    <a:lnTo>
                      <a:pt x="5406" y="5854"/>
                    </a:lnTo>
                    <a:lnTo>
                      <a:pt x="5399" y="5847"/>
                    </a:lnTo>
                    <a:lnTo>
                      <a:pt x="5392" y="5841"/>
                    </a:lnTo>
                    <a:lnTo>
                      <a:pt x="5384" y="5834"/>
                    </a:lnTo>
                    <a:lnTo>
                      <a:pt x="5377" y="5828"/>
                    </a:lnTo>
                    <a:lnTo>
                      <a:pt x="5370" y="5822"/>
                    </a:lnTo>
                    <a:lnTo>
                      <a:pt x="5364" y="5816"/>
                    </a:lnTo>
                    <a:lnTo>
                      <a:pt x="5358" y="5811"/>
                    </a:lnTo>
                    <a:lnTo>
                      <a:pt x="5352" y="5806"/>
                    </a:lnTo>
                    <a:lnTo>
                      <a:pt x="5346" y="5801"/>
                    </a:lnTo>
                    <a:lnTo>
                      <a:pt x="5346" y="5801"/>
                    </a:lnTo>
                    <a:lnTo>
                      <a:pt x="5340" y="5796"/>
                    </a:lnTo>
                    <a:lnTo>
                      <a:pt x="5340" y="5796"/>
                    </a:lnTo>
                    <a:lnTo>
                      <a:pt x="5335" y="5791"/>
                    </a:lnTo>
                    <a:lnTo>
                      <a:pt x="5335" y="5791"/>
                    </a:lnTo>
                    <a:lnTo>
                      <a:pt x="5329" y="5787"/>
                    </a:lnTo>
                    <a:lnTo>
                      <a:pt x="5329" y="5787"/>
                    </a:lnTo>
                    <a:lnTo>
                      <a:pt x="5324" y="5782"/>
                    </a:lnTo>
                    <a:lnTo>
                      <a:pt x="5324" y="5782"/>
                    </a:lnTo>
                    <a:lnTo>
                      <a:pt x="5320" y="5778"/>
                    </a:lnTo>
                    <a:lnTo>
                      <a:pt x="5319" y="5778"/>
                    </a:lnTo>
                    <a:lnTo>
                      <a:pt x="5315" y="5774"/>
                    </a:lnTo>
                    <a:lnTo>
                      <a:pt x="5315" y="5774"/>
                    </a:lnTo>
                    <a:lnTo>
                      <a:pt x="5311" y="5771"/>
                    </a:lnTo>
                    <a:lnTo>
                      <a:pt x="5311" y="5771"/>
                    </a:lnTo>
                    <a:lnTo>
                      <a:pt x="5307" y="5768"/>
                    </a:lnTo>
                    <a:lnTo>
                      <a:pt x="5307" y="5768"/>
                    </a:lnTo>
                    <a:lnTo>
                      <a:pt x="5304" y="5765"/>
                    </a:lnTo>
                    <a:lnTo>
                      <a:pt x="5304" y="5765"/>
                    </a:lnTo>
                    <a:lnTo>
                      <a:pt x="5301" y="5762"/>
                    </a:lnTo>
                    <a:lnTo>
                      <a:pt x="5301" y="5762"/>
                    </a:lnTo>
                    <a:lnTo>
                      <a:pt x="5299" y="5760"/>
                    </a:lnTo>
                    <a:lnTo>
                      <a:pt x="5298" y="5760"/>
                    </a:lnTo>
                    <a:lnTo>
                      <a:pt x="5297" y="5758"/>
                    </a:lnTo>
                    <a:lnTo>
                      <a:pt x="5295" y="5757"/>
                    </a:lnTo>
                    <a:lnTo>
                      <a:pt x="5294" y="5756"/>
                    </a:lnTo>
                    <a:lnTo>
                      <a:pt x="5288" y="5750"/>
                    </a:lnTo>
                    <a:lnTo>
                      <a:pt x="5286" y="5747"/>
                    </a:lnTo>
                    <a:lnTo>
                      <a:pt x="5281" y="5743"/>
                    </a:lnTo>
                    <a:lnTo>
                      <a:pt x="5270" y="5733"/>
                    </a:lnTo>
                    <a:lnTo>
                      <a:pt x="5256" y="5720"/>
                    </a:lnTo>
                    <a:lnTo>
                      <a:pt x="5239" y="5705"/>
                    </a:lnTo>
                    <a:lnTo>
                      <a:pt x="5221" y="5690"/>
                    </a:lnTo>
                    <a:lnTo>
                      <a:pt x="5207" y="5678"/>
                    </a:lnTo>
                    <a:lnTo>
                      <a:pt x="5197" y="5693"/>
                    </a:lnTo>
                    <a:lnTo>
                      <a:pt x="5178" y="5721"/>
                    </a:lnTo>
                    <a:lnTo>
                      <a:pt x="5157" y="5753"/>
                    </a:lnTo>
                    <a:lnTo>
                      <a:pt x="5134" y="5788"/>
                    </a:lnTo>
                    <a:lnTo>
                      <a:pt x="5117" y="5815"/>
                    </a:lnTo>
                    <a:lnTo>
                      <a:pt x="5116" y="5815"/>
                    </a:lnTo>
                    <a:lnTo>
                      <a:pt x="5100" y="5840"/>
                    </a:lnTo>
                    <a:lnTo>
                      <a:pt x="5100" y="5840"/>
                    </a:lnTo>
                    <a:lnTo>
                      <a:pt x="5085" y="5863"/>
                    </a:lnTo>
                    <a:lnTo>
                      <a:pt x="5084" y="5864"/>
                    </a:lnTo>
                    <a:lnTo>
                      <a:pt x="5070" y="5885"/>
                    </a:lnTo>
                    <a:lnTo>
                      <a:pt x="5070" y="5885"/>
                    </a:lnTo>
                    <a:lnTo>
                      <a:pt x="5056" y="5904"/>
                    </a:lnTo>
                    <a:lnTo>
                      <a:pt x="5056" y="5906"/>
                    </a:lnTo>
                    <a:lnTo>
                      <a:pt x="5044" y="5923"/>
                    </a:lnTo>
                    <a:lnTo>
                      <a:pt x="5043" y="5924"/>
                    </a:lnTo>
                    <a:lnTo>
                      <a:pt x="5031" y="5940"/>
                    </a:lnTo>
                    <a:lnTo>
                      <a:pt x="5030" y="5941"/>
                    </a:lnTo>
                    <a:lnTo>
                      <a:pt x="5020" y="5955"/>
                    </a:lnTo>
                    <a:lnTo>
                      <a:pt x="5019" y="5957"/>
                    </a:lnTo>
                    <a:lnTo>
                      <a:pt x="5009" y="5970"/>
                    </a:lnTo>
                    <a:lnTo>
                      <a:pt x="5007" y="5971"/>
                    </a:lnTo>
                    <a:lnTo>
                      <a:pt x="4998" y="5983"/>
                    </a:lnTo>
                    <a:lnTo>
                      <a:pt x="4997" y="5985"/>
                    </a:lnTo>
                    <a:lnTo>
                      <a:pt x="4988" y="5995"/>
                    </a:lnTo>
                    <a:lnTo>
                      <a:pt x="4986" y="5998"/>
                    </a:lnTo>
                    <a:lnTo>
                      <a:pt x="4978" y="6007"/>
                    </a:lnTo>
                    <a:lnTo>
                      <a:pt x="4976" y="6009"/>
                    </a:lnTo>
                    <a:lnTo>
                      <a:pt x="4968" y="6017"/>
                    </a:lnTo>
                    <a:lnTo>
                      <a:pt x="4965" y="6020"/>
                    </a:lnTo>
                    <a:lnTo>
                      <a:pt x="4959" y="6027"/>
                    </a:lnTo>
                    <a:lnTo>
                      <a:pt x="4949" y="6036"/>
                    </a:lnTo>
                    <a:lnTo>
                      <a:pt x="4904" y="6073"/>
                    </a:lnTo>
                    <a:lnTo>
                      <a:pt x="4891" y="6082"/>
                    </a:lnTo>
                    <a:lnTo>
                      <a:pt x="4843" y="6112"/>
                    </a:lnTo>
                    <a:lnTo>
                      <a:pt x="4829" y="6120"/>
                    </a:lnTo>
                    <a:lnTo>
                      <a:pt x="4779" y="6142"/>
                    </a:lnTo>
                    <a:lnTo>
                      <a:pt x="4764" y="6148"/>
                    </a:lnTo>
                    <a:lnTo>
                      <a:pt x="4713" y="6164"/>
                    </a:lnTo>
                    <a:lnTo>
                      <a:pt x="4697" y="6167"/>
                    </a:lnTo>
                    <a:lnTo>
                      <a:pt x="4646" y="6176"/>
                    </a:lnTo>
                    <a:lnTo>
                      <a:pt x="4630" y="6178"/>
                    </a:lnTo>
                    <a:lnTo>
                      <a:pt x="4579" y="6180"/>
                    </a:lnTo>
                    <a:lnTo>
                      <a:pt x="4563" y="6180"/>
                    </a:lnTo>
                    <a:lnTo>
                      <a:pt x="4514" y="6176"/>
                    </a:lnTo>
                    <a:lnTo>
                      <a:pt x="4497" y="6173"/>
                    </a:lnTo>
                    <a:lnTo>
                      <a:pt x="4450" y="6162"/>
                    </a:lnTo>
                    <a:lnTo>
                      <a:pt x="4432" y="6157"/>
                    </a:lnTo>
                    <a:lnTo>
                      <a:pt x="4389" y="6140"/>
                    </a:lnTo>
                    <a:lnTo>
                      <a:pt x="4371" y="6131"/>
                    </a:lnTo>
                    <a:lnTo>
                      <a:pt x="4333" y="6108"/>
                    </a:lnTo>
                    <a:lnTo>
                      <a:pt x="4315" y="6095"/>
                    </a:lnTo>
                    <a:lnTo>
                      <a:pt x="4281" y="6066"/>
                    </a:lnTo>
                    <a:lnTo>
                      <a:pt x="4265" y="6048"/>
                    </a:lnTo>
                    <a:lnTo>
                      <a:pt x="4237" y="6014"/>
                    </a:lnTo>
                    <a:lnTo>
                      <a:pt x="4230" y="6003"/>
                    </a:lnTo>
                    <a:lnTo>
                      <a:pt x="4224" y="5992"/>
                    </a:lnTo>
                    <a:lnTo>
                      <a:pt x="4204" y="5952"/>
                    </a:lnTo>
                    <a:lnTo>
                      <a:pt x="4199" y="5940"/>
                    </a:lnTo>
                    <a:lnTo>
                      <a:pt x="4195" y="5928"/>
                    </a:lnTo>
                    <a:lnTo>
                      <a:pt x="4183" y="5882"/>
                    </a:lnTo>
                    <a:lnTo>
                      <a:pt x="4180" y="5868"/>
                    </a:lnTo>
                    <a:lnTo>
                      <a:pt x="4178" y="5851"/>
                    </a:lnTo>
                    <a:lnTo>
                      <a:pt x="4177" y="5846"/>
                    </a:lnTo>
                    <a:lnTo>
                      <a:pt x="4176" y="5830"/>
                    </a:lnTo>
                    <a:lnTo>
                      <a:pt x="4175" y="5823"/>
                    </a:lnTo>
                    <a:lnTo>
                      <a:pt x="4174" y="5808"/>
                    </a:lnTo>
                    <a:lnTo>
                      <a:pt x="4174" y="5799"/>
                    </a:lnTo>
                    <a:lnTo>
                      <a:pt x="4175" y="5784"/>
                    </a:lnTo>
                    <a:lnTo>
                      <a:pt x="4175" y="5775"/>
                    </a:lnTo>
                    <a:lnTo>
                      <a:pt x="4177" y="5759"/>
                    </a:lnTo>
                    <a:lnTo>
                      <a:pt x="4178" y="5751"/>
                    </a:lnTo>
                    <a:lnTo>
                      <a:pt x="4180" y="5734"/>
                    </a:lnTo>
                    <a:lnTo>
                      <a:pt x="4182" y="5727"/>
                    </a:lnTo>
                    <a:lnTo>
                      <a:pt x="4186" y="5708"/>
                    </a:lnTo>
                    <a:lnTo>
                      <a:pt x="4187" y="5702"/>
                    </a:lnTo>
                    <a:lnTo>
                      <a:pt x="4193" y="5682"/>
                    </a:lnTo>
                    <a:lnTo>
                      <a:pt x="4194" y="5677"/>
                    </a:lnTo>
                    <a:lnTo>
                      <a:pt x="4201" y="5655"/>
                    </a:lnTo>
                    <a:lnTo>
                      <a:pt x="4202" y="5651"/>
                    </a:lnTo>
                    <a:lnTo>
                      <a:pt x="4211" y="5626"/>
                    </a:lnTo>
                    <a:lnTo>
                      <a:pt x="4212" y="5624"/>
                    </a:lnTo>
                    <a:lnTo>
                      <a:pt x="4223" y="5595"/>
                    </a:lnTo>
                    <a:lnTo>
                      <a:pt x="4223" y="5594"/>
                    </a:lnTo>
                    <a:lnTo>
                      <a:pt x="4236" y="5562"/>
                    </a:lnTo>
                    <a:lnTo>
                      <a:pt x="4236" y="5561"/>
                    </a:lnTo>
                    <a:lnTo>
                      <a:pt x="4251" y="5525"/>
                    </a:lnTo>
                    <a:lnTo>
                      <a:pt x="4251" y="5524"/>
                    </a:lnTo>
                    <a:lnTo>
                      <a:pt x="4267" y="5484"/>
                    </a:lnTo>
                    <a:lnTo>
                      <a:pt x="4273" y="5470"/>
                    </a:lnTo>
                    <a:lnTo>
                      <a:pt x="4279" y="5454"/>
                    </a:lnTo>
                    <a:lnTo>
                      <a:pt x="4286" y="5438"/>
                    </a:lnTo>
                    <a:lnTo>
                      <a:pt x="4292" y="5422"/>
                    </a:lnTo>
                    <a:lnTo>
                      <a:pt x="4299" y="5406"/>
                    </a:lnTo>
                    <a:lnTo>
                      <a:pt x="4305" y="5389"/>
                    </a:lnTo>
                    <a:lnTo>
                      <a:pt x="4312" y="5373"/>
                    </a:lnTo>
                    <a:lnTo>
                      <a:pt x="4318" y="5357"/>
                    </a:lnTo>
                    <a:lnTo>
                      <a:pt x="4324" y="5342"/>
                    </a:lnTo>
                    <a:lnTo>
                      <a:pt x="4330" y="5327"/>
                    </a:lnTo>
                    <a:lnTo>
                      <a:pt x="4336" y="5313"/>
                    </a:lnTo>
                    <a:lnTo>
                      <a:pt x="4341" y="5300"/>
                    </a:lnTo>
                    <a:lnTo>
                      <a:pt x="4345" y="5289"/>
                    </a:lnTo>
                    <a:lnTo>
                      <a:pt x="4349" y="5278"/>
                    </a:lnTo>
                    <a:lnTo>
                      <a:pt x="4350" y="5275"/>
                    </a:lnTo>
                    <a:lnTo>
                      <a:pt x="4355" y="5265"/>
                    </a:lnTo>
                    <a:lnTo>
                      <a:pt x="4359" y="5254"/>
                    </a:lnTo>
                    <a:lnTo>
                      <a:pt x="4364" y="5242"/>
                    </a:lnTo>
                    <a:lnTo>
                      <a:pt x="4369" y="5229"/>
                    </a:lnTo>
                    <a:lnTo>
                      <a:pt x="4375" y="5216"/>
                    </a:lnTo>
                    <a:lnTo>
                      <a:pt x="4380" y="5202"/>
                    </a:lnTo>
                    <a:lnTo>
                      <a:pt x="4386" y="5188"/>
                    </a:lnTo>
                    <a:lnTo>
                      <a:pt x="4392" y="5174"/>
                    </a:lnTo>
                    <a:lnTo>
                      <a:pt x="4397" y="5159"/>
                    </a:lnTo>
                    <a:lnTo>
                      <a:pt x="4403" y="5145"/>
                    </a:lnTo>
                    <a:lnTo>
                      <a:pt x="4409" y="5131"/>
                    </a:lnTo>
                    <a:lnTo>
                      <a:pt x="4414" y="5118"/>
                    </a:lnTo>
                    <a:lnTo>
                      <a:pt x="4419" y="5105"/>
                    </a:lnTo>
                    <a:lnTo>
                      <a:pt x="4424" y="5093"/>
                    </a:lnTo>
                    <a:lnTo>
                      <a:pt x="4425" y="5091"/>
                    </a:lnTo>
                    <a:lnTo>
                      <a:pt x="4426" y="5088"/>
                    </a:lnTo>
                    <a:lnTo>
                      <a:pt x="4425" y="5088"/>
                    </a:lnTo>
                    <a:lnTo>
                      <a:pt x="4413" y="5082"/>
                    </a:lnTo>
                    <a:lnTo>
                      <a:pt x="4401" y="5076"/>
                    </a:lnTo>
                    <a:lnTo>
                      <a:pt x="4388" y="5069"/>
                    </a:lnTo>
                    <a:lnTo>
                      <a:pt x="4373" y="5062"/>
                    </a:lnTo>
                    <a:lnTo>
                      <a:pt x="4358" y="5054"/>
                    </a:lnTo>
                    <a:lnTo>
                      <a:pt x="4341" y="5046"/>
                    </a:lnTo>
                    <a:lnTo>
                      <a:pt x="4324" y="5037"/>
                    </a:lnTo>
                    <a:lnTo>
                      <a:pt x="4307" y="5029"/>
                    </a:lnTo>
                    <a:lnTo>
                      <a:pt x="4290" y="5020"/>
                    </a:lnTo>
                    <a:lnTo>
                      <a:pt x="4272" y="5011"/>
                    </a:lnTo>
                    <a:lnTo>
                      <a:pt x="4255" y="5003"/>
                    </a:lnTo>
                    <a:lnTo>
                      <a:pt x="4237" y="4994"/>
                    </a:lnTo>
                    <a:lnTo>
                      <a:pt x="4221" y="4986"/>
                    </a:lnTo>
                    <a:lnTo>
                      <a:pt x="4204" y="4978"/>
                    </a:lnTo>
                    <a:lnTo>
                      <a:pt x="4189" y="4970"/>
                    </a:lnTo>
                    <a:lnTo>
                      <a:pt x="4175" y="4963"/>
                    </a:lnTo>
                    <a:lnTo>
                      <a:pt x="4173" y="4962"/>
                    </a:lnTo>
                    <a:lnTo>
                      <a:pt x="4159" y="4955"/>
                    </a:lnTo>
                    <a:lnTo>
                      <a:pt x="4147" y="4949"/>
                    </a:lnTo>
                    <a:lnTo>
                      <a:pt x="4136" y="4943"/>
                    </a:lnTo>
                    <a:lnTo>
                      <a:pt x="4132" y="4948"/>
                    </a:lnTo>
                    <a:lnTo>
                      <a:pt x="4122" y="4959"/>
                    </a:lnTo>
                    <a:lnTo>
                      <a:pt x="4111" y="4971"/>
                    </a:lnTo>
                    <a:lnTo>
                      <a:pt x="4100" y="4984"/>
                    </a:lnTo>
                    <a:lnTo>
                      <a:pt x="4100" y="4985"/>
                    </a:lnTo>
                    <a:lnTo>
                      <a:pt x="4088" y="4998"/>
                    </a:lnTo>
                    <a:lnTo>
                      <a:pt x="4077" y="5011"/>
                    </a:lnTo>
                    <a:lnTo>
                      <a:pt x="4064" y="5025"/>
                    </a:lnTo>
                    <a:lnTo>
                      <a:pt x="4052" y="5039"/>
                    </a:lnTo>
                    <a:lnTo>
                      <a:pt x="4040" y="5053"/>
                    </a:lnTo>
                    <a:lnTo>
                      <a:pt x="4028" y="5067"/>
                    </a:lnTo>
                    <a:lnTo>
                      <a:pt x="4016" y="5080"/>
                    </a:lnTo>
                    <a:lnTo>
                      <a:pt x="4004" y="5094"/>
                    </a:lnTo>
                    <a:lnTo>
                      <a:pt x="3993" y="5107"/>
                    </a:lnTo>
                    <a:lnTo>
                      <a:pt x="3983" y="5119"/>
                    </a:lnTo>
                    <a:lnTo>
                      <a:pt x="3973" y="5130"/>
                    </a:lnTo>
                    <a:lnTo>
                      <a:pt x="3973" y="5130"/>
                    </a:lnTo>
                    <a:lnTo>
                      <a:pt x="3964" y="5141"/>
                    </a:lnTo>
                    <a:lnTo>
                      <a:pt x="3963" y="5141"/>
                    </a:lnTo>
                    <a:lnTo>
                      <a:pt x="3955" y="5150"/>
                    </a:lnTo>
                    <a:lnTo>
                      <a:pt x="3955" y="5151"/>
                    </a:lnTo>
                    <a:lnTo>
                      <a:pt x="3948" y="5158"/>
                    </a:lnTo>
                    <a:lnTo>
                      <a:pt x="3928" y="5181"/>
                    </a:lnTo>
                    <a:lnTo>
                      <a:pt x="3900" y="5213"/>
                    </a:lnTo>
                    <a:lnTo>
                      <a:pt x="3866" y="5252"/>
                    </a:lnTo>
                    <a:lnTo>
                      <a:pt x="3828" y="5297"/>
                    </a:lnTo>
                    <a:lnTo>
                      <a:pt x="3785" y="5346"/>
                    </a:lnTo>
                    <a:lnTo>
                      <a:pt x="3740" y="5398"/>
                    </a:lnTo>
                    <a:lnTo>
                      <a:pt x="3694" y="5451"/>
                    </a:lnTo>
                    <a:lnTo>
                      <a:pt x="3648" y="5504"/>
                    </a:lnTo>
                    <a:close/>
                    <a:moveTo>
                      <a:pt x="3882" y="4606"/>
                    </a:moveTo>
                    <a:lnTo>
                      <a:pt x="3103" y="5503"/>
                    </a:lnTo>
                    <a:lnTo>
                      <a:pt x="3127" y="5525"/>
                    </a:lnTo>
                    <a:lnTo>
                      <a:pt x="3134" y="5530"/>
                    </a:lnTo>
                    <a:lnTo>
                      <a:pt x="3144" y="5519"/>
                    </a:lnTo>
                    <a:lnTo>
                      <a:pt x="3172" y="5488"/>
                    </a:lnTo>
                    <a:lnTo>
                      <a:pt x="3206" y="5449"/>
                    </a:lnTo>
                    <a:lnTo>
                      <a:pt x="3247" y="5401"/>
                    </a:lnTo>
                    <a:lnTo>
                      <a:pt x="3264" y="5382"/>
                    </a:lnTo>
                    <a:lnTo>
                      <a:pt x="3281" y="5363"/>
                    </a:lnTo>
                    <a:lnTo>
                      <a:pt x="3297" y="5344"/>
                    </a:lnTo>
                    <a:lnTo>
                      <a:pt x="3312" y="5326"/>
                    </a:lnTo>
                    <a:lnTo>
                      <a:pt x="3327" y="5308"/>
                    </a:lnTo>
                    <a:lnTo>
                      <a:pt x="3342" y="5292"/>
                    </a:lnTo>
                    <a:lnTo>
                      <a:pt x="3355" y="5276"/>
                    </a:lnTo>
                    <a:lnTo>
                      <a:pt x="3367" y="5262"/>
                    </a:lnTo>
                    <a:lnTo>
                      <a:pt x="3378" y="5249"/>
                    </a:lnTo>
                    <a:lnTo>
                      <a:pt x="3379" y="5249"/>
                    </a:lnTo>
                    <a:lnTo>
                      <a:pt x="3388" y="5238"/>
                    </a:lnTo>
                    <a:lnTo>
                      <a:pt x="3389" y="5237"/>
                    </a:lnTo>
                    <a:lnTo>
                      <a:pt x="3397" y="5228"/>
                    </a:lnTo>
                    <a:lnTo>
                      <a:pt x="3397" y="5227"/>
                    </a:lnTo>
                    <a:lnTo>
                      <a:pt x="3404" y="5220"/>
                    </a:lnTo>
                    <a:lnTo>
                      <a:pt x="3405" y="5219"/>
                    </a:lnTo>
                    <a:lnTo>
                      <a:pt x="3410" y="5213"/>
                    </a:lnTo>
                    <a:lnTo>
                      <a:pt x="3411" y="5212"/>
                    </a:lnTo>
                    <a:lnTo>
                      <a:pt x="3414" y="5209"/>
                    </a:lnTo>
                    <a:lnTo>
                      <a:pt x="3441" y="5177"/>
                    </a:lnTo>
                    <a:lnTo>
                      <a:pt x="3472" y="5143"/>
                    </a:lnTo>
                    <a:lnTo>
                      <a:pt x="3504" y="5106"/>
                    </a:lnTo>
                    <a:lnTo>
                      <a:pt x="3537" y="5069"/>
                    </a:lnTo>
                    <a:lnTo>
                      <a:pt x="3570" y="5030"/>
                    </a:lnTo>
                    <a:lnTo>
                      <a:pt x="3604" y="4991"/>
                    </a:lnTo>
                    <a:lnTo>
                      <a:pt x="3637" y="4953"/>
                    </a:lnTo>
                    <a:lnTo>
                      <a:pt x="3670" y="4916"/>
                    </a:lnTo>
                    <a:lnTo>
                      <a:pt x="3700" y="4880"/>
                    </a:lnTo>
                    <a:lnTo>
                      <a:pt x="3729" y="4847"/>
                    </a:lnTo>
                    <a:lnTo>
                      <a:pt x="3756" y="4817"/>
                    </a:lnTo>
                    <a:lnTo>
                      <a:pt x="3779" y="4790"/>
                    </a:lnTo>
                    <a:lnTo>
                      <a:pt x="3798" y="4767"/>
                    </a:lnTo>
                    <a:lnTo>
                      <a:pt x="3814" y="4749"/>
                    </a:lnTo>
                    <a:lnTo>
                      <a:pt x="3818" y="4744"/>
                    </a:lnTo>
                    <a:lnTo>
                      <a:pt x="3818" y="4744"/>
                    </a:lnTo>
                    <a:lnTo>
                      <a:pt x="3823" y="4738"/>
                    </a:lnTo>
                    <a:lnTo>
                      <a:pt x="3823" y="4738"/>
                    </a:lnTo>
                    <a:lnTo>
                      <a:pt x="3828" y="4732"/>
                    </a:lnTo>
                    <a:lnTo>
                      <a:pt x="3829" y="4731"/>
                    </a:lnTo>
                    <a:lnTo>
                      <a:pt x="3834" y="4725"/>
                    </a:lnTo>
                    <a:lnTo>
                      <a:pt x="3834" y="4724"/>
                    </a:lnTo>
                    <a:lnTo>
                      <a:pt x="3841" y="4717"/>
                    </a:lnTo>
                    <a:lnTo>
                      <a:pt x="3841" y="4717"/>
                    </a:lnTo>
                    <a:lnTo>
                      <a:pt x="3847" y="4709"/>
                    </a:lnTo>
                    <a:lnTo>
                      <a:pt x="3847" y="4709"/>
                    </a:lnTo>
                    <a:lnTo>
                      <a:pt x="3854" y="4701"/>
                    </a:lnTo>
                    <a:lnTo>
                      <a:pt x="3854" y="4701"/>
                    </a:lnTo>
                    <a:lnTo>
                      <a:pt x="3861" y="4693"/>
                    </a:lnTo>
                    <a:lnTo>
                      <a:pt x="3861" y="4693"/>
                    </a:lnTo>
                    <a:lnTo>
                      <a:pt x="3868" y="4685"/>
                    </a:lnTo>
                    <a:lnTo>
                      <a:pt x="3868" y="4685"/>
                    </a:lnTo>
                    <a:lnTo>
                      <a:pt x="3875" y="4677"/>
                    </a:lnTo>
                    <a:lnTo>
                      <a:pt x="3875" y="4677"/>
                    </a:lnTo>
                    <a:lnTo>
                      <a:pt x="3882" y="4669"/>
                    </a:lnTo>
                    <a:lnTo>
                      <a:pt x="3882" y="4669"/>
                    </a:lnTo>
                    <a:lnTo>
                      <a:pt x="3889" y="4661"/>
                    </a:lnTo>
                    <a:lnTo>
                      <a:pt x="3889" y="4661"/>
                    </a:lnTo>
                    <a:lnTo>
                      <a:pt x="3895" y="4654"/>
                    </a:lnTo>
                    <a:lnTo>
                      <a:pt x="3896" y="4653"/>
                    </a:lnTo>
                    <a:lnTo>
                      <a:pt x="3901" y="4648"/>
                    </a:lnTo>
                    <a:lnTo>
                      <a:pt x="3912" y="4634"/>
                    </a:lnTo>
                    <a:lnTo>
                      <a:pt x="3905" y="4627"/>
                    </a:lnTo>
                    <a:lnTo>
                      <a:pt x="3883" y="4607"/>
                    </a:lnTo>
                    <a:lnTo>
                      <a:pt x="3882" y="4606"/>
                    </a:lnTo>
                    <a:close/>
                    <a:moveTo>
                      <a:pt x="2808" y="5067"/>
                    </a:moveTo>
                    <a:lnTo>
                      <a:pt x="2814" y="5073"/>
                    </a:lnTo>
                    <a:lnTo>
                      <a:pt x="3469" y="4319"/>
                    </a:lnTo>
                    <a:lnTo>
                      <a:pt x="3463" y="4313"/>
                    </a:lnTo>
                    <a:lnTo>
                      <a:pt x="2808" y="5067"/>
                    </a:lnTo>
                    <a:close/>
                    <a:moveTo>
                      <a:pt x="1403" y="3849"/>
                    </a:moveTo>
                    <a:lnTo>
                      <a:pt x="2430" y="4740"/>
                    </a:lnTo>
                    <a:lnTo>
                      <a:pt x="3085" y="3985"/>
                    </a:lnTo>
                    <a:lnTo>
                      <a:pt x="2060" y="3095"/>
                    </a:lnTo>
                    <a:lnTo>
                      <a:pt x="1403" y="38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5892A51-BB58-48D7-B465-57F31E7898BD}"/>
              </a:ext>
            </a:extLst>
          </p:cNvPr>
          <p:cNvSpPr/>
          <p:nvPr/>
        </p:nvSpPr>
        <p:spPr>
          <a:xfrm>
            <a:off x="6212288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" name="Text 4">
            <a:extLst>
              <a:ext uri="{FF2B5EF4-FFF2-40B4-BE49-F238E27FC236}">
                <a16:creationId xmlns:a16="http://schemas.microsoft.com/office/drawing/2014/main" id="{0ECC9E00-BF45-4F8D-A4E2-EE2A5C70F62D}"/>
              </a:ext>
            </a:extLst>
          </p:cNvPr>
          <p:cNvSpPr/>
          <p:nvPr/>
        </p:nvSpPr>
        <p:spPr>
          <a:xfrm>
            <a:off x="7249812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9</a:t>
            </a:r>
          </a:p>
        </p:txBody>
      </p:sp>
      <p:sp>
        <p:nvSpPr>
          <p:cNvPr id="23" name="Text 5">
            <a:extLst>
              <a:ext uri="{FF2B5EF4-FFF2-40B4-BE49-F238E27FC236}">
                <a16:creationId xmlns:a16="http://schemas.microsoft.com/office/drawing/2014/main" id="{6A1F4566-2D30-4AAA-B7E7-13BFA9B76627}"/>
              </a:ext>
            </a:extLst>
          </p:cNvPr>
          <p:cNvSpPr/>
          <p:nvPr/>
        </p:nvSpPr>
        <p:spPr>
          <a:xfrm>
            <a:off x="7249811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Regional clusters across PH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0844A88-5EB1-47CD-B13C-96A022428C39}"/>
              </a:ext>
            </a:extLst>
          </p:cNvPr>
          <p:cNvGrpSpPr/>
          <p:nvPr/>
        </p:nvGrpSpPr>
        <p:grpSpPr>
          <a:xfrm>
            <a:off x="6435259" y="5057995"/>
            <a:ext cx="674902" cy="674902"/>
            <a:chOff x="627162" y="4838076"/>
            <a:chExt cx="674902" cy="67490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B6FBCA4-2BB0-4ED7-A868-1ACA715110AC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72" name="Group 50"/>
            <p:cNvGrpSpPr/>
            <p:nvPr/>
          </p:nvGrpSpPr>
          <p:grpSpPr>
            <a:xfrm>
              <a:off x="677180" y="4888094"/>
              <a:ext cx="574866" cy="574866"/>
              <a:chOff x="5227152" y="3558673"/>
              <a:chExt cx="633600" cy="633600"/>
            </a:xfrm>
          </p:grpSpPr>
          <p:sp>
            <p:nvSpPr>
              <p:cNvPr id="73" name="Accent"/>
              <p:cNvSpPr/>
              <p:nvPr/>
            </p:nvSpPr>
            <p:spPr>
              <a:xfrm>
                <a:off x="522715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589" y="4436"/>
                    </a:moveTo>
                    <a:lnTo>
                      <a:pt x="3589" y="3025"/>
                    </a:lnTo>
                    <a:lnTo>
                      <a:pt x="5000" y="2461"/>
                    </a:lnTo>
                    <a:lnTo>
                      <a:pt x="6411" y="3025"/>
                    </a:lnTo>
                    <a:lnTo>
                      <a:pt x="6411" y="4436"/>
                    </a:lnTo>
                    <a:lnTo>
                      <a:pt x="5150" y="4940"/>
                    </a:lnTo>
                    <a:lnTo>
                      <a:pt x="5150" y="5282"/>
                    </a:lnTo>
                    <a:lnTo>
                      <a:pt x="5149" y="5302"/>
                    </a:lnTo>
                    <a:lnTo>
                      <a:pt x="5145" y="5321"/>
                    </a:lnTo>
                    <a:lnTo>
                      <a:pt x="5139" y="5339"/>
                    </a:lnTo>
                    <a:lnTo>
                      <a:pt x="5130" y="5357"/>
                    </a:lnTo>
                    <a:lnTo>
                      <a:pt x="5119" y="5373"/>
                    </a:lnTo>
                    <a:lnTo>
                      <a:pt x="5106" y="5388"/>
                    </a:lnTo>
                    <a:lnTo>
                      <a:pt x="5091" y="5401"/>
                    </a:lnTo>
                    <a:lnTo>
                      <a:pt x="5075" y="5412"/>
                    </a:lnTo>
                    <a:lnTo>
                      <a:pt x="5057" y="5421"/>
                    </a:lnTo>
                    <a:lnTo>
                      <a:pt x="5039" y="5427"/>
                    </a:lnTo>
                    <a:lnTo>
                      <a:pt x="5020" y="5431"/>
                    </a:lnTo>
                    <a:lnTo>
                      <a:pt x="5000" y="5432"/>
                    </a:lnTo>
                    <a:lnTo>
                      <a:pt x="4980" y="5431"/>
                    </a:lnTo>
                    <a:lnTo>
                      <a:pt x="4961" y="5427"/>
                    </a:lnTo>
                    <a:lnTo>
                      <a:pt x="4943" y="5421"/>
                    </a:lnTo>
                    <a:lnTo>
                      <a:pt x="4925" y="5412"/>
                    </a:lnTo>
                    <a:lnTo>
                      <a:pt x="4909" y="5401"/>
                    </a:lnTo>
                    <a:lnTo>
                      <a:pt x="4894" y="5388"/>
                    </a:lnTo>
                    <a:lnTo>
                      <a:pt x="4881" y="5373"/>
                    </a:lnTo>
                    <a:lnTo>
                      <a:pt x="4870" y="5357"/>
                    </a:lnTo>
                    <a:lnTo>
                      <a:pt x="4861" y="5339"/>
                    </a:lnTo>
                    <a:lnTo>
                      <a:pt x="4855" y="5321"/>
                    </a:lnTo>
                    <a:lnTo>
                      <a:pt x="4851" y="5302"/>
                    </a:lnTo>
                    <a:lnTo>
                      <a:pt x="4850" y="5282"/>
                    </a:lnTo>
                    <a:lnTo>
                      <a:pt x="4850" y="4940"/>
                    </a:lnTo>
                    <a:lnTo>
                      <a:pt x="3589" y="44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4" name="Outline"/>
              <p:cNvSpPr/>
              <p:nvPr/>
            </p:nvSpPr>
            <p:spPr>
              <a:xfrm>
                <a:off x="522715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886" y="9191"/>
                    </a:moveTo>
                    <a:lnTo>
                      <a:pt x="7854" y="9198"/>
                    </a:lnTo>
                    <a:lnTo>
                      <a:pt x="7821" y="9200"/>
                    </a:lnTo>
                    <a:lnTo>
                      <a:pt x="2179" y="9200"/>
                    </a:lnTo>
                    <a:lnTo>
                      <a:pt x="2146" y="9198"/>
                    </a:lnTo>
                    <a:lnTo>
                      <a:pt x="2114" y="9191"/>
                    </a:lnTo>
                    <a:lnTo>
                      <a:pt x="2083" y="9181"/>
                    </a:lnTo>
                    <a:lnTo>
                      <a:pt x="2054" y="9167"/>
                    </a:lnTo>
                    <a:lnTo>
                      <a:pt x="2027" y="9148"/>
                    </a:lnTo>
                    <a:lnTo>
                      <a:pt x="2002" y="9127"/>
                    </a:lnTo>
                    <a:lnTo>
                      <a:pt x="1981" y="9102"/>
                    </a:lnTo>
                    <a:lnTo>
                      <a:pt x="1962" y="9075"/>
                    </a:lnTo>
                    <a:lnTo>
                      <a:pt x="1948" y="9046"/>
                    </a:lnTo>
                    <a:lnTo>
                      <a:pt x="1938" y="9015"/>
                    </a:lnTo>
                    <a:lnTo>
                      <a:pt x="1931" y="8983"/>
                    </a:lnTo>
                    <a:lnTo>
                      <a:pt x="1929" y="8950"/>
                    </a:lnTo>
                    <a:lnTo>
                      <a:pt x="1931" y="8917"/>
                    </a:lnTo>
                    <a:lnTo>
                      <a:pt x="1938" y="8885"/>
                    </a:lnTo>
                    <a:lnTo>
                      <a:pt x="1948" y="8854"/>
                    </a:lnTo>
                    <a:lnTo>
                      <a:pt x="1962" y="8825"/>
                    </a:lnTo>
                    <a:lnTo>
                      <a:pt x="1981" y="8798"/>
                    </a:lnTo>
                    <a:lnTo>
                      <a:pt x="2002" y="8773"/>
                    </a:lnTo>
                    <a:lnTo>
                      <a:pt x="2027" y="8752"/>
                    </a:lnTo>
                    <a:lnTo>
                      <a:pt x="2054" y="8733"/>
                    </a:lnTo>
                    <a:lnTo>
                      <a:pt x="2083" y="8719"/>
                    </a:lnTo>
                    <a:lnTo>
                      <a:pt x="2114" y="8709"/>
                    </a:lnTo>
                    <a:lnTo>
                      <a:pt x="2146" y="8702"/>
                    </a:lnTo>
                    <a:lnTo>
                      <a:pt x="2179" y="8700"/>
                    </a:lnTo>
                    <a:lnTo>
                      <a:pt x="7821" y="8700"/>
                    </a:lnTo>
                    <a:lnTo>
                      <a:pt x="7854" y="8702"/>
                    </a:lnTo>
                    <a:lnTo>
                      <a:pt x="7886" y="8709"/>
                    </a:lnTo>
                    <a:lnTo>
                      <a:pt x="7917" y="8719"/>
                    </a:lnTo>
                    <a:lnTo>
                      <a:pt x="7946" y="8733"/>
                    </a:lnTo>
                    <a:lnTo>
                      <a:pt x="7973" y="8752"/>
                    </a:lnTo>
                    <a:lnTo>
                      <a:pt x="7998" y="8773"/>
                    </a:lnTo>
                    <a:lnTo>
                      <a:pt x="8019" y="8798"/>
                    </a:lnTo>
                    <a:lnTo>
                      <a:pt x="8038" y="8825"/>
                    </a:lnTo>
                    <a:lnTo>
                      <a:pt x="8052" y="8854"/>
                    </a:lnTo>
                    <a:lnTo>
                      <a:pt x="8062" y="8885"/>
                    </a:lnTo>
                    <a:lnTo>
                      <a:pt x="8069" y="8917"/>
                    </a:lnTo>
                    <a:lnTo>
                      <a:pt x="8071" y="8950"/>
                    </a:lnTo>
                    <a:lnTo>
                      <a:pt x="8069" y="8983"/>
                    </a:lnTo>
                    <a:lnTo>
                      <a:pt x="8062" y="9015"/>
                    </a:lnTo>
                    <a:lnTo>
                      <a:pt x="8052" y="9046"/>
                    </a:lnTo>
                    <a:lnTo>
                      <a:pt x="8038" y="9075"/>
                    </a:lnTo>
                    <a:lnTo>
                      <a:pt x="8019" y="9102"/>
                    </a:lnTo>
                    <a:lnTo>
                      <a:pt x="7998" y="9127"/>
                    </a:lnTo>
                    <a:lnTo>
                      <a:pt x="7973" y="9148"/>
                    </a:lnTo>
                    <a:lnTo>
                      <a:pt x="7946" y="9167"/>
                    </a:lnTo>
                    <a:lnTo>
                      <a:pt x="7917" y="9181"/>
                    </a:lnTo>
                    <a:lnTo>
                      <a:pt x="7886" y="9191"/>
                    </a:lnTo>
                    <a:close/>
                    <a:moveTo>
                      <a:pt x="4891" y="802"/>
                    </a:moveTo>
                    <a:lnTo>
                      <a:pt x="4900" y="802"/>
                    </a:lnTo>
                    <a:lnTo>
                      <a:pt x="4995" y="800"/>
                    </a:lnTo>
                    <a:lnTo>
                      <a:pt x="5005" y="800"/>
                    </a:lnTo>
                    <a:lnTo>
                      <a:pt x="5100" y="802"/>
                    </a:lnTo>
                    <a:lnTo>
                      <a:pt x="5109" y="802"/>
                    </a:lnTo>
                    <a:lnTo>
                      <a:pt x="5205" y="808"/>
                    </a:lnTo>
                    <a:lnTo>
                      <a:pt x="5214" y="808"/>
                    </a:lnTo>
                    <a:lnTo>
                      <a:pt x="5309" y="817"/>
                    </a:lnTo>
                    <a:lnTo>
                      <a:pt x="5318" y="818"/>
                    </a:lnTo>
                    <a:lnTo>
                      <a:pt x="5412" y="831"/>
                    </a:lnTo>
                    <a:lnTo>
                      <a:pt x="5421" y="832"/>
                    </a:lnTo>
                    <a:lnTo>
                      <a:pt x="5515" y="848"/>
                    </a:lnTo>
                    <a:lnTo>
                      <a:pt x="5524" y="850"/>
                    </a:lnTo>
                    <a:lnTo>
                      <a:pt x="5617" y="869"/>
                    </a:lnTo>
                    <a:lnTo>
                      <a:pt x="5626" y="871"/>
                    </a:lnTo>
                    <a:lnTo>
                      <a:pt x="5718" y="894"/>
                    </a:lnTo>
                    <a:lnTo>
                      <a:pt x="5727" y="896"/>
                    </a:lnTo>
                    <a:lnTo>
                      <a:pt x="5818" y="922"/>
                    </a:lnTo>
                    <a:lnTo>
                      <a:pt x="5827" y="925"/>
                    </a:lnTo>
                    <a:lnTo>
                      <a:pt x="5917" y="955"/>
                    </a:lnTo>
                    <a:lnTo>
                      <a:pt x="5925" y="958"/>
                    </a:lnTo>
                    <a:lnTo>
                      <a:pt x="6014" y="991"/>
                    </a:lnTo>
                    <a:lnTo>
                      <a:pt x="6023" y="994"/>
                    </a:lnTo>
                    <a:lnTo>
                      <a:pt x="6111" y="1030"/>
                    </a:lnTo>
                    <a:lnTo>
                      <a:pt x="6119" y="1034"/>
                    </a:lnTo>
                    <a:lnTo>
                      <a:pt x="6206" y="1074"/>
                    </a:lnTo>
                    <a:lnTo>
                      <a:pt x="6214" y="1078"/>
                    </a:lnTo>
                    <a:lnTo>
                      <a:pt x="6299" y="1121"/>
                    </a:lnTo>
                    <a:lnTo>
                      <a:pt x="6307" y="1125"/>
                    </a:lnTo>
                    <a:lnTo>
                      <a:pt x="6391" y="1171"/>
                    </a:lnTo>
                    <a:lnTo>
                      <a:pt x="6399" y="1176"/>
                    </a:lnTo>
                    <a:lnTo>
                      <a:pt x="6481" y="1225"/>
                    </a:lnTo>
                    <a:lnTo>
                      <a:pt x="6489" y="1230"/>
                    </a:lnTo>
                    <a:lnTo>
                      <a:pt x="6568" y="1282"/>
                    </a:lnTo>
                    <a:lnTo>
                      <a:pt x="6576" y="1288"/>
                    </a:lnTo>
                    <a:lnTo>
                      <a:pt x="6654" y="1343"/>
                    </a:lnTo>
                    <a:lnTo>
                      <a:pt x="6661" y="1348"/>
                    </a:lnTo>
                    <a:lnTo>
                      <a:pt x="6736" y="1406"/>
                    </a:lnTo>
                    <a:lnTo>
                      <a:pt x="6744" y="1412"/>
                    </a:lnTo>
                    <a:lnTo>
                      <a:pt x="6817" y="1473"/>
                    </a:lnTo>
                    <a:lnTo>
                      <a:pt x="6824" y="1479"/>
                    </a:lnTo>
                    <a:lnTo>
                      <a:pt x="6894" y="1542"/>
                    </a:lnTo>
                    <a:lnTo>
                      <a:pt x="6901" y="1548"/>
                    </a:lnTo>
                    <a:lnTo>
                      <a:pt x="6969" y="1614"/>
                    </a:lnTo>
                    <a:lnTo>
                      <a:pt x="6976" y="1621"/>
                    </a:lnTo>
                    <a:lnTo>
                      <a:pt x="7041" y="1689"/>
                    </a:lnTo>
                    <a:lnTo>
                      <a:pt x="7048" y="1696"/>
                    </a:lnTo>
                    <a:lnTo>
                      <a:pt x="7111" y="1766"/>
                    </a:lnTo>
                    <a:lnTo>
                      <a:pt x="7117" y="1773"/>
                    </a:lnTo>
                    <a:lnTo>
                      <a:pt x="7177" y="1846"/>
                    </a:lnTo>
                    <a:lnTo>
                      <a:pt x="7183" y="1854"/>
                    </a:lnTo>
                    <a:lnTo>
                      <a:pt x="7241" y="1929"/>
                    </a:lnTo>
                    <a:lnTo>
                      <a:pt x="7246" y="1936"/>
                    </a:lnTo>
                    <a:lnTo>
                      <a:pt x="7301" y="2014"/>
                    </a:lnTo>
                    <a:lnTo>
                      <a:pt x="7307" y="2022"/>
                    </a:lnTo>
                    <a:lnTo>
                      <a:pt x="7359" y="2101"/>
                    </a:lnTo>
                    <a:lnTo>
                      <a:pt x="7364" y="2109"/>
                    </a:lnTo>
                    <a:lnTo>
                      <a:pt x="7413" y="2191"/>
                    </a:lnTo>
                    <a:lnTo>
                      <a:pt x="7418" y="2199"/>
                    </a:lnTo>
                    <a:lnTo>
                      <a:pt x="7464" y="2283"/>
                    </a:lnTo>
                    <a:lnTo>
                      <a:pt x="7468" y="2291"/>
                    </a:lnTo>
                    <a:lnTo>
                      <a:pt x="7511" y="2376"/>
                    </a:lnTo>
                    <a:lnTo>
                      <a:pt x="7515" y="2384"/>
                    </a:lnTo>
                    <a:lnTo>
                      <a:pt x="7555" y="2471"/>
                    </a:lnTo>
                    <a:lnTo>
                      <a:pt x="7559" y="2479"/>
                    </a:lnTo>
                    <a:lnTo>
                      <a:pt x="7595" y="2567"/>
                    </a:lnTo>
                    <a:lnTo>
                      <a:pt x="7598" y="2576"/>
                    </a:lnTo>
                    <a:lnTo>
                      <a:pt x="7631" y="2665"/>
                    </a:lnTo>
                    <a:lnTo>
                      <a:pt x="7634" y="2673"/>
                    </a:lnTo>
                    <a:lnTo>
                      <a:pt x="7664" y="2763"/>
                    </a:lnTo>
                    <a:lnTo>
                      <a:pt x="7667" y="2772"/>
                    </a:lnTo>
                    <a:lnTo>
                      <a:pt x="7693" y="2863"/>
                    </a:lnTo>
                    <a:lnTo>
                      <a:pt x="7695" y="2872"/>
                    </a:lnTo>
                    <a:lnTo>
                      <a:pt x="7718" y="2964"/>
                    </a:lnTo>
                    <a:lnTo>
                      <a:pt x="7720" y="2973"/>
                    </a:lnTo>
                    <a:lnTo>
                      <a:pt x="7739" y="3066"/>
                    </a:lnTo>
                    <a:lnTo>
                      <a:pt x="7741" y="3075"/>
                    </a:lnTo>
                    <a:lnTo>
                      <a:pt x="7757" y="3168"/>
                    </a:lnTo>
                    <a:lnTo>
                      <a:pt x="7758" y="3178"/>
                    </a:lnTo>
                    <a:lnTo>
                      <a:pt x="7771" y="3272"/>
                    </a:lnTo>
                    <a:lnTo>
                      <a:pt x="7772" y="3281"/>
                    </a:lnTo>
                    <a:lnTo>
                      <a:pt x="7781" y="3375"/>
                    </a:lnTo>
                    <a:lnTo>
                      <a:pt x="7781" y="3385"/>
                    </a:lnTo>
                    <a:lnTo>
                      <a:pt x="7787" y="3480"/>
                    </a:lnTo>
                    <a:lnTo>
                      <a:pt x="7787" y="3489"/>
                    </a:lnTo>
                    <a:lnTo>
                      <a:pt x="7789" y="3584"/>
                    </a:lnTo>
                    <a:lnTo>
                      <a:pt x="7788" y="3612"/>
                    </a:lnTo>
                    <a:lnTo>
                      <a:pt x="7751" y="4013"/>
                    </a:lnTo>
                    <a:lnTo>
                      <a:pt x="7744" y="4051"/>
                    </a:lnTo>
                    <a:lnTo>
                      <a:pt x="7641" y="4462"/>
                    </a:lnTo>
                    <a:lnTo>
                      <a:pt x="7632" y="4490"/>
                    </a:lnTo>
                    <a:lnTo>
                      <a:pt x="7473" y="4906"/>
                    </a:lnTo>
                    <a:lnTo>
                      <a:pt x="7463" y="4927"/>
                    </a:lnTo>
                    <a:lnTo>
                      <a:pt x="7260" y="5340"/>
                    </a:lnTo>
                    <a:lnTo>
                      <a:pt x="7251" y="5356"/>
                    </a:lnTo>
                    <a:lnTo>
                      <a:pt x="7015" y="5761"/>
                    </a:lnTo>
                    <a:lnTo>
                      <a:pt x="7007" y="5773"/>
                    </a:lnTo>
                    <a:lnTo>
                      <a:pt x="6748" y="6163"/>
                    </a:lnTo>
                    <a:lnTo>
                      <a:pt x="6741" y="6173"/>
                    </a:lnTo>
                    <a:lnTo>
                      <a:pt x="6471" y="6541"/>
                    </a:lnTo>
                    <a:lnTo>
                      <a:pt x="6465" y="6548"/>
                    </a:lnTo>
                    <a:lnTo>
                      <a:pt x="6195" y="6888"/>
                    </a:lnTo>
                    <a:lnTo>
                      <a:pt x="6190" y="6895"/>
                    </a:lnTo>
                    <a:lnTo>
                      <a:pt x="5931" y="7200"/>
                    </a:lnTo>
                    <a:lnTo>
                      <a:pt x="5926" y="7205"/>
                    </a:lnTo>
                    <a:lnTo>
                      <a:pt x="5690" y="7470"/>
                    </a:lnTo>
                    <a:lnTo>
                      <a:pt x="5686" y="7474"/>
                    </a:lnTo>
                    <a:lnTo>
                      <a:pt x="5482" y="7691"/>
                    </a:lnTo>
                    <a:lnTo>
                      <a:pt x="5479" y="7694"/>
                    </a:lnTo>
                    <a:lnTo>
                      <a:pt x="5320" y="7857"/>
                    </a:lnTo>
                    <a:lnTo>
                      <a:pt x="5316" y="7861"/>
                    </a:lnTo>
                    <a:lnTo>
                      <a:pt x="5213" y="7963"/>
                    </a:lnTo>
                    <a:lnTo>
                      <a:pt x="5210" y="7965"/>
                    </a:lnTo>
                    <a:lnTo>
                      <a:pt x="5173" y="8001"/>
                    </a:lnTo>
                    <a:lnTo>
                      <a:pt x="5149" y="8022"/>
                    </a:lnTo>
                    <a:lnTo>
                      <a:pt x="5122" y="8039"/>
                    </a:lnTo>
                    <a:lnTo>
                      <a:pt x="5093" y="8053"/>
                    </a:lnTo>
                    <a:lnTo>
                      <a:pt x="5063" y="8063"/>
                    </a:lnTo>
                    <a:lnTo>
                      <a:pt x="5032" y="8069"/>
                    </a:lnTo>
                    <a:lnTo>
                      <a:pt x="5000" y="8071"/>
                    </a:lnTo>
                    <a:lnTo>
                      <a:pt x="4968" y="8069"/>
                    </a:lnTo>
                    <a:lnTo>
                      <a:pt x="4937" y="8063"/>
                    </a:lnTo>
                    <a:lnTo>
                      <a:pt x="4907" y="8053"/>
                    </a:lnTo>
                    <a:lnTo>
                      <a:pt x="4878" y="8039"/>
                    </a:lnTo>
                    <a:lnTo>
                      <a:pt x="4851" y="8022"/>
                    </a:lnTo>
                    <a:lnTo>
                      <a:pt x="4827" y="8001"/>
                    </a:lnTo>
                    <a:lnTo>
                      <a:pt x="4790" y="7965"/>
                    </a:lnTo>
                    <a:lnTo>
                      <a:pt x="4787" y="7963"/>
                    </a:lnTo>
                    <a:lnTo>
                      <a:pt x="4684" y="7861"/>
                    </a:lnTo>
                    <a:lnTo>
                      <a:pt x="4680" y="7857"/>
                    </a:lnTo>
                    <a:lnTo>
                      <a:pt x="4521" y="7694"/>
                    </a:lnTo>
                    <a:lnTo>
                      <a:pt x="4518" y="7691"/>
                    </a:lnTo>
                    <a:lnTo>
                      <a:pt x="4314" y="7474"/>
                    </a:lnTo>
                    <a:lnTo>
                      <a:pt x="4310" y="7470"/>
                    </a:lnTo>
                    <a:lnTo>
                      <a:pt x="4074" y="7205"/>
                    </a:lnTo>
                    <a:lnTo>
                      <a:pt x="4069" y="7200"/>
                    </a:lnTo>
                    <a:lnTo>
                      <a:pt x="3810" y="6895"/>
                    </a:lnTo>
                    <a:lnTo>
                      <a:pt x="3805" y="6888"/>
                    </a:lnTo>
                    <a:lnTo>
                      <a:pt x="3535" y="6548"/>
                    </a:lnTo>
                    <a:lnTo>
                      <a:pt x="3529" y="6541"/>
                    </a:lnTo>
                    <a:lnTo>
                      <a:pt x="3259" y="6173"/>
                    </a:lnTo>
                    <a:lnTo>
                      <a:pt x="3252" y="6163"/>
                    </a:lnTo>
                    <a:lnTo>
                      <a:pt x="2993" y="5773"/>
                    </a:lnTo>
                    <a:lnTo>
                      <a:pt x="2985" y="5761"/>
                    </a:lnTo>
                    <a:lnTo>
                      <a:pt x="2749" y="5356"/>
                    </a:lnTo>
                    <a:lnTo>
                      <a:pt x="2740" y="5340"/>
                    </a:lnTo>
                    <a:lnTo>
                      <a:pt x="2537" y="4927"/>
                    </a:lnTo>
                    <a:lnTo>
                      <a:pt x="2527" y="4906"/>
                    </a:lnTo>
                    <a:lnTo>
                      <a:pt x="2368" y="4490"/>
                    </a:lnTo>
                    <a:lnTo>
                      <a:pt x="2359" y="4462"/>
                    </a:lnTo>
                    <a:lnTo>
                      <a:pt x="2256" y="4051"/>
                    </a:lnTo>
                    <a:lnTo>
                      <a:pt x="2249" y="4013"/>
                    </a:lnTo>
                    <a:lnTo>
                      <a:pt x="2212" y="3612"/>
                    </a:lnTo>
                    <a:lnTo>
                      <a:pt x="2211" y="3584"/>
                    </a:lnTo>
                    <a:lnTo>
                      <a:pt x="2213" y="3489"/>
                    </a:lnTo>
                    <a:lnTo>
                      <a:pt x="2213" y="3480"/>
                    </a:lnTo>
                    <a:lnTo>
                      <a:pt x="2219" y="3385"/>
                    </a:lnTo>
                    <a:lnTo>
                      <a:pt x="2219" y="3375"/>
                    </a:lnTo>
                    <a:lnTo>
                      <a:pt x="2228" y="3281"/>
                    </a:lnTo>
                    <a:lnTo>
                      <a:pt x="2229" y="3272"/>
                    </a:lnTo>
                    <a:lnTo>
                      <a:pt x="2242" y="3178"/>
                    </a:lnTo>
                    <a:lnTo>
                      <a:pt x="2243" y="3168"/>
                    </a:lnTo>
                    <a:lnTo>
                      <a:pt x="2259" y="3075"/>
                    </a:lnTo>
                    <a:lnTo>
                      <a:pt x="2261" y="3066"/>
                    </a:lnTo>
                    <a:lnTo>
                      <a:pt x="2280" y="2973"/>
                    </a:lnTo>
                    <a:lnTo>
                      <a:pt x="2282" y="2964"/>
                    </a:lnTo>
                    <a:lnTo>
                      <a:pt x="2305" y="2872"/>
                    </a:lnTo>
                    <a:lnTo>
                      <a:pt x="2307" y="2863"/>
                    </a:lnTo>
                    <a:lnTo>
                      <a:pt x="2333" y="2772"/>
                    </a:lnTo>
                    <a:lnTo>
                      <a:pt x="2336" y="2763"/>
                    </a:lnTo>
                    <a:lnTo>
                      <a:pt x="2366" y="2673"/>
                    </a:lnTo>
                    <a:lnTo>
                      <a:pt x="2369" y="2665"/>
                    </a:lnTo>
                    <a:lnTo>
                      <a:pt x="2402" y="2576"/>
                    </a:lnTo>
                    <a:lnTo>
                      <a:pt x="2405" y="2567"/>
                    </a:lnTo>
                    <a:lnTo>
                      <a:pt x="2441" y="2479"/>
                    </a:lnTo>
                    <a:lnTo>
                      <a:pt x="2445" y="2471"/>
                    </a:lnTo>
                    <a:lnTo>
                      <a:pt x="2485" y="2384"/>
                    </a:lnTo>
                    <a:lnTo>
                      <a:pt x="2489" y="2376"/>
                    </a:lnTo>
                    <a:lnTo>
                      <a:pt x="2532" y="2291"/>
                    </a:lnTo>
                    <a:lnTo>
                      <a:pt x="2536" y="2283"/>
                    </a:lnTo>
                    <a:lnTo>
                      <a:pt x="2582" y="2199"/>
                    </a:lnTo>
                    <a:lnTo>
                      <a:pt x="2587" y="2191"/>
                    </a:lnTo>
                    <a:lnTo>
                      <a:pt x="2636" y="2109"/>
                    </a:lnTo>
                    <a:lnTo>
                      <a:pt x="2641" y="2101"/>
                    </a:lnTo>
                    <a:lnTo>
                      <a:pt x="2693" y="2022"/>
                    </a:lnTo>
                    <a:lnTo>
                      <a:pt x="2699" y="2014"/>
                    </a:lnTo>
                    <a:lnTo>
                      <a:pt x="2754" y="1936"/>
                    </a:lnTo>
                    <a:lnTo>
                      <a:pt x="2759" y="1929"/>
                    </a:lnTo>
                    <a:lnTo>
                      <a:pt x="2817" y="1854"/>
                    </a:lnTo>
                    <a:lnTo>
                      <a:pt x="2823" y="1846"/>
                    </a:lnTo>
                    <a:lnTo>
                      <a:pt x="2883" y="1773"/>
                    </a:lnTo>
                    <a:lnTo>
                      <a:pt x="2889" y="1766"/>
                    </a:lnTo>
                    <a:lnTo>
                      <a:pt x="2952" y="1696"/>
                    </a:lnTo>
                    <a:lnTo>
                      <a:pt x="2959" y="1689"/>
                    </a:lnTo>
                    <a:lnTo>
                      <a:pt x="3024" y="1621"/>
                    </a:lnTo>
                    <a:lnTo>
                      <a:pt x="3031" y="1614"/>
                    </a:lnTo>
                    <a:lnTo>
                      <a:pt x="3099" y="1548"/>
                    </a:lnTo>
                    <a:lnTo>
                      <a:pt x="3106" y="1542"/>
                    </a:lnTo>
                    <a:lnTo>
                      <a:pt x="3176" y="1479"/>
                    </a:lnTo>
                    <a:lnTo>
                      <a:pt x="3183" y="1473"/>
                    </a:lnTo>
                    <a:lnTo>
                      <a:pt x="3256" y="1412"/>
                    </a:lnTo>
                    <a:lnTo>
                      <a:pt x="3264" y="1406"/>
                    </a:lnTo>
                    <a:lnTo>
                      <a:pt x="3339" y="1348"/>
                    </a:lnTo>
                    <a:lnTo>
                      <a:pt x="3346" y="1343"/>
                    </a:lnTo>
                    <a:lnTo>
                      <a:pt x="3424" y="1288"/>
                    </a:lnTo>
                    <a:lnTo>
                      <a:pt x="3432" y="1282"/>
                    </a:lnTo>
                    <a:lnTo>
                      <a:pt x="3511" y="1230"/>
                    </a:lnTo>
                    <a:lnTo>
                      <a:pt x="3519" y="1225"/>
                    </a:lnTo>
                    <a:lnTo>
                      <a:pt x="3601" y="1176"/>
                    </a:lnTo>
                    <a:lnTo>
                      <a:pt x="3609" y="1171"/>
                    </a:lnTo>
                    <a:lnTo>
                      <a:pt x="3693" y="1125"/>
                    </a:lnTo>
                    <a:lnTo>
                      <a:pt x="3701" y="1121"/>
                    </a:lnTo>
                    <a:lnTo>
                      <a:pt x="3786" y="1078"/>
                    </a:lnTo>
                    <a:lnTo>
                      <a:pt x="3794" y="1074"/>
                    </a:lnTo>
                    <a:lnTo>
                      <a:pt x="3881" y="1034"/>
                    </a:lnTo>
                    <a:lnTo>
                      <a:pt x="3889" y="1030"/>
                    </a:lnTo>
                    <a:lnTo>
                      <a:pt x="3977" y="994"/>
                    </a:lnTo>
                    <a:lnTo>
                      <a:pt x="3986" y="991"/>
                    </a:lnTo>
                    <a:lnTo>
                      <a:pt x="4075" y="958"/>
                    </a:lnTo>
                    <a:lnTo>
                      <a:pt x="4083" y="955"/>
                    </a:lnTo>
                    <a:lnTo>
                      <a:pt x="4173" y="925"/>
                    </a:lnTo>
                    <a:lnTo>
                      <a:pt x="4182" y="922"/>
                    </a:lnTo>
                    <a:lnTo>
                      <a:pt x="4273" y="896"/>
                    </a:lnTo>
                    <a:lnTo>
                      <a:pt x="4282" y="894"/>
                    </a:lnTo>
                    <a:lnTo>
                      <a:pt x="4374" y="871"/>
                    </a:lnTo>
                    <a:lnTo>
                      <a:pt x="4383" y="869"/>
                    </a:lnTo>
                    <a:lnTo>
                      <a:pt x="4476" y="850"/>
                    </a:lnTo>
                    <a:lnTo>
                      <a:pt x="4485" y="848"/>
                    </a:lnTo>
                    <a:lnTo>
                      <a:pt x="4579" y="832"/>
                    </a:lnTo>
                    <a:lnTo>
                      <a:pt x="4588" y="831"/>
                    </a:lnTo>
                    <a:lnTo>
                      <a:pt x="4682" y="818"/>
                    </a:lnTo>
                    <a:lnTo>
                      <a:pt x="4691" y="817"/>
                    </a:lnTo>
                    <a:lnTo>
                      <a:pt x="4786" y="808"/>
                    </a:lnTo>
                    <a:lnTo>
                      <a:pt x="4795" y="808"/>
                    </a:lnTo>
                    <a:lnTo>
                      <a:pt x="4891" y="802"/>
                    </a:lnTo>
                    <a:close/>
                    <a:moveTo>
                      <a:pt x="5172" y="1306"/>
                    </a:moveTo>
                    <a:lnTo>
                      <a:pt x="5086" y="1302"/>
                    </a:lnTo>
                    <a:lnTo>
                      <a:pt x="5000" y="1300"/>
                    </a:lnTo>
                    <a:lnTo>
                      <a:pt x="4914" y="1302"/>
                    </a:lnTo>
                    <a:lnTo>
                      <a:pt x="4828" y="1306"/>
                    </a:lnTo>
                    <a:lnTo>
                      <a:pt x="4743" y="1314"/>
                    </a:lnTo>
                    <a:lnTo>
                      <a:pt x="4658" y="1326"/>
                    </a:lnTo>
                    <a:lnTo>
                      <a:pt x="4574" y="1340"/>
                    </a:lnTo>
                    <a:lnTo>
                      <a:pt x="4490" y="1357"/>
                    </a:lnTo>
                    <a:lnTo>
                      <a:pt x="4407" y="1378"/>
                    </a:lnTo>
                    <a:lnTo>
                      <a:pt x="4325" y="1402"/>
                    </a:lnTo>
                    <a:lnTo>
                      <a:pt x="4244" y="1428"/>
                    </a:lnTo>
                    <a:lnTo>
                      <a:pt x="4164" y="1458"/>
                    </a:lnTo>
                    <a:lnTo>
                      <a:pt x="4085" y="1491"/>
                    </a:lnTo>
                    <a:lnTo>
                      <a:pt x="4007" y="1526"/>
                    </a:lnTo>
                    <a:lnTo>
                      <a:pt x="3930" y="1565"/>
                    </a:lnTo>
                    <a:lnTo>
                      <a:pt x="3855" y="1607"/>
                    </a:lnTo>
                    <a:lnTo>
                      <a:pt x="3781" y="1651"/>
                    </a:lnTo>
                    <a:lnTo>
                      <a:pt x="3710" y="1698"/>
                    </a:lnTo>
                    <a:lnTo>
                      <a:pt x="3640" y="1748"/>
                    </a:lnTo>
                    <a:lnTo>
                      <a:pt x="3572" y="1800"/>
                    </a:lnTo>
                    <a:lnTo>
                      <a:pt x="3506" y="1854"/>
                    </a:lnTo>
                    <a:lnTo>
                      <a:pt x="3443" y="1911"/>
                    </a:lnTo>
                    <a:lnTo>
                      <a:pt x="3381" y="1971"/>
                    </a:lnTo>
                    <a:lnTo>
                      <a:pt x="3322" y="2032"/>
                    </a:lnTo>
                    <a:lnTo>
                      <a:pt x="3265" y="2096"/>
                    </a:lnTo>
                    <a:lnTo>
                      <a:pt x="3211" y="2162"/>
                    </a:lnTo>
                    <a:lnTo>
                      <a:pt x="3159" y="2230"/>
                    </a:lnTo>
                    <a:lnTo>
                      <a:pt x="3109" y="2300"/>
                    </a:lnTo>
                    <a:lnTo>
                      <a:pt x="3062" y="2371"/>
                    </a:lnTo>
                    <a:lnTo>
                      <a:pt x="3018" y="2445"/>
                    </a:lnTo>
                    <a:lnTo>
                      <a:pt x="2976" y="2520"/>
                    </a:lnTo>
                    <a:lnTo>
                      <a:pt x="2937" y="2597"/>
                    </a:lnTo>
                    <a:lnTo>
                      <a:pt x="2902" y="2675"/>
                    </a:lnTo>
                    <a:lnTo>
                      <a:pt x="2869" y="2754"/>
                    </a:lnTo>
                    <a:lnTo>
                      <a:pt x="2839" y="2834"/>
                    </a:lnTo>
                    <a:lnTo>
                      <a:pt x="2813" y="2915"/>
                    </a:lnTo>
                    <a:lnTo>
                      <a:pt x="2789" y="2997"/>
                    </a:lnTo>
                    <a:lnTo>
                      <a:pt x="2768" y="3080"/>
                    </a:lnTo>
                    <a:lnTo>
                      <a:pt x="2751" y="3163"/>
                    </a:lnTo>
                    <a:lnTo>
                      <a:pt x="2737" y="3248"/>
                    </a:lnTo>
                    <a:lnTo>
                      <a:pt x="2725" y="3332"/>
                    </a:lnTo>
                    <a:lnTo>
                      <a:pt x="2717" y="3418"/>
                    </a:lnTo>
                    <a:lnTo>
                      <a:pt x="2713" y="3503"/>
                    </a:lnTo>
                    <a:lnTo>
                      <a:pt x="2711" y="3580"/>
                    </a:lnTo>
                    <a:lnTo>
                      <a:pt x="2745" y="3947"/>
                    </a:lnTo>
                    <a:lnTo>
                      <a:pt x="2840" y="4325"/>
                    </a:lnTo>
                    <a:lnTo>
                      <a:pt x="2990" y="4716"/>
                    </a:lnTo>
                    <a:lnTo>
                      <a:pt x="3185" y="5112"/>
                    </a:lnTo>
                    <a:lnTo>
                      <a:pt x="3413" y="5502"/>
                    </a:lnTo>
                    <a:lnTo>
                      <a:pt x="3665" y="5881"/>
                    </a:lnTo>
                    <a:lnTo>
                      <a:pt x="3929" y="6241"/>
                    </a:lnTo>
                    <a:lnTo>
                      <a:pt x="4194" y="6574"/>
                    </a:lnTo>
                    <a:lnTo>
                      <a:pt x="4448" y="6874"/>
                    </a:lnTo>
                    <a:lnTo>
                      <a:pt x="4681" y="7134"/>
                    </a:lnTo>
                    <a:lnTo>
                      <a:pt x="4881" y="7347"/>
                    </a:lnTo>
                    <a:lnTo>
                      <a:pt x="5000" y="7469"/>
                    </a:lnTo>
                    <a:lnTo>
                      <a:pt x="5119" y="7347"/>
                    </a:lnTo>
                    <a:lnTo>
                      <a:pt x="5319" y="7134"/>
                    </a:lnTo>
                    <a:lnTo>
                      <a:pt x="5552" y="6874"/>
                    </a:lnTo>
                    <a:lnTo>
                      <a:pt x="5806" y="6574"/>
                    </a:lnTo>
                    <a:lnTo>
                      <a:pt x="6071" y="6241"/>
                    </a:lnTo>
                    <a:lnTo>
                      <a:pt x="6335" y="5881"/>
                    </a:lnTo>
                    <a:lnTo>
                      <a:pt x="6587" y="5502"/>
                    </a:lnTo>
                    <a:lnTo>
                      <a:pt x="6815" y="5112"/>
                    </a:lnTo>
                    <a:lnTo>
                      <a:pt x="7010" y="4716"/>
                    </a:lnTo>
                    <a:lnTo>
                      <a:pt x="7160" y="4325"/>
                    </a:lnTo>
                    <a:lnTo>
                      <a:pt x="7255" y="3947"/>
                    </a:lnTo>
                    <a:lnTo>
                      <a:pt x="7289" y="3580"/>
                    </a:lnTo>
                    <a:lnTo>
                      <a:pt x="7287" y="3503"/>
                    </a:lnTo>
                    <a:lnTo>
                      <a:pt x="7283" y="3418"/>
                    </a:lnTo>
                    <a:lnTo>
                      <a:pt x="7275" y="3332"/>
                    </a:lnTo>
                    <a:lnTo>
                      <a:pt x="7263" y="3248"/>
                    </a:lnTo>
                    <a:lnTo>
                      <a:pt x="7249" y="3163"/>
                    </a:lnTo>
                    <a:lnTo>
                      <a:pt x="7232" y="3080"/>
                    </a:lnTo>
                    <a:lnTo>
                      <a:pt x="7211" y="2997"/>
                    </a:lnTo>
                    <a:lnTo>
                      <a:pt x="7187" y="2915"/>
                    </a:lnTo>
                    <a:lnTo>
                      <a:pt x="7161" y="2834"/>
                    </a:lnTo>
                    <a:lnTo>
                      <a:pt x="7131" y="2754"/>
                    </a:lnTo>
                    <a:lnTo>
                      <a:pt x="7098" y="2675"/>
                    </a:lnTo>
                    <a:lnTo>
                      <a:pt x="7063" y="2597"/>
                    </a:lnTo>
                    <a:lnTo>
                      <a:pt x="7024" y="2520"/>
                    </a:lnTo>
                    <a:lnTo>
                      <a:pt x="6982" y="2445"/>
                    </a:lnTo>
                    <a:lnTo>
                      <a:pt x="6938" y="2371"/>
                    </a:lnTo>
                    <a:lnTo>
                      <a:pt x="6891" y="2300"/>
                    </a:lnTo>
                    <a:lnTo>
                      <a:pt x="6841" y="2230"/>
                    </a:lnTo>
                    <a:lnTo>
                      <a:pt x="6789" y="2162"/>
                    </a:lnTo>
                    <a:lnTo>
                      <a:pt x="6735" y="2096"/>
                    </a:lnTo>
                    <a:lnTo>
                      <a:pt x="6678" y="2032"/>
                    </a:lnTo>
                    <a:lnTo>
                      <a:pt x="6619" y="1971"/>
                    </a:lnTo>
                    <a:lnTo>
                      <a:pt x="6557" y="1911"/>
                    </a:lnTo>
                    <a:lnTo>
                      <a:pt x="6494" y="1854"/>
                    </a:lnTo>
                    <a:lnTo>
                      <a:pt x="6428" y="1800"/>
                    </a:lnTo>
                    <a:lnTo>
                      <a:pt x="6360" y="1748"/>
                    </a:lnTo>
                    <a:lnTo>
                      <a:pt x="6290" y="1698"/>
                    </a:lnTo>
                    <a:lnTo>
                      <a:pt x="6219" y="1651"/>
                    </a:lnTo>
                    <a:lnTo>
                      <a:pt x="6145" y="1607"/>
                    </a:lnTo>
                    <a:lnTo>
                      <a:pt x="6070" y="1565"/>
                    </a:lnTo>
                    <a:lnTo>
                      <a:pt x="5993" y="1526"/>
                    </a:lnTo>
                    <a:lnTo>
                      <a:pt x="5915" y="1491"/>
                    </a:lnTo>
                    <a:lnTo>
                      <a:pt x="5836" y="1458"/>
                    </a:lnTo>
                    <a:lnTo>
                      <a:pt x="5756" y="1428"/>
                    </a:lnTo>
                    <a:lnTo>
                      <a:pt x="5675" y="1402"/>
                    </a:lnTo>
                    <a:lnTo>
                      <a:pt x="5593" y="1378"/>
                    </a:lnTo>
                    <a:lnTo>
                      <a:pt x="5510" y="1357"/>
                    </a:lnTo>
                    <a:lnTo>
                      <a:pt x="5426" y="1340"/>
                    </a:lnTo>
                    <a:lnTo>
                      <a:pt x="5342" y="1326"/>
                    </a:lnTo>
                    <a:lnTo>
                      <a:pt x="5257" y="1314"/>
                    </a:lnTo>
                    <a:lnTo>
                      <a:pt x="5172" y="1306"/>
                    </a:lnTo>
                    <a:close/>
                    <a:moveTo>
                      <a:pt x="3439" y="4436"/>
                    </a:moveTo>
                    <a:lnTo>
                      <a:pt x="3439" y="3025"/>
                    </a:lnTo>
                    <a:lnTo>
                      <a:pt x="3440" y="3005"/>
                    </a:lnTo>
                    <a:lnTo>
                      <a:pt x="3444" y="2986"/>
                    </a:lnTo>
                    <a:lnTo>
                      <a:pt x="3451" y="2967"/>
                    </a:lnTo>
                    <a:lnTo>
                      <a:pt x="3460" y="2949"/>
                    </a:lnTo>
                    <a:lnTo>
                      <a:pt x="3471" y="2933"/>
                    </a:lnTo>
                    <a:lnTo>
                      <a:pt x="3484" y="2918"/>
                    </a:lnTo>
                    <a:lnTo>
                      <a:pt x="3499" y="2905"/>
                    </a:lnTo>
                    <a:lnTo>
                      <a:pt x="3515" y="2894"/>
                    </a:lnTo>
                    <a:lnTo>
                      <a:pt x="3533" y="2886"/>
                    </a:lnTo>
                    <a:lnTo>
                      <a:pt x="4944" y="2322"/>
                    </a:lnTo>
                    <a:lnTo>
                      <a:pt x="4962" y="2316"/>
                    </a:lnTo>
                    <a:lnTo>
                      <a:pt x="4981" y="2312"/>
                    </a:lnTo>
                    <a:lnTo>
                      <a:pt x="5000" y="2311"/>
                    </a:lnTo>
                    <a:lnTo>
                      <a:pt x="5019" y="2312"/>
                    </a:lnTo>
                    <a:lnTo>
                      <a:pt x="5038" y="2316"/>
                    </a:lnTo>
                    <a:lnTo>
                      <a:pt x="5056" y="2322"/>
                    </a:lnTo>
                    <a:lnTo>
                      <a:pt x="6467" y="2886"/>
                    </a:lnTo>
                    <a:lnTo>
                      <a:pt x="6485" y="2894"/>
                    </a:lnTo>
                    <a:lnTo>
                      <a:pt x="6501" y="2905"/>
                    </a:lnTo>
                    <a:lnTo>
                      <a:pt x="6516" y="2918"/>
                    </a:lnTo>
                    <a:lnTo>
                      <a:pt x="6529" y="2933"/>
                    </a:lnTo>
                    <a:lnTo>
                      <a:pt x="6540" y="2949"/>
                    </a:lnTo>
                    <a:lnTo>
                      <a:pt x="6549" y="2967"/>
                    </a:lnTo>
                    <a:lnTo>
                      <a:pt x="6556" y="2986"/>
                    </a:lnTo>
                    <a:lnTo>
                      <a:pt x="6560" y="3005"/>
                    </a:lnTo>
                    <a:lnTo>
                      <a:pt x="6561" y="3025"/>
                    </a:lnTo>
                    <a:lnTo>
                      <a:pt x="6561" y="4436"/>
                    </a:lnTo>
                    <a:lnTo>
                      <a:pt x="6560" y="4456"/>
                    </a:lnTo>
                    <a:lnTo>
                      <a:pt x="6556" y="4475"/>
                    </a:lnTo>
                    <a:lnTo>
                      <a:pt x="6549" y="4494"/>
                    </a:lnTo>
                    <a:lnTo>
                      <a:pt x="6540" y="4512"/>
                    </a:lnTo>
                    <a:lnTo>
                      <a:pt x="6529" y="4528"/>
                    </a:lnTo>
                    <a:lnTo>
                      <a:pt x="6516" y="4543"/>
                    </a:lnTo>
                    <a:lnTo>
                      <a:pt x="6501" y="4556"/>
                    </a:lnTo>
                    <a:lnTo>
                      <a:pt x="6485" y="4567"/>
                    </a:lnTo>
                    <a:lnTo>
                      <a:pt x="6467" y="4575"/>
                    </a:lnTo>
                    <a:lnTo>
                      <a:pt x="5056" y="5139"/>
                    </a:lnTo>
                    <a:lnTo>
                      <a:pt x="5038" y="5145"/>
                    </a:lnTo>
                    <a:lnTo>
                      <a:pt x="5019" y="5149"/>
                    </a:lnTo>
                    <a:lnTo>
                      <a:pt x="5000" y="5150"/>
                    </a:lnTo>
                    <a:lnTo>
                      <a:pt x="4981" y="5149"/>
                    </a:lnTo>
                    <a:lnTo>
                      <a:pt x="4962" y="5145"/>
                    </a:lnTo>
                    <a:lnTo>
                      <a:pt x="4944" y="5139"/>
                    </a:lnTo>
                    <a:lnTo>
                      <a:pt x="3533" y="4575"/>
                    </a:lnTo>
                    <a:lnTo>
                      <a:pt x="3515" y="4567"/>
                    </a:lnTo>
                    <a:lnTo>
                      <a:pt x="3499" y="4556"/>
                    </a:lnTo>
                    <a:lnTo>
                      <a:pt x="3484" y="4543"/>
                    </a:lnTo>
                    <a:lnTo>
                      <a:pt x="3471" y="4528"/>
                    </a:lnTo>
                    <a:lnTo>
                      <a:pt x="3460" y="4512"/>
                    </a:lnTo>
                    <a:lnTo>
                      <a:pt x="3451" y="4494"/>
                    </a:lnTo>
                    <a:lnTo>
                      <a:pt x="3444" y="4475"/>
                    </a:lnTo>
                    <a:lnTo>
                      <a:pt x="3440" y="4456"/>
                    </a:lnTo>
                    <a:lnTo>
                      <a:pt x="3439" y="4436"/>
                    </a:lnTo>
                    <a:close/>
                    <a:moveTo>
                      <a:pt x="5000" y="2623"/>
                    </a:moveTo>
                    <a:lnTo>
                      <a:pt x="3739" y="3127"/>
                    </a:lnTo>
                    <a:lnTo>
                      <a:pt x="3739" y="4334"/>
                    </a:lnTo>
                    <a:lnTo>
                      <a:pt x="5000" y="4838"/>
                    </a:lnTo>
                    <a:lnTo>
                      <a:pt x="6261" y="4334"/>
                    </a:lnTo>
                    <a:lnTo>
                      <a:pt x="6261" y="3127"/>
                    </a:lnTo>
                    <a:lnTo>
                      <a:pt x="5000" y="26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C3BB3C2-EB22-4B83-ACC1-F73090FF8C74}"/>
              </a:ext>
            </a:extLst>
          </p:cNvPr>
          <p:cNvSpPr/>
          <p:nvPr/>
        </p:nvSpPr>
        <p:spPr>
          <a:xfrm>
            <a:off x="9032924" y="4803312"/>
            <a:ext cx="2595196" cy="13101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6" name="Text 4">
            <a:extLst>
              <a:ext uri="{FF2B5EF4-FFF2-40B4-BE49-F238E27FC236}">
                <a16:creationId xmlns:a16="http://schemas.microsoft.com/office/drawing/2014/main" id="{772AF491-603D-4D4B-BE17-516A4B3C0431}"/>
              </a:ext>
            </a:extLst>
          </p:cNvPr>
          <p:cNvSpPr/>
          <p:nvPr/>
        </p:nvSpPr>
        <p:spPr>
          <a:xfrm>
            <a:off x="10070447" y="4997282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ea typeface="Georgia" pitchFamily="34" charset="-122"/>
                <a:cs typeface="Georgia" pitchFamily="34" charset="-120"/>
              </a:rPr>
              <a:t>30</a:t>
            </a:r>
          </a:p>
        </p:txBody>
      </p:sp>
      <p:sp>
        <p:nvSpPr>
          <p:cNvPr id="27" name="Text 5">
            <a:extLst>
              <a:ext uri="{FF2B5EF4-FFF2-40B4-BE49-F238E27FC236}">
                <a16:creationId xmlns:a16="http://schemas.microsoft.com/office/drawing/2014/main" id="{AC767A3D-0700-4BBD-A545-F170DD262986}"/>
              </a:ext>
            </a:extLst>
          </p:cNvPr>
          <p:cNvSpPr/>
          <p:nvPr/>
        </p:nvSpPr>
        <p:spPr>
          <a:xfrm>
            <a:off x="10070447" y="5464874"/>
            <a:ext cx="1334702" cy="4546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da-DK" sz="1400" dirty="0">
                <a:ea typeface="Calibri" pitchFamily="34" charset="-122"/>
                <a:cs typeface="Calibri" pitchFamily="34" charset="-120"/>
              </a:rPr>
              <a:t>Openings per year at scale</a:t>
            </a:r>
            <a:endParaRPr lang="en-US" sz="1400" dirty="0">
              <a:ea typeface="Calibri" pitchFamily="34" charset="-122"/>
              <a:cs typeface="Calibri" pitchFamily="34" charset="-12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8BC4A38-DE1B-425F-83F8-C4051EFB6FE0}"/>
              </a:ext>
            </a:extLst>
          </p:cNvPr>
          <p:cNvGrpSpPr/>
          <p:nvPr/>
        </p:nvGrpSpPr>
        <p:grpSpPr>
          <a:xfrm>
            <a:off x="9255895" y="5057995"/>
            <a:ext cx="674902" cy="674902"/>
            <a:chOff x="627162" y="4838076"/>
            <a:chExt cx="674902" cy="674902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922F1D7-C476-450A-A4E4-26A19B3CEC17}"/>
                </a:ext>
              </a:extLst>
            </p:cNvPr>
            <p:cNvSpPr/>
            <p:nvPr/>
          </p:nvSpPr>
          <p:spPr>
            <a:xfrm>
              <a:off x="627162" y="4838076"/>
              <a:ext cx="674902" cy="67490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sz="1600" dirty="0"/>
            </a:p>
          </p:txBody>
        </p:sp>
        <p:grpSp>
          <p:nvGrpSpPr>
            <p:cNvPr id="75" name="Group 55"/>
            <p:cNvGrpSpPr/>
            <p:nvPr/>
          </p:nvGrpSpPr>
          <p:grpSpPr>
            <a:xfrm>
              <a:off x="677180" y="4888094"/>
              <a:ext cx="574866" cy="574866"/>
              <a:chOff x="10888678" y="1760585"/>
              <a:chExt cx="633600" cy="633600"/>
            </a:xfrm>
          </p:grpSpPr>
          <p:sp>
            <p:nvSpPr>
              <p:cNvPr id="76" name="Accent"/>
              <p:cNvSpPr/>
              <p:nvPr/>
            </p:nvSpPr>
            <p:spPr>
              <a:xfrm>
                <a:off x="10888678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11" y="5118"/>
                    </a:moveTo>
                    <a:lnTo>
                      <a:pt x="5589" y="5118"/>
                    </a:lnTo>
                    <a:lnTo>
                      <a:pt x="5598" y="5118"/>
                    </a:lnTo>
                    <a:lnTo>
                      <a:pt x="5607" y="5119"/>
                    </a:lnTo>
                    <a:lnTo>
                      <a:pt x="5615" y="5119"/>
                    </a:lnTo>
                    <a:lnTo>
                      <a:pt x="5624" y="5121"/>
                    </a:lnTo>
                    <a:lnTo>
                      <a:pt x="5633" y="5122"/>
                    </a:lnTo>
                    <a:lnTo>
                      <a:pt x="5641" y="5124"/>
                    </a:lnTo>
                    <a:lnTo>
                      <a:pt x="5650" y="5126"/>
                    </a:lnTo>
                    <a:lnTo>
                      <a:pt x="5658" y="5128"/>
                    </a:lnTo>
                    <a:lnTo>
                      <a:pt x="5666" y="5131"/>
                    </a:lnTo>
                    <a:lnTo>
                      <a:pt x="5675" y="5134"/>
                    </a:lnTo>
                    <a:lnTo>
                      <a:pt x="5683" y="5137"/>
                    </a:lnTo>
                    <a:lnTo>
                      <a:pt x="5691" y="5141"/>
                    </a:lnTo>
                    <a:lnTo>
                      <a:pt x="5698" y="5145"/>
                    </a:lnTo>
                    <a:lnTo>
                      <a:pt x="5706" y="5149"/>
                    </a:lnTo>
                    <a:lnTo>
                      <a:pt x="5714" y="5154"/>
                    </a:lnTo>
                    <a:lnTo>
                      <a:pt x="5721" y="5159"/>
                    </a:lnTo>
                    <a:lnTo>
                      <a:pt x="5728" y="5164"/>
                    </a:lnTo>
                    <a:lnTo>
                      <a:pt x="5735" y="5169"/>
                    </a:lnTo>
                    <a:lnTo>
                      <a:pt x="5742" y="5175"/>
                    </a:lnTo>
                    <a:lnTo>
                      <a:pt x="5749" y="5181"/>
                    </a:lnTo>
                    <a:lnTo>
                      <a:pt x="5755" y="5187"/>
                    </a:lnTo>
                    <a:lnTo>
                      <a:pt x="5761" y="5193"/>
                    </a:lnTo>
                    <a:lnTo>
                      <a:pt x="5767" y="5200"/>
                    </a:lnTo>
                    <a:lnTo>
                      <a:pt x="5773" y="5206"/>
                    </a:lnTo>
                    <a:lnTo>
                      <a:pt x="5778" y="5213"/>
                    </a:lnTo>
                    <a:lnTo>
                      <a:pt x="5783" y="5220"/>
                    </a:lnTo>
                    <a:lnTo>
                      <a:pt x="5788" y="5228"/>
                    </a:lnTo>
                    <a:lnTo>
                      <a:pt x="5793" y="5235"/>
                    </a:lnTo>
                    <a:lnTo>
                      <a:pt x="5797" y="5243"/>
                    </a:lnTo>
                    <a:lnTo>
                      <a:pt x="5801" y="5251"/>
                    </a:lnTo>
                    <a:lnTo>
                      <a:pt x="5805" y="5259"/>
                    </a:lnTo>
                    <a:lnTo>
                      <a:pt x="5808" y="5267"/>
                    </a:lnTo>
                    <a:lnTo>
                      <a:pt x="5811" y="5275"/>
                    </a:lnTo>
                    <a:lnTo>
                      <a:pt x="5814" y="5284"/>
                    </a:lnTo>
                    <a:lnTo>
                      <a:pt x="5816" y="5292"/>
                    </a:lnTo>
                    <a:lnTo>
                      <a:pt x="5818" y="5301"/>
                    </a:lnTo>
                    <a:lnTo>
                      <a:pt x="5820" y="5309"/>
                    </a:lnTo>
                    <a:lnTo>
                      <a:pt x="5821" y="5318"/>
                    </a:lnTo>
                    <a:lnTo>
                      <a:pt x="5823" y="5327"/>
                    </a:lnTo>
                    <a:lnTo>
                      <a:pt x="5823" y="5335"/>
                    </a:lnTo>
                    <a:lnTo>
                      <a:pt x="5824" y="5344"/>
                    </a:lnTo>
                    <a:lnTo>
                      <a:pt x="5824" y="5353"/>
                    </a:lnTo>
                    <a:lnTo>
                      <a:pt x="5824" y="6413"/>
                    </a:lnTo>
                    <a:lnTo>
                      <a:pt x="5824" y="6422"/>
                    </a:lnTo>
                    <a:lnTo>
                      <a:pt x="5823" y="6431"/>
                    </a:lnTo>
                    <a:lnTo>
                      <a:pt x="5823" y="6439"/>
                    </a:lnTo>
                    <a:lnTo>
                      <a:pt x="5821" y="6448"/>
                    </a:lnTo>
                    <a:lnTo>
                      <a:pt x="5820" y="6457"/>
                    </a:lnTo>
                    <a:lnTo>
                      <a:pt x="5818" y="6465"/>
                    </a:lnTo>
                    <a:lnTo>
                      <a:pt x="5816" y="6474"/>
                    </a:lnTo>
                    <a:lnTo>
                      <a:pt x="5814" y="6482"/>
                    </a:lnTo>
                    <a:lnTo>
                      <a:pt x="5811" y="6491"/>
                    </a:lnTo>
                    <a:lnTo>
                      <a:pt x="5808" y="6499"/>
                    </a:lnTo>
                    <a:lnTo>
                      <a:pt x="5805" y="6507"/>
                    </a:lnTo>
                    <a:lnTo>
                      <a:pt x="5801" y="6515"/>
                    </a:lnTo>
                    <a:lnTo>
                      <a:pt x="5797" y="6523"/>
                    </a:lnTo>
                    <a:lnTo>
                      <a:pt x="5793" y="6531"/>
                    </a:lnTo>
                    <a:lnTo>
                      <a:pt x="5788" y="6538"/>
                    </a:lnTo>
                    <a:lnTo>
                      <a:pt x="5783" y="6546"/>
                    </a:lnTo>
                    <a:lnTo>
                      <a:pt x="5778" y="6553"/>
                    </a:lnTo>
                    <a:lnTo>
                      <a:pt x="5773" y="6560"/>
                    </a:lnTo>
                    <a:lnTo>
                      <a:pt x="5767" y="6566"/>
                    </a:lnTo>
                    <a:lnTo>
                      <a:pt x="5761" y="6573"/>
                    </a:lnTo>
                    <a:lnTo>
                      <a:pt x="5755" y="6579"/>
                    </a:lnTo>
                    <a:lnTo>
                      <a:pt x="5749" y="6585"/>
                    </a:lnTo>
                    <a:lnTo>
                      <a:pt x="5742" y="6591"/>
                    </a:lnTo>
                    <a:lnTo>
                      <a:pt x="5735" y="6597"/>
                    </a:lnTo>
                    <a:lnTo>
                      <a:pt x="5728" y="6602"/>
                    </a:lnTo>
                    <a:lnTo>
                      <a:pt x="5721" y="6607"/>
                    </a:lnTo>
                    <a:lnTo>
                      <a:pt x="5714" y="6612"/>
                    </a:lnTo>
                    <a:lnTo>
                      <a:pt x="5706" y="6617"/>
                    </a:lnTo>
                    <a:lnTo>
                      <a:pt x="5698" y="6621"/>
                    </a:lnTo>
                    <a:lnTo>
                      <a:pt x="5691" y="6625"/>
                    </a:lnTo>
                    <a:lnTo>
                      <a:pt x="5683" y="6629"/>
                    </a:lnTo>
                    <a:lnTo>
                      <a:pt x="5675" y="6632"/>
                    </a:lnTo>
                    <a:lnTo>
                      <a:pt x="5666" y="6635"/>
                    </a:lnTo>
                    <a:lnTo>
                      <a:pt x="5658" y="6638"/>
                    </a:lnTo>
                    <a:lnTo>
                      <a:pt x="5650" y="6640"/>
                    </a:lnTo>
                    <a:lnTo>
                      <a:pt x="5641" y="6642"/>
                    </a:lnTo>
                    <a:lnTo>
                      <a:pt x="5633" y="6644"/>
                    </a:lnTo>
                    <a:lnTo>
                      <a:pt x="5624" y="6646"/>
                    </a:lnTo>
                    <a:lnTo>
                      <a:pt x="5615" y="6647"/>
                    </a:lnTo>
                    <a:lnTo>
                      <a:pt x="5607" y="6647"/>
                    </a:lnTo>
                    <a:lnTo>
                      <a:pt x="5598" y="6648"/>
                    </a:lnTo>
                    <a:lnTo>
                      <a:pt x="5589" y="6648"/>
                    </a:lnTo>
                    <a:lnTo>
                      <a:pt x="4411" y="6648"/>
                    </a:lnTo>
                    <a:lnTo>
                      <a:pt x="4402" y="6648"/>
                    </a:lnTo>
                    <a:lnTo>
                      <a:pt x="4393" y="6647"/>
                    </a:lnTo>
                    <a:lnTo>
                      <a:pt x="4385" y="6647"/>
                    </a:lnTo>
                    <a:lnTo>
                      <a:pt x="4376" y="6646"/>
                    </a:lnTo>
                    <a:lnTo>
                      <a:pt x="4367" y="6644"/>
                    </a:lnTo>
                    <a:lnTo>
                      <a:pt x="4359" y="6642"/>
                    </a:lnTo>
                    <a:lnTo>
                      <a:pt x="4350" y="6640"/>
                    </a:lnTo>
                    <a:lnTo>
                      <a:pt x="4342" y="6638"/>
                    </a:lnTo>
                    <a:lnTo>
                      <a:pt x="4334" y="6635"/>
                    </a:lnTo>
                    <a:lnTo>
                      <a:pt x="4325" y="6632"/>
                    </a:lnTo>
                    <a:lnTo>
                      <a:pt x="4317" y="6629"/>
                    </a:lnTo>
                    <a:lnTo>
                      <a:pt x="4309" y="6625"/>
                    </a:lnTo>
                    <a:lnTo>
                      <a:pt x="4302" y="6621"/>
                    </a:lnTo>
                    <a:lnTo>
                      <a:pt x="4294" y="6617"/>
                    </a:lnTo>
                    <a:lnTo>
                      <a:pt x="4286" y="6612"/>
                    </a:lnTo>
                    <a:lnTo>
                      <a:pt x="4279" y="6607"/>
                    </a:lnTo>
                    <a:lnTo>
                      <a:pt x="4272" y="6602"/>
                    </a:lnTo>
                    <a:lnTo>
                      <a:pt x="4265" y="6597"/>
                    </a:lnTo>
                    <a:lnTo>
                      <a:pt x="4258" y="6591"/>
                    </a:lnTo>
                    <a:lnTo>
                      <a:pt x="4251" y="6585"/>
                    </a:lnTo>
                    <a:lnTo>
                      <a:pt x="4245" y="6579"/>
                    </a:lnTo>
                    <a:lnTo>
                      <a:pt x="4239" y="6573"/>
                    </a:lnTo>
                    <a:lnTo>
                      <a:pt x="4233" y="6566"/>
                    </a:lnTo>
                    <a:lnTo>
                      <a:pt x="4227" y="6560"/>
                    </a:lnTo>
                    <a:lnTo>
                      <a:pt x="4222" y="6553"/>
                    </a:lnTo>
                    <a:lnTo>
                      <a:pt x="4217" y="6546"/>
                    </a:lnTo>
                    <a:lnTo>
                      <a:pt x="4212" y="6538"/>
                    </a:lnTo>
                    <a:lnTo>
                      <a:pt x="4207" y="6531"/>
                    </a:lnTo>
                    <a:lnTo>
                      <a:pt x="4203" y="6523"/>
                    </a:lnTo>
                    <a:lnTo>
                      <a:pt x="4199" y="6515"/>
                    </a:lnTo>
                    <a:lnTo>
                      <a:pt x="4195" y="6507"/>
                    </a:lnTo>
                    <a:lnTo>
                      <a:pt x="4192" y="6499"/>
                    </a:lnTo>
                    <a:lnTo>
                      <a:pt x="4189" y="6491"/>
                    </a:lnTo>
                    <a:lnTo>
                      <a:pt x="4186" y="6482"/>
                    </a:lnTo>
                    <a:lnTo>
                      <a:pt x="4184" y="6474"/>
                    </a:lnTo>
                    <a:lnTo>
                      <a:pt x="4182" y="6465"/>
                    </a:lnTo>
                    <a:lnTo>
                      <a:pt x="4180" y="6457"/>
                    </a:lnTo>
                    <a:lnTo>
                      <a:pt x="4179" y="6448"/>
                    </a:lnTo>
                    <a:lnTo>
                      <a:pt x="4177" y="6439"/>
                    </a:lnTo>
                    <a:lnTo>
                      <a:pt x="4177" y="6431"/>
                    </a:lnTo>
                    <a:lnTo>
                      <a:pt x="4176" y="6422"/>
                    </a:lnTo>
                    <a:lnTo>
                      <a:pt x="4176" y="6413"/>
                    </a:lnTo>
                    <a:lnTo>
                      <a:pt x="4176" y="5353"/>
                    </a:lnTo>
                    <a:lnTo>
                      <a:pt x="4176" y="5344"/>
                    </a:lnTo>
                    <a:lnTo>
                      <a:pt x="4177" y="5335"/>
                    </a:lnTo>
                    <a:lnTo>
                      <a:pt x="4177" y="5327"/>
                    </a:lnTo>
                    <a:lnTo>
                      <a:pt x="4179" y="5318"/>
                    </a:lnTo>
                    <a:lnTo>
                      <a:pt x="4180" y="5309"/>
                    </a:lnTo>
                    <a:lnTo>
                      <a:pt x="4182" y="5301"/>
                    </a:lnTo>
                    <a:lnTo>
                      <a:pt x="4184" y="5292"/>
                    </a:lnTo>
                    <a:lnTo>
                      <a:pt x="4186" y="5284"/>
                    </a:lnTo>
                    <a:lnTo>
                      <a:pt x="4189" y="5275"/>
                    </a:lnTo>
                    <a:lnTo>
                      <a:pt x="4192" y="5267"/>
                    </a:lnTo>
                    <a:lnTo>
                      <a:pt x="4195" y="5259"/>
                    </a:lnTo>
                    <a:lnTo>
                      <a:pt x="4199" y="5251"/>
                    </a:lnTo>
                    <a:lnTo>
                      <a:pt x="4203" y="5243"/>
                    </a:lnTo>
                    <a:lnTo>
                      <a:pt x="4207" y="5235"/>
                    </a:lnTo>
                    <a:lnTo>
                      <a:pt x="4212" y="5228"/>
                    </a:lnTo>
                    <a:lnTo>
                      <a:pt x="4217" y="5220"/>
                    </a:lnTo>
                    <a:lnTo>
                      <a:pt x="4222" y="5213"/>
                    </a:lnTo>
                    <a:lnTo>
                      <a:pt x="4227" y="5206"/>
                    </a:lnTo>
                    <a:lnTo>
                      <a:pt x="4233" y="5200"/>
                    </a:lnTo>
                    <a:lnTo>
                      <a:pt x="4239" y="5193"/>
                    </a:lnTo>
                    <a:lnTo>
                      <a:pt x="4245" y="5187"/>
                    </a:lnTo>
                    <a:lnTo>
                      <a:pt x="4251" y="5181"/>
                    </a:lnTo>
                    <a:lnTo>
                      <a:pt x="4258" y="5175"/>
                    </a:lnTo>
                    <a:lnTo>
                      <a:pt x="4265" y="5169"/>
                    </a:lnTo>
                    <a:lnTo>
                      <a:pt x="4272" y="5164"/>
                    </a:lnTo>
                    <a:lnTo>
                      <a:pt x="4279" y="5159"/>
                    </a:lnTo>
                    <a:lnTo>
                      <a:pt x="4286" y="5154"/>
                    </a:lnTo>
                    <a:lnTo>
                      <a:pt x="4294" y="5149"/>
                    </a:lnTo>
                    <a:lnTo>
                      <a:pt x="4302" y="5145"/>
                    </a:lnTo>
                    <a:lnTo>
                      <a:pt x="4309" y="5141"/>
                    </a:lnTo>
                    <a:lnTo>
                      <a:pt x="4317" y="5137"/>
                    </a:lnTo>
                    <a:lnTo>
                      <a:pt x="4325" y="5134"/>
                    </a:lnTo>
                    <a:lnTo>
                      <a:pt x="4334" y="5131"/>
                    </a:lnTo>
                    <a:lnTo>
                      <a:pt x="4342" y="5128"/>
                    </a:lnTo>
                    <a:lnTo>
                      <a:pt x="4350" y="5126"/>
                    </a:lnTo>
                    <a:lnTo>
                      <a:pt x="4359" y="5124"/>
                    </a:lnTo>
                    <a:lnTo>
                      <a:pt x="4367" y="5122"/>
                    </a:lnTo>
                    <a:lnTo>
                      <a:pt x="4376" y="5121"/>
                    </a:lnTo>
                    <a:lnTo>
                      <a:pt x="4385" y="5119"/>
                    </a:lnTo>
                    <a:lnTo>
                      <a:pt x="4393" y="5119"/>
                    </a:lnTo>
                    <a:lnTo>
                      <a:pt x="4402" y="5118"/>
                    </a:lnTo>
                    <a:lnTo>
                      <a:pt x="4411" y="51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77" name="Outline"/>
              <p:cNvSpPr/>
              <p:nvPr/>
            </p:nvSpPr>
            <p:spPr>
              <a:xfrm>
                <a:off x="10888678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366" y="1350"/>
                    </a:moveTo>
                    <a:lnTo>
                      <a:pt x="3366" y="1806"/>
                    </a:lnTo>
                    <a:lnTo>
                      <a:pt x="6634" y="1806"/>
                    </a:lnTo>
                    <a:lnTo>
                      <a:pt x="6634" y="1350"/>
                    </a:lnTo>
                    <a:lnTo>
                      <a:pt x="6636" y="1317"/>
                    </a:lnTo>
                    <a:lnTo>
                      <a:pt x="6643" y="1285"/>
                    </a:lnTo>
                    <a:lnTo>
                      <a:pt x="6653" y="1254"/>
                    </a:lnTo>
                    <a:lnTo>
                      <a:pt x="6667" y="1225"/>
                    </a:lnTo>
                    <a:lnTo>
                      <a:pt x="6686" y="1198"/>
                    </a:lnTo>
                    <a:lnTo>
                      <a:pt x="6707" y="1173"/>
                    </a:lnTo>
                    <a:lnTo>
                      <a:pt x="6732" y="1152"/>
                    </a:lnTo>
                    <a:lnTo>
                      <a:pt x="6759" y="1133"/>
                    </a:lnTo>
                    <a:lnTo>
                      <a:pt x="6788" y="1119"/>
                    </a:lnTo>
                    <a:lnTo>
                      <a:pt x="6819" y="1109"/>
                    </a:lnTo>
                    <a:lnTo>
                      <a:pt x="6851" y="1102"/>
                    </a:lnTo>
                    <a:lnTo>
                      <a:pt x="6884" y="1100"/>
                    </a:lnTo>
                    <a:lnTo>
                      <a:pt x="6917" y="1102"/>
                    </a:lnTo>
                    <a:lnTo>
                      <a:pt x="6949" y="1109"/>
                    </a:lnTo>
                    <a:lnTo>
                      <a:pt x="6980" y="1119"/>
                    </a:lnTo>
                    <a:lnTo>
                      <a:pt x="7009" y="1133"/>
                    </a:lnTo>
                    <a:lnTo>
                      <a:pt x="7036" y="1152"/>
                    </a:lnTo>
                    <a:lnTo>
                      <a:pt x="7061" y="1173"/>
                    </a:lnTo>
                    <a:lnTo>
                      <a:pt x="7082" y="1198"/>
                    </a:lnTo>
                    <a:lnTo>
                      <a:pt x="7101" y="1225"/>
                    </a:lnTo>
                    <a:lnTo>
                      <a:pt x="7115" y="1254"/>
                    </a:lnTo>
                    <a:lnTo>
                      <a:pt x="7125" y="1285"/>
                    </a:lnTo>
                    <a:lnTo>
                      <a:pt x="7132" y="1317"/>
                    </a:lnTo>
                    <a:lnTo>
                      <a:pt x="7134" y="1350"/>
                    </a:lnTo>
                    <a:lnTo>
                      <a:pt x="7134" y="1806"/>
                    </a:lnTo>
                    <a:lnTo>
                      <a:pt x="7826" y="1806"/>
                    </a:lnTo>
                    <a:lnTo>
                      <a:pt x="7831" y="1806"/>
                    </a:lnTo>
                    <a:lnTo>
                      <a:pt x="7857" y="1807"/>
                    </a:lnTo>
                    <a:lnTo>
                      <a:pt x="7867" y="1807"/>
                    </a:lnTo>
                    <a:lnTo>
                      <a:pt x="7893" y="1808"/>
                    </a:lnTo>
                    <a:lnTo>
                      <a:pt x="7903" y="1809"/>
                    </a:lnTo>
                    <a:lnTo>
                      <a:pt x="7929" y="1812"/>
                    </a:lnTo>
                    <a:lnTo>
                      <a:pt x="7938" y="1813"/>
                    </a:lnTo>
                    <a:lnTo>
                      <a:pt x="7964" y="1816"/>
                    </a:lnTo>
                    <a:lnTo>
                      <a:pt x="7974" y="1818"/>
                    </a:lnTo>
                    <a:lnTo>
                      <a:pt x="8000" y="1822"/>
                    </a:lnTo>
                    <a:lnTo>
                      <a:pt x="8009" y="1824"/>
                    </a:lnTo>
                    <a:lnTo>
                      <a:pt x="8035" y="1829"/>
                    </a:lnTo>
                    <a:lnTo>
                      <a:pt x="8044" y="1831"/>
                    </a:lnTo>
                    <a:lnTo>
                      <a:pt x="8069" y="1838"/>
                    </a:lnTo>
                    <a:lnTo>
                      <a:pt x="8078" y="1840"/>
                    </a:lnTo>
                    <a:lnTo>
                      <a:pt x="8104" y="1847"/>
                    </a:lnTo>
                    <a:lnTo>
                      <a:pt x="8113" y="1850"/>
                    </a:lnTo>
                    <a:lnTo>
                      <a:pt x="8138" y="1858"/>
                    </a:lnTo>
                    <a:lnTo>
                      <a:pt x="8146" y="1862"/>
                    </a:lnTo>
                    <a:lnTo>
                      <a:pt x="8171" y="1871"/>
                    </a:lnTo>
                    <a:lnTo>
                      <a:pt x="8180" y="1874"/>
                    </a:lnTo>
                    <a:lnTo>
                      <a:pt x="8204" y="1884"/>
                    </a:lnTo>
                    <a:lnTo>
                      <a:pt x="8213" y="1888"/>
                    </a:lnTo>
                    <a:lnTo>
                      <a:pt x="8237" y="1899"/>
                    </a:lnTo>
                    <a:lnTo>
                      <a:pt x="8245" y="1903"/>
                    </a:lnTo>
                    <a:lnTo>
                      <a:pt x="8269" y="1915"/>
                    </a:lnTo>
                    <a:lnTo>
                      <a:pt x="8277" y="1920"/>
                    </a:lnTo>
                    <a:lnTo>
                      <a:pt x="8300" y="1932"/>
                    </a:lnTo>
                    <a:lnTo>
                      <a:pt x="8308" y="1937"/>
                    </a:lnTo>
                    <a:lnTo>
                      <a:pt x="8331" y="1951"/>
                    </a:lnTo>
                    <a:lnTo>
                      <a:pt x="8339" y="1956"/>
                    </a:lnTo>
                    <a:lnTo>
                      <a:pt x="8361" y="1970"/>
                    </a:lnTo>
                    <a:lnTo>
                      <a:pt x="8368" y="1975"/>
                    </a:lnTo>
                    <a:lnTo>
                      <a:pt x="8390" y="1991"/>
                    </a:lnTo>
                    <a:lnTo>
                      <a:pt x="8397" y="1996"/>
                    </a:lnTo>
                    <a:lnTo>
                      <a:pt x="8418" y="2012"/>
                    </a:lnTo>
                    <a:lnTo>
                      <a:pt x="8426" y="2018"/>
                    </a:lnTo>
                    <a:lnTo>
                      <a:pt x="8446" y="2035"/>
                    </a:lnTo>
                    <a:lnTo>
                      <a:pt x="8453" y="2041"/>
                    </a:lnTo>
                    <a:lnTo>
                      <a:pt x="8473" y="2058"/>
                    </a:lnTo>
                    <a:lnTo>
                      <a:pt x="8480" y="2065"/>
                    </a:lnTo>
                    <a:lnTo>
                      <a:pt x="8499" y="2083"/>
                    </a:lnTo>
                    <a:lnTo>
                      <a:pt x="8505" y="2090"/>
                    </a:lnTo>
                    <a:lnTo>
                      <a:pt x="8524" y="2109"/>
                    </a:lnTo>
                    <a:lnTo>
                      <a:pt x="8530" y="2115"/>
                    </a:lnTo>
                    <a:lnTo>
                      <a:pt x="8548" y="2135"/>
                    </a:lnTo>
                    <a:lnTo>
                      <a:pt x="8554" y="2142"/>
                    </a:lnTo>
                    <a:lnTo>
                      <a:pt x="8571" y="2163"/>
                    </a:lnTo>
                    <a:lnTo>
                      <a:pt x="8576" y="2170"/>
                    </a:lnTo>
                    <a:lnTo>
                      <a:pt x="8593" y="2191"/>
                    </a:lnTo>
                    <a:lnTo>
                      <a:pt x="8598" y="2199"/>
                    </a:lnTo>
                    <a:lnTo>
                      <a:pt x="8614" y="2220"/>
                    </a:lnTo>
                    <a:lnTo>
                      <a:pt x="8619" y="2228"/>
                    </a:lnTo>
                    <a:lnTo>
                      <a:pt x="8634" y="2250"/>
                    </a:lnTo>
                    <a:lnTo>
                      <a:pt x="8639" y="2259"/>
                    </a:lnTo>
                    <a:lnTo>
                      <a:pt x="8652" y="2281"/>
                    </a:lnTo>
                    <a:lnTo>
                      <a:pt x="8657" y="2289"/>
                    </a:lnTo>
                    <a:lnTo>
                      <a:pt x="8670" y="2312"/>
                    </a:lnTo>
                    <a:lnTo>
                      <a:pt x="8674" y="2321"/>
                    </a:lnTo>
                    <a:lnTo>
                      <a:pt x="8686" y="2344"/>
                    </a:lnTo>
                    <a:lnTo>
                      <a:pt x="8690" y="2353"/>
                    </a:lnTo>
                    <a:lnTo>
                      <a:pt x="8701" y="2377"/>
                    </a:lnTo>
                    <a:lnTo>
                      <a:pt x="8705" y="2385"/>
                    </a:lnTo>
                    <a:lnTo>
                      <a:pt x="8715" y="2410"/>
                    </a:lnTo>
                    <a:lnTo>
                      <a:pt x="8718" y="2419"/>
                    </a:lnTo>
                    <a:lnTo>
                      <a:pt x="8727" y="2443"/>
                    </a:lnTo>
                    <a:lnTo>
                      <a:pt x="8731" y="2452"/>
                    </a:lnTo>
                    <a:lnTo>
                      <a:pt x="8739" y="2477"/>
                    </a:lnTo>
                    <a:lnTo>
                      <a:pt x="8741" y="2486"/>
                    </a:lnTo>
                    <a:lnTo>
                      <a:pt x="8749" y="2512"/>
                    </a:lnTo>
                    <a:lnTo>
                      <a:pt x="8751" y="2521"/>
                    </a:lnTo>
                    <a:lnTo>
                      <a:pt x="8757" y="2546"/>
                    </a:lnTo>
                    <a:lnTo>
                      <a:pt x="8759" y="2555"/>
                    </a:lnTo>
                    <a:lnTo>
                      <a:pt x="8765" y="2581"/>
                    </a:lnTo>
                    <a:lnTo>
                      <a:pt x="8766" y="2590"/>
                    </a:lnTo>
                    <a:lnTo>
                      <a:pt x="8771" y="2616"/>
                    </a:lnTo>
                    <a:lnTo>
                      <a:pt x="8772" y="2625"/>
                    </a:lnTo>
                    <a:lnTo>
                      <a:pt x="8776" y="2651"/>
                    </a:lnTo>
                    <a:lnTo>
                      <a:pt x="8777" y="2661"/>
                    </a:lnTo>
                    <a:lnTo>
                      <a:pt x="8779" y="2687"/>
                    </a:lnTo>
                    <a:lnTo>
                      <a:pt x="8780" y="2696"/>
                    </a:lnTo>
                    <a:lnTo>
                      <a:pt x="8781" y="2723"/>
                    </a:lnTo>
                    <a:lnTo>
                      <a:pt x="8781" y="2732"/>
                    </a:lnTo>
                    <a:lnTo>
                      <a:pt x="8782" y="2758"/>
                    </a:lnTo>
                    <a:lnTo>
                      <a:pt x="8782" y="2763"/>
                    </a:lnTo>
                    <a:lnTo>
                      <a:pt x="8782" y="3940"/>
                    </a:lnTo>
                    <a:lnTo>
                      <a:pt x="8782" y="7944"/>
                    </a:lnTo>
                    <a:lnTo>
                      <a:pt x="8782" y="7949"/>
                    </a:lnTo>
                    <a:lnTo>
                      <a:pt x="8781" y="7975"/>
                    </a:lnTo>
                    <a:lnTo>
                      <a:pt x="8781" y="7984"/>
                    </a:lnTo>
                    <a:lnTo>
                      <a:pt x="8780" y="8011"/>
                    </a:lnTo>
                    <a:lnTo>
                      <a:pt x="8779" y="8020"/>
                    </a:lnTo>
                    <a:lnTo>
                      <a:pt x="8777" y="8046"/>
                    </a:lnTo>
                    <a:lnTo>
                      <a:pt x="8776" y="8055"/>
                    </a:lnTo>
                    <a:lnTo>
                      <a:pt x="8772" y="8082"/>
                    </a:lnTo>
                    <a:lnTo>
                      <a:pt x="8771" y="8091"/>
                    </a:lnTo>
                    <a:lnTo>
                      <a:pt x="8766" y="8117"/>
                    </a:lnTo>
                    <a:lnTo>
                      <a:pt x="8765" y="8126"/>
                    </a:lnTo>
                    <a:lnTo>
                      <a:pt x="8759" y="8152"/>
                    </a:lnTo>
                    <a:lnTo>
                      <a:pt x="8757" y="8161"/>
                    </a:lnTo>
                    <a:lnTo>
                      <a:pt x="8751" y="8186"/>
                    </a:lnTo>
                    <a:lnTo>
                      <a:pt x="8749" y="8195"/>
                    </a:lnTo>
                    <a:lnTo>
                      <a:pt x="8741" y="8220"/>
                    </a:lnTo>
                    <a:lnTo>
                      <a:pt x="8739" y="8229"/>
                    </a:lnTo>
                    <a:lnTo>
                      <a:pt x="8730" y="8254"/>
                    </a:lnTo>
                    <a:lnTo>
                      <a:pt x="8727" y="8263"/>
                    </a:lnTo>
                    <a:lnTo>
                      <a:pt x="8718" y="8288"/>
                    </a:lnTo>
                    <a:lnTo>
                      <a:pt x="8715" y="8297"/>
                    </a:lnTo>
                    <a:lnTo>
                      <a:pt x="8705" y="8321"/>
                    </a:lnTo>
                    <a:lnTo>
                      <a:pt x="8701" y="8330"/>
                    </a:lnTo>
                    <a:lnTo>
                      <a:pt x="8690" y="8354"/>
                    </a:lnTo>
                    <a:lnTo>
                      <a:pt x="8686" y="8362"/>
                    </a:lnTo>
                    <a:lnTo>
                      <a:pt x="8674" y="8386"/>
                    </a:lnTo>
                    <a:lnTo>
                      <a:pt x="8670" y="8394"/>
                    </a:lnTo>
                    <a:lnTo>
                      <a:pt x="8657" y="8417"/>
                    </a:lnTo>
                    <a:lnTo>
                      <a:pt x="8652" y="8426"/>
                    </a:lnTo>
                    <a:lnTo>
                      <a:pt x="8638" y="8449"/>
                    </a:lnTo>
                    <a:lnTo>
                      <a:pt x="8633" y="8457"/>
                    </a:lnTo>
                    <a:lnTo>
                      <a:pt x="8619" y="8479"/>
                    </a:lnTo>
                    <a:lnTo>
                      <a:pt x="8613" y="8487"/>
                    </a:lnTo>
                    <a:lnTo>
                      <a:pt x="8598" y="8509"/>
                    </a:lnTo>
                    <a:lnTo>
                      <a:pt x="8592" y="8516"/>
                    </a:lnTo>
                    <a:lnTo>
                      <a:pt x="8576" y="8537"/>
                    </a:lnTo>
                    <a:lnTo>
                      <a:pt x="8570" y="8544"/>
                    </a:lnTo>
                    <a:lnTo>
                      <a:pt x="8553" y="8565"/>
                    </a:lnTo>
                    <a:lnTo>
                      <a:pt x="8547" y="8572"/>
                    </a:lnTo>
                    <a:lnTo>
                      <a:pt x="8530" y="8591"/>
                    </a:lnTo>
                    <a:lnTo>
                      <a:pt x="8523" y="8598"/>
                    </a:lnTo>
                    <a:lnTo>
                      <a:pt x="8505" y="8617"/>
                    </a:lnTo>
                    <a:lnTo>
                      <a:pt x="8498" y="8623"/>
                    </a:lnTo>
                    <a:lnTo>
                      <a:pt x="8479" y="8642"/>
                    </a:lnTo>
                    <a:lnTo>
                      <a:pt x="8473" y="8648"/>
                    </a:lnTo>
                    <a:lnTo>
                      <a:pt x="8453" y="8665"/>
                    </a:lnTo>
                    <a:lnTo>
                      <a:pt x="8446" y="8671"/>
                    </a:lnTo>
                    <a:lnTo>
                      <a:pt x="8426" y="8688"/>
                    </a:lnTo>
                    <a:lnTo>
                      <a:pt x="8418" y="8694"/>
                    </a:lnTo>
                    <a:lnTo>
                      <a:pt x="8397" y="8710"/>
                    </a:lnTo>
                    <a:lnTo>
                      <a:pt x="8390" y="8715"/>
                    </a:lnTo>
                    <a:lnTo>
                      <a:pt x="8368" y="8731"/>
                    </a:lnTo>
                    <a:lnTo>
                      <a:pt x="8361" y="8736"/>
                    </a:lnTo>
                    <a:lnTo>
                      <a:pt x="8339" y="8750"/>
                    </a:lnTo>
                    <a:lnTo>
                      <a:pt x="8331" y="8755"/>
                    </a:lnTo>
                    <a:lnTo>
                      <a:pt x="8308" y="8769"/>
                    </a:lnTo>
                    <a:lnTo>
                      <a:pt x="8300" y="8774"/>
                    </a:lnTo>
                    <a:lnTo>
                      <a:pt x="8277" y="8786"/>
                    </a:lnTo>
                    <a:lnTo>
                      <a:pt x="8269" y="8791"/>
                    </a:lnTo>
                    <a:lnTo>
                      <a:pt x="8245" y="8803"/>
                    </a:lnTo>
                    <a:lnTo>
                      <a:pt x="8237" y="8807"/>
                    </a:lnTo>
                    <a:lnTo>
                      <a:pt x="8213" y="8818"/>
                    </a:lnTo>
                    <a:lnTo>
                      <a:pt x="8204" y="8822"/>
                    </a:lnTo>
                    <a:lnTo>
                      <a:pt x="8180" y="8832"/>
                    </a:lnTo>
                    <a:lnTo>
                      <a:pt x="8171" y="8835"/>
                    </a:lnTo>
                    <a:lnTo>
                      <a:pt x="8146" y="8844"/>
                    </a:lnTo>
                    <a:lnTo>
                      <a:pt x="8138" y="8848"/>
                    </a:lnTo>
                    <a:lnTo>
                      <a:pt x="8113" y="8856"/>
                    </a:lnTo>
                    <a:lnTo>
                      <a:pt x="8104" y="8859"/>
                    </a:lnTo>
                    <a:lnTo>
                      <a:pt x="8078" y="8866"/>
                    </a:lnTo>
                    <a:lnTo>
                      <a:pt x="8069" y="8868"/>
                    </a:lnTo>
                    <a:lnTo>
                      <a:pt x="8044" y="8875"/>
                    </a:lnTo>
                    <a:lnTo>
                      <a:pt x="8035" y="8877"/>
                    </a:lnTo>
                    <a:lnTo>
                      <a:pt x="8009" y="8882"/>
                    </a:lnTo>
                    <a:lnTo>
                      <a:pt x="8000" y="8884"/>
                    </a:lnTo>
                    <a:lnTo>
                      <a:pt x="7974" y="8888"/>
                    </a:lnTo>
                    <a:lnTo>
                      <a:pt x="7964" y="8890"/>
                    </a:lnTo>
                    <a:lnTo>
                      <a:pt x="7938" y="8893"/>
                    </a:lnTo>
                    <a:lnTo>
                      <a:pt x="7929" y="8894"/>
                    </a:lnTo>
                    <a:lnTo>
                      <a:pt x="7903" y="8897"/>
                    </a:lnTo>
                    <a:lnTo>
                      <a:pt x="7893" y="8898"/>
                    </a:lnTo>
                    <a:lnTo>
                      <a:pt x="7867" y="8899"/>
                    </a:lnTo>
                    <a:lnTo>
                      <a:pt x="7857" y="8899"/>
                    </a:lnTo>
                    <a:lnTo>
                      <a:pt x="7831" y="8900"/>
                    </a:lnTo>
                    <a:lnTo>
                      <a:pt x="7826" y="8900"/>
                    </a:lnTo>
                    <a:lnTo>
                      <a:pt x="2174" y="8900"/>
                    </a:lnTo>
                    <a:lnTo>
                      <a:pt x="2169" y="8900"/>
                    </a:lnTo>
                    <a:lnTo>
                      <a:pt x="2143" y="8899"/>
                    </a:lnTo>
                    <a:lnTo>
                      <a:pt x="2133" y="8899"/>
                    </a:lnTo>
                    <a:lnTo>
                      <a:pt x="2107" y="8898"/>
                    </a:lnTo>
                    <a:lnTo>
                      <a:pt x="2097" y="8897"/>
                    </a:lnTo>
                    <a:lnTo>
                      <a:pt x="2071" y="8894"/>
                    </a:lnTo>
                    <a:lnTo>
                      <a:pt x="2062" y="8893"/>
                    </a:lnTo>
                    <a:lnTo>
                      <a:pt x="2036" y="8890"/>
                    </a:lnTo>
                    <a:lnTo>
                      <a:pt x="2026" y="8888"/>
                    </a:lnTo>
                    <a:lnTo>
                      <a:pt x="2000" y="8884"/>
                    </a:lnTo>
                    <a:lnTo>
                      <a:pt x="1991" y="8882"/>
                    </a:lnTo>
                    <a:lnTo>
                      <a:pt x="1965" y="8877"/>
                    </a:lnTo>
                    <a:lnTo>
                      <a:pt x="1956" y="8875"/>
                    </a:lnTo>
                    <a:lnTo>
                      <a:pt x="1931" y="8868"/>
                    </a:lnTo>
                    <a:lnTo>
                      <a:pt x="1922" y="8866"/>
                    </a:lnTo>
                    <a:lnTo>
                      <a:pt x="1896" y="8859"/>
                    </a:lnTo>
                    <a:lnTo>
                      <a:pt x="1887" y="8856"/>
                    </a:lnTo>
                    <a:lnTo>
                      <a:pt x="1862" y="8848"/>
                    </a:lnTo>
                    <a:lnTo>
                      <a:pt x="1854" y="8844"/>
                    </a:lnTo>
                    <a:lnTo>
                      <a:pt x="1829" y="8835"/>
                    </a:lnTo>
                    <a:lnTo>
                      <a:pt x="1820" y="8832"/>
                    </a:lnTo>
                    <a:lnTo>
                      <a:pt x="1796" y="8822"/>
                    </a:lnTo>
                    <a:lnTo>
                      <a:pt x="1787" y="8818"/>
                    </a:lnTo>
                    <a:lnTo>
                      <a:pt x="1763" y="8807"/>
                    </a:lnTo>
                    <a:lnTo>
                      <a:pt x="1755" y="8803"/>
                    </a:lnTo>
                    <a:lnTo>
                      <a:pt x="1731" y="8791"/>
                    </a:lnTo>
                    <a:lnTo>
                      <a:pt x="1723" y="8786"/>
                    </a:lnTo>
                    <a:lnTo>
                      <a:pt x="1700" y="8774"/>
                    </a:lnTo>
                    <a:lnTo>
                      <a:pt x="1692" y="8769"/>
                    </a:lnTo>
                    <a:lnTo>
                      <a:pt x="1669" y="8755"/>
                    </a:lnTo>
                    <a:lnTo>
                      <a:pt x="1661" y="8750"/>
                    </a:lnTo>
                    <a:lnTo>
                      <a:pt x="1639" y="8736"/>
                    </a:lnTo>
                    <a:lnTo>
                      <a:pt x="1632" y="8731"/>
                    </a:lnTo>
                    <a:lnTo>
                      <a:pt x="1610" y="8715"/>
                    </a:lnTo>
                    <a:lnTo>
                      <a:pt x="1603" y="8710"/>
                    </a:lnTo>
                    <a:lnTo>
                      <a:pt x="1582" y="8694"/>
                    </a:lnTo>
                    <a:lnTo>
                      <a:pt x="1574" y="8688"/>
                    </a:lnTo>
                    <a:lnTo>
                      <a:pt x="1554" y="8671"/>
                    </a:lnTo>
                    <a:lnTo>
                      <a:pt x="1547" y="8665"/>
                    </a:lnTo>
                    <a:lnTo>
                      <a:pt x="1527" y="8648"/>
                    </a:lnTo>
                    <a:lnTo>
                      <a:pt x="1521" y="8642"/>
                    </a:lnTo>
                    <a:lnTo>
                      <a:pt x="1502" y="8623"/>
                    </a:lnTo>
                    <a:lnTo>
                      <a:pt x="1495" y="8617"/>
                    </a:lnTo>
                    <a:lnTo>
                      <a:pt x="1477" y="8598"/>
                    </a:lnTo>
                    <a:lnTo>
                      <a:pt x="1470" y="8591"/>
                    </a:lnTo>
                    <a:lnTo>
                      <a:pt x="1453" y="8572"/>
                    </a:lnTo>
                    <a:lnTo>
                      <a:pt x="1447" y="8565"/>
                    </a:lnTo>
                    <a:lnTo>
                      <a:pt x="1430" y="8544"/>
                    </a:lnTo>
                    <a:lnTo>
                      <a:pt x="1424" y="8537"/>
                    </a:lnTo>
                    <a:lnTo>
                      <a:pt x="1408" y="8516"/>
                    </a:lnTo>
                    <a:lnTo>
                      <a:pt x="1402" y="8509"/>
                    </a:lnTo>
                    <a:lnTo>
                      <a:pt x="1387" y="8487"/>
                    </a:lnTo>
                    <a:lnTo>
                      <a:pt x="1381" y="8479"/>
                    </a:lnTo>
                    <a:lnTo>
                      <a:pt x="1367" y="8457"/>
                    </a:lnTo>
                    <a:lnTo>
                      <a:pt x="1362" y="8449"/>
                    </a:lnTo>
                    <a:lnTo>
                      <a:pt x="1348" y="8426"/>
                    </a:lnTo>
                    <a:lnTo>
                      <a:pt x="1343" y="8417"/>
                    </a:lnTo>
                    <a:lnTo>
                      <a:pt x="1330" y="8394"/>
                    </a:lnTo>
                    <a:lnTo>
                      <a:pt x="1326" y="8386"/>
                    </a:lnTo>
                    <a:lnTo>
                      <a:pt x="1314" y="8362"/>
                    </a:lnTo>
                    <a:lnTo>
                      <a:pt x="1310" y="8354"/>
                    </a:lnTo>
                    <a:lnTo>
                      <a:pt x="1299" y="8330"/>
                    </a:lnTo>
                    <a:lnTo>
                      <a:pt x="1295" y="8321"/>
                    </a:lnTo>
                    <a:lnTo>
                      <a:pt x="1285" y="8297"/>
                    </a:lnTo>
                    <a:lnTo>
                      <a:pt x="1282" y="8288"/>
                    </a:lnTo>
                    <a:lnTo>
                      <a:pt x="1273" y="8263"/>
                    </a:lnTo>
                    <a:lnTo>
                      <a:pt x="1270" y="8254"/>
                    </a:lnTo>
                    <a:lnTo>
                      <a:pt x="1261" y="8229"/>
                    </a:lnTo>
                    <a:lnTo>
                      <a:pt x="1259" y="8220"/>
                    </a:lnTo>
                    <a:lnTo>
                      <a:pt x="1251" y="8195"/>
                    </a:lnTo>
                    <a:lnTo>
                      <a:pt x="1249" y="8186"/>
                    </a:lnTo>
                    <a:lnTo>
                      <a:pt x="1243" y="8161"/>
                    </a:lnTo>
                    <a:lnTo>
                      <a:pt x="1241" y="8152"/>
                    </a:lnTo>
                    <a:lnTo>
                      <a:pt x="1235" y="8126"/>
                    </a:lnTo>
                    <a:lnTo>
                      <a:pt x="1234" y="8117"/>
                    </a:lnTo>
                    <a:lnTo>
                      <a:pt x="1229" y="8091"/>
                    </a:lnTo>
                    <a:lnTo>
                      <a:pt x="1228" y="8082"/>
                    </a:lnTo>
                    <a:lnTo>
                      <a:pt x="1224" y="8055"/>
                    </a:lnTo>
                    <a:lnTo>
                      <a:pt x="1223" y="8046"/>
                    </a:lnTo>
                    <a:lnTo>
                      <a:pt x="1221" y="8020"/>
                    </a:lnTo>
                    <a:lnTo>
                      <a:pt x="1220" y="8011"/>
                    </a:lnTo>
                    <a:lnTo>
                      <a:pt x="1219" y="7984"/>
                    </a:lnTo>
                    <a:lnTo>
                      <a:pt x="1219" y="7975"/>
                    </a:lnTo>
                    <a:lnTo>
                      <a:pt x="1218" y="7949"/>
                    </a:lnTo>
                    <a:lnTo>
                      <a:pt x="1218" y="7944"/>
                    </a:lnTo>
                    <a:lnTo>
                      <a:pt x="1218" y="3940"/>
                    </a:lnTo>
                    <a:lnTo>
                      <a:pt x="1218" y="2763"/>
                    </a:lnTo>
                    <a:lnTo>
                      <a:pt x="1218" y="2758"/>
                    </a:lnTo>
                    <a:lnTo>
                      <a:pt x="1219" y="2732"/>
                    </a:lnTo>
                    <a:lnTo>
                      <a:pt x="1219" y="2723"/>
                    </a:lnTo>
                    <a:lnTo>
                      <a:pt x="1220" y="2696"/>
                    </a:lnTo>
                    <a:lnTo>
                      <a:pt x="1221" y="2687"/>
                    </a:lnTo>
                    <a:lnTo>
                      <a:pt x="1223" y="2661"/>
                    </a:lnTo>
                    <a:lnTo>
                      <a:pt x="1224" y="2651"/>
                    </a:lnTo>
                    <a:lnTo>
                      <a:pt x="1228" y="2625"/>
                    </a:lnTo>
                    <a:lnTo>
                      <a:pt x="1229" y="2616"/>
                    </a:lnTo>
                    <a:lnTo>
                      <a:pt x="1234" y="2590"/>
                    </a:lnTo>
                    <a:lnTo>
                      <a:pt x="1235" y="2581"/>
                    </a:lnTo>
                    <a:lnTo>
                      <a:pt x="1241" y="2555"/>
                    </a:lnTo>
                    <a:lnTo>
                      <a:pt x="1243" y="2546"/>
                    </a:lnTo>
                    <a:lnTo>
                      <a:pt x="1249" y="2521"/>
                    </a:lnTo>
                    <a:lnTo>
                      <a:pt x="1251" y="2512"/>
                    </a:lnTo>
                    <a:lnTo>
                      <a:pt x="1259" y="2486"/>
                    </a:lnTo>
                    <a:lnTo>
                      <a:pt x="1261" y="2477"/>
                    </a:lnTo>
                    <a:lnTo>
                      <a:pt x="1269" y="2452"/>
                    </a:lnTo>
                    <a:lnTo>
                      <a:pt x="1273" y="2443"/>
                    </a:lnTo>
                    <a:lnTo>
                      <a:pt x="1282" y="2419"/>
                    </a:lnTo>
                    <a:lnTo>
                      <a:pt x="1285" y="2410"/>
                    </a:lnTo>
                    <a:lnTo>
                      <a:pt x="1295" y="2385"/>
                    </a:lnTo>
                    <a:lnTo>
                      <a:pt x="1299" y="2377"/>
                    </a:lnTo>
                    <a:lnTo>
                      <a:pt x="1310" y="2353"/>
                    </a:lnTo>
                    <a:lnTo>
                      <a:pt x="1314" y="2344"/>
                    </a:lnTo>
                    <a:lnTo>
                      <a:pt x="1326" y="2321"/>
                    </a:lnTo>
                    <a:lnTo>
                      <a:pt x="1330" y="2312"/>
                    </a:lnTo>
                    <a:lnTo>
                      <a:pt x="1343" y="2289"/>
                    </a:lnTo>
                    <a:lnTo>
                      <a:pt x="1348" y="2281"/>
                    </a:lnTo>
                    <a:lnTo>
                      <a:pt x="1361" y="2259"/>
                    </a:lnTo>
                    <a:lnTo>
                      <a:pt x="1366" y="2250"/>
                    </a:lnTo>
                    <a:lnTo>
                      <a:pt x="1381" y="2228"/>
                    </a:lnTo>
                    <a:lnTo>
                      <a:pt x="1386" y="2220"/>
                    </a:lnTo>
                    <a:lnTo>
                      <a:pt x="1402" y="2199"/>
                    </a:lnTo>
                    <a:lnTo>
                      <a:pt x="1407" y="2191"/>
                    </a:lnTo>
                    <a:lnTo>
                      <a:pt x="1424" y="2170"/>
                    </a:lnTo>
                    <a:lnTo>
                      <a:pt x="1429" y="2163"/>
                    </a:lnTo>
                    <a:lnTo>
                      <a:pt x="1446" y="2142"/>
                    </a:lnTo>
                    <a:lnTo>
                      <a:pt x="1452" y="2135"/>
                    </a:lnTo>
                    <a:lnTo>
                      <a:pt x="1470" y="2115"/>
                    </a:lnTo>
                    <a:lnTo>
                      <a:pt x="1476" y="2109"/>
                    </a:lnTo>
                    <a:lnTo>
                      <a:pt x="1495" y="2090"/>
                    </a:lnTo>
                    <a:lnTo>
                      <a:pt x="1501" y="2083"/>
                    </a:lnTo>
                    <a:lnTo>
                      <a:pt x="1520" y="2065"/>
                    </a:lnTo>
                    <a:lnTo>
                      <a:pt x="1527" y="2058"/>
                    </a:lnTo>
                    <a:lnTo>
                      <a:pt x="1547" y="2041"/>
                    </a:lnTo>
                    <a:lnTo>
                      <a:pt x="1554" y="2035"/>
                    </a:lnTo>
                    <a:lnTo>
                      <a:pt x="1574" y="2018"/>
                    </a:lnTo>
                    <a:lnTo>
                      <a:pt x="1582" y="2012"/>
                    </a:lnTo>
                    <a:lnTo>
                      <a:pt x="1603" y="1996"/>
                    </a:lnTo>
                    <a:lnTo>
                      <a:pt x="1610" y="1991"/>
                    </a:lnTo>
                    <a:lnTo>
                      <a:pt x="1632" y="1975"/>
                    </a:lnTo>
                    <a:lnTo>
                      <a:pt x="1639" y="1970"/>
                    </a:lnTo>
                    <a:lnTo>
                      <a:pt x="1661" y="1956"/>
                    </a:lnTo>
                    <a:lnTo>
                      <a:pt x="1669" y="1951"/>
                    </a:lnTo>
                    <a:lnTo>
                      <a:pt x="1692" y="1937"/>
                    </a:lnTo>
                    <a:lnTo>
                      <a:pt x="1700" y="1932"/>
                    </a:lnTo>
                    <a:lnTo>
                      <a:pt x="1723" y="1920"/>
                    </a:lnTo>
                    <a:lnTo>
                      <a:pt x="1731" y="1915"/>
                    </a:lnTo>
                    <a:lnTo>
                      <a:pt x="1755" y="1903"/>
                    </a:lnTo>
                    <a:lnTo>
                      <a:pt x="1763" y="1899"/>
                    </a:lnTo>
                    <a:lnTo>
                      <a:pt x="1787" y="1888"/>
                    </a:lnTo>
                    <a:lnTo>
                      <a:pt x="1796" y="1884"/>
                    </a:lnTo>
                    <a:lnTo>
                      <a:pt x="1820" y="1874"/>
                    </a:lnTo>
                    <a:lnTo>
                      <a:pt x="1829" y="1871"/>
                    </a:lnTo>
                    <a:lnTo>
                      <a:pt x="1854" y="1862"/>
                    </a:lnTo>
                    <a:lnTo>
                      <a:pt x="1862" y="1858"/>
                    </a:lnTo>
                    <a:lnTo>
                      <a:pt x="1887" y="1850"/>
                    </a:lnTo>
                    <a:lnTo>
                      <a:pt x="1896" y="1847"/>
                    </a:lnTo>
                    <a:lnTo>
                      <a:pt x="1922" y="1840"/>
                    </a:lnTo>
                    <a:lnTo>
                      <a:pt x="1931" y="1838"/>
                    </a:lnTo>
                    <a:lnTo>
                      <a:pt x="1956" y="1831"/>
                    </a:lnTo>
                    <a:lnTo>
                      <a:pt x="1965" y="1829"/>
                    </a:lnTo>
                    <a:lnTo>
                      <a:pt x="1991" y="1824"/>
                    </a:lnTo>
                    <a:lnTo>
                      <a:pt x="2000" y="1822"/>
                    </a:lnTo>
                    <a:lnTo>
                      <a:pt x="2026" y="1818"/>
                    </a:lnTo>
                    <a:lnTo>
                      <a:pt x="2036" y="1816"/>
                    </a:lnTo>
                    <a:lnTo>
                      <a:pt x="2062" y="1813"/>
                    </a:lnTo>
                    <a:lnTo>
                      <a:pt x="2071" y="1812"/>
                    </a:lnTo>
                    <a:lnTo>
                      <a:pt x="2097" y="1809"/>
                    </a:lnTo>
                    <a:lnTo>
                      <a:pt x="2107" y="1808"/>
                    </a:lnTo>
                    <a:lnTo>
                      <a:pt x="2133" y="1807"/>
                    </a:lnTo>
                    <a:lnTo>
                      <a:pt x="2143" y="1807"/>
                    </a:lnTo>
                    <a:lnTo>
                      <a:pt x="2169" y="1806"/>
                    </a:lnTo>
                    <a:lnTo>
                      <a:pt x="2174" y="1806"/>
                    </a:lnTo>
                    <a:lnTo>
                      <a:pt x="2866" y="1806"/>
                    </a:lnTo>
                    <a:lnTo>
                      <a:pt x="2866" y="1350"/>
                    </a:lnTo>
                    <a:lnTo>
                      <a:pt x="2868" y="1317"/>
                    </a:lnTo>
                    <a:lnTo>
                      <a:pt x="2875" y="1285"/>
                    </a:lnTo>
                    <a:lnTo>
                      <a:pt x="2885" y="1254"/>
                    </a:lnTo>
                    <a:lnTo>
                      <a:pt x="2899" y="1225"/>
                    </a:lnTo>
                    <a:lnTo>
                      <a:pt x="2918" y="1198"/>
                    </a:lnTo>
                    <a:lnTo>
                      <a:pt x="2939" y="1173"/>
                    </a:lnTo>
                    <a:lnTo>
                      <a:pt x="2964" y="1152"/>
                    </a:lnTo>
                    <a:lnTo>
                      <a:pt x="2991" y="1133"/>
                    </a:lnTo>
                    <a:lnTo>
                      <a:pt x="3020" y="1119"/>
                    </a:lnTo>
                    <a:lnTo>
                      <a:pt x="3051" y="1109"/>
                    </a:lnTo>
                    <a:lnTo>
                      <a:pt x="3083" y="1102"/>
                    </a:lnTo>
                    <a:lnTo>
                      <a:pt x="3116" y="1100"/>
                    </a:lnTo>
                    <a:lnTo>
                      <a:pt x="3149" y="1102"/>
                    </a:lnTo>
                    <a:lnTo>
                      <a:pt x="3181" y="1109"/>
                    </a:lnTo>
                    <a:lnTo>
                      <a:pt x="3212" y="1119"/>
                    </a:lnTo>
                    <a:lnTo>
                      <a:pt x="3241" y="1133"/>
                    </a:lnTo>
                    <a:lnTo>
                      <a:pt x="3268" y="1152"/>
                    </a:lnTo>
                    <a:lnTo>
                      <a:pt x="3293" y="1173"/>
                    </a:lnTo>
                    <a:lnTo>
                      <a:pt x="3314" y="1198"/>
                    </a:lnTo>
                    <a:lnTo>
                      <a:pt x="3333" y="1225"/>
                    </a:lnTo>
                    <a:lnTo>
                      <a:pt x="3347" y="1254"/>
                    </a:lnTo>
                    <a:lnTo>
                      <a:pt x="3357" y="1285"/>
                    </a:lnTo>
                    <a:lnTo>
                      <a:pt x="3364" y="1317"/>
                    </a:lnTo>
                    <a:lnTo>
                      <a:pt x="3366" y="1350"/>
                    </a:lnTo>
                    <a:close/>
                    <a:moveTo>
                      <a:pt x="2875" y="2828"/>
                    </a:moveTo>
                    <a:lnTo>
                      <a:pt x="2868" y="2796"/>
                    </a:lnTo>
                    <a:lnTo>
                      <a:pt x="2866" y="2763"/>
                    </a:lnTo>
                    <a:lnTo>
                      <a:pt x="2866" y="2306"/>
                    </a:lnTo>
                    <a:lnTo>
                      <a:pt x="2176" y="2306"/>
                    </a:lnTo>
                    <a:lnTo>
                      <a:pt x="2157" y="2306"/>
                    </a:lnTo>
                    <a:lnTo>
                      <a:pt x="2140" y="2307"/>
                    </a:lnTo>
                    <a:lnTo>
                      <a:pt x="2123" y="2309"/>
                    </a:lnTo>
                    <a:lnTo>
                      <a:pt x="2106" y="2311"/>
                    </a:lnTo>
                    <a:lnTo>
                      <a:pt x="2089" y="2314"/>
                    </a:lnTo>
                    <a:lnTo>
                      <a:pt x="2073" y="2318"/>
                    </a:lnTo>
                    <a:lnTo>
                      <a:pt x="2056" y="2322"/>
                    </a:lnTo>
                    <a:lnTo>
                      <a:pt x="2040" y="2326"/>
                    </a:lnTo>
                    <a:lnTo>
                      <a:pt x="2024" y="2332"/>
                    </a:lnTo>
                    <a:lnTo>
                      <a:pt x="2008" y="2338"/>
                    </a:lnTo>
                    <a:lnTo>
                      <a:pt x="1992" y="2344"/>
                    </a:lnTo>
                    <a:lnTo>
                      <a:pt x="1977" y="2351"/>
                    </a:lnTo>
                    <a:lnTo>
                      <a:pt x="1961" y="2359"/>
                    </a:lnTo>
                    <a:lnTo>
                      <a:pt x="1946" y="2367"/>
                    </a:lnTo>
                    <a:lnTo>
                      <a:pt x="1932" y="2376"/>
                    </a:lnTo>
                    <a:lnTo>
                      <a:pt x="1917" y="2386"/>
                    </a:lnTo>
                    <a:lnTo>
                      <a:pt x="1903" y="2396"/>
                    </a:lnTo>
                    <a:lnTo>
                      <a:pt x="1889" y="2406"/>
                    </a:lnTo>
                    <a:lnTo>
                      <a:pt x="1876" y="2417"/>
                    </a:lnTo>
                    <a:lnTo>
                      <a:pt x="1864" y="2428"/>
                    </a:lnTo>
                    <a:lnTo>
                      <a:pt x="1851" y="2440"/>
                    </a:lnTo>
                    <a:lnTo>
                      <a:pt x="1839" y="2453"/>
                    </a:lnTo>
                    <a:lnTo>
                      <a:pt x="1828" y="2465"/>
                    </a:lnTo>
                    <a:lnTo>
                      <a:pt x="1817" y="2478"/>
                    </a:lnTo>
                    <a:lnTo>
                      <a:pt x="1807" y="2492"/>
                    </a:lnTo>
                    <a:lnTo>
                      <a:pt x="1797" y="2506"/>
                    </a:lnTo>
                    <a:lnTo>
                      <a:pt x="1788" y="2520"/>
                    </a:lnTo>
                    <a:lnTo>
                      <a:pt x="1779" y="2535"/>
                    </a:lnTo>
                    <a:lnTo>
                      <a:pt x="1770" y="2550"/>
                    </a:lnTo>
                    <a:lnTo>
                      <a:pt x="1763" y="2565"/>
                    </a:lnTo>
                    <a:lnTo>
                      <a:pt x="1756" y="2580"/>
                    </a:lnTo>
                    <a:lnTo>
                      <a:pt x="1749" y="2596"/>
                    </a:lnTo>
                    <a:lnTo>
                      <a:pt x="1743" y="2612"/>
                    </a:lnTo>
                    <a:lnTo>
                      <a:pt x="1738" y="2628"/>
                    </a:lnTo>
                    <a:lnTo>
                      <a:pt x="1733" y="2644"/>
                    </a:lnTo>
                    <a:lnTo>
                      <a:pt x="1729" y="2661"/>
                    </a:lnTo>
                    <a:lnTo>
                      <a:pt x="1726" y="2677"/>
                    </a:lnTo>
                    <a:lnTo>
                      <a:pt x="1723" y="2694"/>
                    </a:lnTo>
                    <a:lnTo>
                      <a:pt x="1721" y="2711"/>
                    </a:lnTo>
                    <a:lnTo>
                      <a:pt x="1719" y="2728"/>
                    </a:lnTo>
                    <a:lnTo>
                      <a:pt x="1718" y="2746"/>
                    </a:lnTo>
                    <a:lnTo>
                      <a:pt x="1718" y="2765"/>
                    </a:lnTo>
                    <a:lnTo>
                      <a:pt x="1718" y="3690"/>
                    </a:lnTo>
                    <a:lnTo>
                      <a:pt x="8282" y="3690"/>
                    </a:lnTo>
                    <a:lnTo>
                      <a:pt x="8282" y="2765"/>
                    </a:lnTo>
                    <a:lnTo>
                      <a:pt x="8282" y="2746"/>
                    </a:lnTo>
                    <a:lnTo>
                      <a:pt x="8281" y="2728"/>
                    </a:lnTo>
                    <a:lnTo>
                      <a:pt x="8279" y="2711"/>
                    </a:lnTo>
                    <a:lnTo>
                      <a:pt x="8277" y="2694"/>
                    </a:lnTo>
                    <a:lnTo>
                      <a:pt x="8274" y="2677"/>
                    </a:lnTo>
                    <a:lnTo>
                      <a:pt x="8271" y="2661"/>
                    </a:lnTo>
                    <a:lnTo>
                      <a:pt x="8267" y="2644"/>
                    </a:lnTo>
                    <a:lnTo>
                      <a:pt x="8262" y="2628"/>
                    </a:lnTo>
                    <a:lnTo>
                      <a:pt x="8257" y="2612"/>
                    </a:lnTo>
                    <a:lnTo>
                      <a:pt x="8251" y="2596"/>
                    </a:lnTo>
                    <a:lnTo>
                      <a:pt x="8244" y="2580"/>
                    </a:lnTo>
                    <a:lnTo>
                      <a:pt x="8237" y="2565"/>
                    </a:lnTo>
                    <a:lnTo>
                      <a:pt x="8230" y="2550"/>
                    </a:lnTo>
                    <a:lnTo>
                      <a:pt x="8221" y="2535"/>
                    </a:lnTo>
                    <a:lnTo>
                      <a:pt x="8212" y="2520"/>
                    </a:lnTo>
                    <a:lnTo>
                      <a:pt x="8203" y="2506"/>
                    </a:lnTo>
                    <a:lnTo>
                      <a:pt x="8193" y="2492"/>
                    </a:lnTo>
                    <a:lnTo>
                      <a:pt x="8183" y="2478"/>
                    </a:lnTo>
                    <a:lnTo>
                      <a:pt x="8172" y="2465"/>
                    </a:lnTo>
                    <a:lnTo>
                      <a:pt x="8161" y="2453"/>
                    </a:lnTo>
                    <a:lnTo>
                      <a:pt x="8149" y="2440"/>
                    </a:lnTo>
                    <a:lnTo>
                      <a:pt x="8136" y="2428"/>
                    </a:lnTo>
                    <a:lnTo>
                      <a:pt x="8124" y="2417"/>
                    </a:lnTo>
                    <a:lnTo>
                      <a:pt x="8111" y="2406"/>
                    </a:lnTo>
                    <a:lnTo>
                      <a:pt x="8097" y="2396"/>
                    </a:lnTo>
                    <a:lnTo>
                      <a:pt x="8083" y="2386"/>
                    </a:lnTo>
                    <a:lnTo>
                      <a:pt x="8068" y="2376"/>
                    </a:lnTo>
                    <a:lnTo>
                      <a:pt x="8054" y="2367"/>
                    </a:lnTo>
                    <a:lnTo>
                      <a:pt x="8039" y="2359"/>
                    </a:lnTo>
                    <a:lnTo>
                      <a:pt x="8023" y="2351"/>
                    </a:lnTo>
                    <a:lnTo>
                      <a:pt x="8008" y="2344"/>
                    </a:lnTo>
                    <a:lnTo>
                      <a:pt x="7992" y="2338"/>
                    </a:lnTo>
                    <a:lnTo>
                      <a:pt x="7976" y="2332"/>
                    </a:lnTo>
                    <a:lnTo>
                      <a:pt x="7960" y="2326"/>
                    </a:lnTo>
                    <a:lnTo>
                      <a:pt x="7944" y="2322"/>
                    </a:lnTo>
                    <a:lnTo>
                      <a:pt x="7927" y="2318"/>
                    </a:lnTo>
                    <a:lnTo>
                      <a:pt x="7911" y="2314"/>
                    </a:lnTo>
                    <a:lnTo>
                      <a:pt x="7894" y="2311"/>
                    </a:lnTo>
                    <a:lnTo>
                      <a:pt x="7877" y="2309"/>
                    </a:lnTo>
                    <a:lnTo>
                      <a:pt x="7860" y="2307"/>
                    </a:lnTo>
                    <a:lnTo>
                      <a:pt x="7843" y="2306"/>
                    </a:lnTo>
                    <a:lnTo>
                      <a:pt x="7824" y="2306"/>
                    </a:lnTo>
                    <a:lnTo>
                      <a:pt x="7134" y="2306"/>
                    </a:lnTo>
                    <a:lnTo>
                      <a:pt x="7134" y="2763"/>
                    </a:lnTo>
                    <a:lnTo>
                      <a:pt x="7132" y="2796"/>
                    </a:lnTo>
                    <a:lnTo>
                      <a:pt x="7125" y="2828"/>
                    </a:lnTo>
                    <a:lnTo>
                      <a:pt x="7115" y="2859"/>
                    </a:lnTo>
                    <a:lnTo>
                      <a:pt x="7101" y="2888"/>
                    </a:lnTo>
                    <a:lnTo>
                      <a:pt x="7082" y="2915"/>
                    </a:lnTo>
                    <a:lnTo>
                      <a:pt x="7061" y="2940"/>
                    </a:lnTo>
                    <a:lnTo>
                      <a:pt x="7036" y="2961"/>
                    </a:lnTo>
                    <a:lnTo>
                      <a:pt x="7009" y="2980"/>
                    </a:lnTo>
                    <a:lnTo>
                      <a:pt x="6980" y="2994"/>
                    </a:lnTo>
                    <a:lnTo>
                      <a:pt x="6949" y="3004"/>
                    </a:lnTo>
                    <a:lnTo>
                      <a:pt x="6917" y="3011"/>
                    </a:lnTo>
                    <a:lnTo>
                      <a:pt x="6884" y="3013"/>
                    </a:lnTo>
                    <a:lnTo>
                      <a:pt x="6851" y="3011"/>
                    </a:lnTo>
                    <a:lnTo>
                      <a:pt x="6819" y="3004"/>
                    </a:lnTo>
                    <a:lnTo>
                      <a:pt x="6788" y="2994"/>
                    </a:lnTo>
                    <a:lnTo>
                      <a:pt x="6759" y="2980"/>
                    </a:lnTo>
                    <a:lnTo>
                      <a:pt x="6732" y="2961"/>
                    </a:lnTo>
                    <a:lnTo>
                      <a:pt x="6707" y="2940"/>
                    </a:lnTo>
                    <a:lnTo>
                      <a:pt x="6686" y="2915"/>
                    </a:lnTo>
                    <a:lnTo>
                      <a:pt x="6667" y="2888"/>
                    </a:lnTo>
                    <a:lnTo>
                      <a:pt x="6653" y="2859"/>
                    </a:lnTo>
                    <a:lnTo>
                      <a:pt x="6643" y="2828"/>
                    </a:lnTo>
                    <a:lnTo>
                      <a:pt x="6636" y="2796"/>
                    </a:lnTo>
                    <a:lnTo>
                      <a:pt x="6634" y="2763"/>
                    </a:lnTo>
                    <a:lnTo>
                      <a:pt x="6634" y="2306"/>
                    </a:lnTo>
                    <a:lnTo>
                      <a:pt x="3366" y="2306"/>
                    </a:lnTo>
                    <a:lnTo>
                      <a:pt x="3366" y="2763"/>
                    </a:lnTo>
                    <a:lnTo>
                      <a:pt x="3364" y="2796"/>
                    </a:lnTo>
                    <a:lnTo>
                      <a:pt x="3357" y="2828"/>
                    </a:lnTo>
                    <a:lnTo>
                      <a:pt x="3347" y="2859"/>
                    </a:lnTo>
                    <a:lnTo>
                      <a:pt x="3333" y="2888"/>
                    </a:lnTo>
                    <a:lnTo>
                      <a:pt x="3314" y="2915"/>
                    </a:lnTo>
                    <a:lnTo>
                      <a:pt x="3293" y="2940"/>
                    </a:lnTo>
                    <a:lnTo>
                      <a:pt x="3268" y="2961"/>
                    </a:lnTo>
                    <a:lnTo>
                      <a:pt x="3241" y="2980"/>
                    </a:lnTo>
                    <a:lnTo>
                      <a:pt x="3212" y="2994"/>
                    </a:lnTo>
                    <a:lnTo>
                      <a:pt x="3181" y="3004"/>
                    </a:lnTo>
                    <a:lnTo>
                      <a:pt x="3149" y="3011"/>
                    </a:lnTo>
                    <a:lnTo>
                      <a:pt x="3116" y="3013"/>
                    </a:lnTo>
                    <a:lnTo>
                      <a:pt x="3083" y="3011"/>
                    </a:lnTo>
                    <a:lnTo>
                      <a:pt x="3051" y="3004"/>
                    </a:lnTo>
                    <a:lnTo>
                      <a:pt x="3020" y="2994"/>
                    </a:lnTo>
                    <a:lnTo>
                      <a:pt x="2991" y="2980"/>
                    </a:lnTo>
                    <a:lnTo>
                      <a:pt x="2964" y="2961"/>
                    </a:lnTo>
                    <a:lnTo>
                      <a:pt x="2939" y="2940"/>
                    </a:lnTo>
                    <a:lnTo>
                      <a:pt x="2918" y="2915"/>
                    </a:lnTo>
                    <a:lnTo>
                      <a:pt x="2899" y="2888"/>
                    </a:lnTo>
                    <a:lnTo>
                      <a:pt x="2885" y="2859"/>
                    </a:lnTo>
                    <a:lnTo>
                      <a:pt x="2875" y="2828"/>
                    </a:lnTo>
                    <a:close/>
                    <a:moveTo>
                      <a:pt x="8282" y="7942"/>
                    </a:moveTo>
                    <a:lnTo>
                      <a:pt x="8282" y="4190"/>
                    </a:lnTo>
                    <a:lnTo>
                      <a:pt x="1718" y="4190"/>
                    </a:lnTo>
                    <a:lnTo>
                      <a:pt x="1718" y="7942"/>
                    </a:lnTo>
                    <a:lnTo>
                      <a:pt x="1718" y="7961"/>
                    </a:lnTo>
                    <a:lnTo>
                      <a:pt x="1719" y="7978"/>
                    </a:lnTo>
                    <a:lnTo>
                      <a:pt x="1721" y="7996"/>
                    </a:lnTo>
                    <a:lnTo>
                      <a:pt x="1723" y="8012"/>
                    </a:lnTo>
                    <a:lnTo>
                      <a:pt x="1726" y="8029"/>
                    </a:lnTo>
                    <a:lnTo>
                      <a:pt x="1729" y="8046"/>
                    </a:lnTo>
                    <a:lnTo>
                      <a:pt x="1733" y="8062"/>
                    </a:lnTo>
                    <a:lnTo>
                      <a:pt x="1738" y="8079"/>
                    </a:lnTo>
                    <a:lnTo>
                      <a:pt x="1743" y="8095"/>
                    </a:lnTo>
                    <a:lnTo>
                      <a:pt x="1749" y="8111"/>
                    </a:lnTo>
                    <a:lnTo>
                      <a:pt x="1756" y="8126"/>
                    </a:lnTo>
                    <a:lnTo>
                      <a:pt x="1763" y="8142"/>
                    </a:lnTo>
                    <a:lnTo>
                      <a:pt x="1771" y="8157"/>
                    </a:lnTo>
                    <a:lnTo>
                      <a:pt x="1779" y="8172"/>
                    </a:lnTo>
                    <a:lnTo>
                      <a:pt x="1787" y="8186"/>
                    </a:lnTo>
                    <a:lnTo>
                      <a:pt x="1796" y="8200"/>
                    </a:lnTo>
                    <a:lnTo>
                      <a:pt x="1806" y="8214"/>
                    </a:lnTo>
                    <a:lnTo>
                      <a:pt x="1817" y="8228"/>
                    </a:lnTo>
                    <a:lnTo>
                      <a:pt x="1828" y="8241"/>
                    </a:lnTo>
                    <a:lnTo>
                      <a:pt x="1839" y="8253"/>
                    </a:lnTo>
                    <a:lnTo>
                      <a:pt x="1851" y="8266"/>
                    </a:lnTo>
                    <a:lnTo>
                      <a:pt x="1863" y="8277"/>
                    </a:lnTo>
                    <a:lnTo>
                      <a:pt x="1876" y="8289"/>
                    </a:lnTo>
                    <a:lnTo>
                      <a:pt x="1889" y="8300"/>
                    </a:lnTo>
                    <a:lnTo>
                      <a:pt x="1903" y="8310"/>
                    </a:lnTo>
                    <a:lnTo>
                      <a:pt x="1917" y="8320"/>
                    </a:lnTo>
                    <a:lnTo>
                      <a:pt x="1932" y="8330"/>
                    </a:lnTo>
                    <a:lnTo>
                      <a:pt x="1946" y="8339"/>
                    </a:lnTo>
                    <a:lnTo>
                      <a:pt x="1961" y="8347"/>
                    </a:lnTo>
                    <a:lnTo>
                      <a:pt x="1977" y="8355"/>
                    </a:lnTo>
                    <a:lnTo>
                      <a:pt x="1992" y="8362"/>
                    </a:lnTo>
                    <a:lnTo>
                      <a:pt x="2008" y="8368"/>
                    </a:lnTo>
                    <a:lnTo>
                      <a:pt x="2024" y="8374"/>
                    </a:lnTo>
                    <a:lnTo>
                      <a:pt x="2040" y="8380"/>
                    </a:lnTo>
                    <a:lnTo>
                      <a:pt x="2056" y="8384"/>
                    </a:lnTo>
                    <a:lnTo>
                      <a:pt x="2073" y="8388"/>
                    </a:lnTo>
                    <a:lnTo>
                      <a:pt x="2089" y="8392"/>
                    </a:lnTo>
                    <a:lnTo>
                      <a:pt x="2106" y="8395"/>
                    </a:lnTo>
                    <a:lnTo>
                      <a:pt x="2123" y="8397"/>
                    </a:lnTo>
                    <a:lnTo>
                      <a:pt x="2140" y="8399"/>
                    </a:lnTo>
                    <a:lnTo>
                      <a:pt x="2157" y="8400"/>
                    </a:lnTo>
                    <a:lnTo>
                      <a:pt x="2176" y="8400"/>
                    </a:lnTo>
                    <a:lnTo>
                      <a:pt x="7824" y="8400"/>
                    </a:lnTo>
                    <a:lnTo>
                      <a:pt x="7843" y="8400"/>
                    </a:lnTo>
                    <a:lnTo>
                      <a:pt x="7860" y="8399"/>
                    </a:lnTo>
                    <a:lnTo>
                      <a:pt x="7877" y="8397"/>
                    </a:lnTo>
                    <a:lnTo>
                      <a:pt x="7894" y="8395"/>
                    </a:lnTo>
                    <a:lnTo>
                      <a:pt x="7911" y="8392"/>
                    </a:lnTo>
                    <a:lnTo>
                      <a:pt x="7927" y="8388"/>
                    </a:lnTo>
                    <a:lnTo>
                      <a:pt x="7944" y="8384"/>
                    </a:lnTo>
                    <a:lnTo>
                      <a:pt x="7960" y="8380"/>
                    </a:lnTo>
                    <a:lnTo>
                      <a:pt x="7976" y="8374"/>
                    </a:lnTo>
                    <a:lnTo>
                      <a:pt x="7992" y="8368"/>
                    </a:lnTo>
                    <a:lnTo>
                      <a:pt x="8008" y="8362"/>
                    </a:lnTo>
                    <a:lnTo>
                      <a:pt x="8023" y="8355"/>
                    </a:lnTo>
                    <a:lnTo>
                      <a:pt x="8039" y="8347"/>
                    </a:lnTo>
                    <a:lnTo>
                      <a:pt x="8054" y="8339"/>
                    </a:lnTo>
                    <a:lnTo>
                      <a:pt x="8068" y="8330"/>
                    </a:lnTo>
                    <a:lnTo>
                      <a:pt x="8083" y="8320"/>
                    </a:lnTo>
                    <a:lnTo>
                      <a:pt x="8097" y="8310"/>
                    </a:lnTo>
                    <a:lnTo>
                      <a:pt x="8111" y="8300"/>
                    </a:lnTo>
                    <a:lnTo>
                      <a:pt x="8124" y="8289"/>
                    </a:lnTo>
                    <a:lnTo>
                      <a:pt x="8137" y="8277"/>
                    </a:lnTo>
                    <a:lnTo>
                      <a:pt x="8149" y="8266"/>
                    </a:lnTo>
                    <a:lnTo>
                      <a:pt x="8161" y="8253"/>
                    </a:lnTo>
                    <a:lnTo>
                      <a:pt x="8172" y="8241"/>
                    </a:lnTo>
                    <a:lnTo>
                      <a:pt x="8183" y="8228"/>
                    </a:lnTo>
                    <a:lnTo>
                      <a:pt x="8194" y="8214"/>
                    </a:lnTo>
                    <a:lnTo>
                      <a:pt x="8204" y="8200"/>
                    </a:lnTo>
                    <a:lnTo>
                      <a:pt x="8213" y="8186"/>
                    </a:lnTo>
                    <a:lnTo>
                      <a:pt x="8221" y="8172"/>
                    </a:lnTo>
                    <a:lnTo>
                      <a:pt x="8229" y="8157"/>
                    </a:lnTo>
                    <a:lnTo>
                      <a:pt x="8237" y="8142"/>
                    </a:lnTo>
                    <a:lnTo>
                      <a:pt x="8244" y="8126"/>
                    </a:lnTo>
                    <a:lnTo>
                      <a:pt x="8251" y="8111"/>
                    </a:lnTo>
                    <a:lnTo>
                      <a:pt x="8257" y="8095"/>
                    </a:lnTo>
                    <a:lnTo>
                      <a:pt x="8262" y="8079"/>
                    </a:lnTo>
                    <a:lnTo>
                      <a:pt x="8267" y="8062"/>
                    </a:lnTo>
                    <a:lnTo>
                      <a:pt x="8271" y="8046"/>
                    </a:lnTo>
                    <a:lnTo>
                      <a:pt x="8274" y="8029"/>
                    </a:lnTo>
                    <a:lnTo>
                      <a:pt x="8277" y="8012"/>
                    </a:lnTo>
                    <a:lnTo>
                      <a:pt x="8279" y="7996"/>
                    </a:lnTo>
                    <a:lnTo>
                      <a:pt x="8281" y="7978"/>
                    </a:lnTo>
                    <a:lnTo>
                      <a:pt x="8282" y="7961"/>
                    </a:lnTo>
                    <a:lnTo>
                      <a:pt x="8282" y="7942"/>
                    </a:lnTo>
                    <a:close/>
                    <a:moveTo>
                      <a:pt x="4379" y="4869"/>
                    </a:moveTo>
                    <a:lnTo>
                      <a:pt x="4388" y="4869"/>
                    </a:lnTo>
                    <a:lnTo>
                      <a:pt x="4397" y="4868"/>
                    </a:lnTo>
                    <a:lnTo>
                      <a:pt x="4406" y="4868"/>
                    </a:lnTo>
                    <a:lnTo>
                      <a:pt x="4411" y="4868"/>
                    </a:lnTo>
                    <a:lnTo>
                      <a:pt x="5589" y="4868"/>
                    </a:lnTo>
                    <a:lnTo>
                      <a:pt x="5594" y="4868"/>
                    </a:lnTo>
                    <a:lnTo>
                      <a:pt x="5603" y="4868"/>
                    </a:lnTo>
                    <a:lnTo>
                      <a:pt x="5612" y="4869"/>
                    </a:lnTo>
                    <a:lnTo>
                      <a:pt x="5621" y="4869"/>
                    </a:lnTo>
                    <a:lnTo>
                      <a:pt x="5630" y="4870"/>
                    </a:lnTo>
                    <a:lnTo>
                      <a:pt x="5639" y="4871"/>
                    </a:lnTo>
                    <a:lnTo>
                      <a:pt x="5648" y="4872"/>
                    </a:lnTo>
                    <a:lnTo>
                      <a:pt x="5657" y="4873"/>
                    </a:lnTo>
                    <a:lnTo>
                      <a:pt x="5666" y="4874"/>
                    </a:lnTo>
                    <a:lnTo>
                      <a:pt x="5675" y="4876"/>
                    </a:lnTo>
                    <a:lnTo>
                      <a:pt x="5684" y="4877"/>
                    </a:lnTo>
                    <a:lnTo>
                      <a:pt x="5692" y="4879"/>
                    </a:lnTo>
                    <a:lnTo>
                      <a:pt x="5701" y="4881"/>
                    </a:lnTo>
                    <a:lnTo>
                      <a:pt x="5710" y="4883"/>
                    </a:lnTo>
                    <a:lnTo>
                      <a:pt x="5718" y="4886"/>
                    </a:lnTo>
                    <a:lnTo>
                      <a:pt x="5727" y="4888"/>
                    </a:lnTo>
                    <a:lnTo>
                      <a:pt x="5736" y="4891"/>
                    </a:lnTo>
                    <a:lnTo>
                      <a:pt x="5744" y="4893"/>
                    </a:lnTo>
                    <a:lnTo>
                      <a:pt x="5752" y="4896"/>
                    </a:lnTo>
                    <a:lnTo>
                      <a:pt x="5761" y="4899"/>
                    </a:lnTo>
                    <a:lnTo>
                      <a:pt x="5769" y="4903"/>
                    </a:lnTo>
                    <a:lnTo>
                      <a:pt x="5777" y="4906"/>
                    </a:lnTo>
                    <a:lnTo>
                      <a:pt x="5786" y="4910"/>
                    </a:lnTo>
                    <a:lnTo>
                      <a:pt x="5794" y="4913"/>
                    </a:lnTo>
                    <a:lnTo>
                      <a:pt x="5802" y="4917"/>
                    </a:lnTo>
                    <a:lnTo>
                      <a:pt x="5810" y="4921"/>
                    </a:lnTo>
                    <a:lnTo>
                      <a:pt x="5818" y="4925"/>
                    </a:lnTo>
                    <a:lnTo>
                      <a:pt x="5826" y="4930"/>
                    </a:lnTo>
                    <a:lnTo>
                      <a:pt x="5836" y="4935"/>
                    </a:lnTo>
                    <a:lnTo>
                      <a:pt x="5844" y="4940"/>
                    </a:lnTo>
                    <a:lnTo>
                      <a:pt x="5851" y="4945"/>
                    </a:lnTo>
                    <a:lnTo>
                      <a:pt x="5859" y="4950"/>
                    </a:lnTo>
                    <a:lnTo>
                      <a:pt x="5866" y="4955"/>
                    </a:lnTo>
                    <a:lnTo>
                      <a:pt x="5873" y="4960"/>
                    </a:lnTo>
                    <a:lnTo>
                      <a:pt x="5881" y="4966"/>
                    </a:lnTo>
                    <a:lnTo>
                      <a:pt x="5888" y="4971"/>
                    </a:lnTo>
                    <a:lnTo>
                      <a:pt x="5895" y="4977"/>
                    </a:lnTo>
                    <a:lnTo>
                      <a:pt x="5902" y="4982"/>
                    </a:lnTo>
                    <a:lnTo>
                      <a:pt x="5908" y="4988"/>
                    </a:lnTo>
                    <a:lnTo>
                      <a:pt x="5915" y="4994"/>
                    </a:lnTo>
                    <a:lnTo>
                      <a:pt x="5922" y="5000"/>
                    </a:lnTo>
                    <a:lnTo>
                      <a:pt x="5928" y="5006"/>
                    </a:lnTo>
                    <a:lnTo>
                      <a:pt x="5934" y="5012"/>
                    </a:lnTo>
                    <a:lnTo>
                      <a:pt x="5940" y="5019"/>
                    </a:lnTo>
                    <a:lnTo>
                      <a:pt x="5946" y="5025"/>
                    </a:lnTo>
                    <a:lnTo>
                      <a:pt x="5952" y="5032"/>
                    </a:lnTo>
                    <a:lnTo>
                      <a:pt x="5958" y="5038"/>
                    </a:lnTo>
                    <a:lnTo>
                      <a:pt x="5964" y="5045"/>
                    </a:lnTo>
                    <a:lnTo>
                      <a:pt x="5970" y="5052"/>
                    </a:lnTo>
                    <a:lnTo>
                      <a:pt x="5975" y="5059"/>
                    </a:lnTo>
                    <a:lnTo>
                      <a:pt x="5980" y="5066"/>
                    </a:lnTo>
                    <a:lnTo>
                      <a:pt x="5985" y="5073"/>
                    </a:lnTo>
                    <a:lnTo>
                      <a:pt x="5991" y="5080"/>
                    </a:lnTo>
                    <a:lnTo>
                      <a:pt x="5996" y="5088"/>
                    </a:lnTo>
                    <a:lnTo>
                      <a:pt x="6000" y="5095"/>
                    </a:lnTo>
                    <a:lnTo>
                      <a:pt x="6005" y="5103"/>
                    </a:lnTo>
                    <a:lnTo>
                      <a:pt x="6014" y="5118"/>
                    </a:lnTo>
                    <a:lnTo>
                      <a:pt x="6018" y="5125"/>
                    </a:lnTo>
                    <a:lnTo>
                      <a:pt x="6022" y="5133"/>
                    </a:lnTo>
                    <a:lnTo>
                      <a:pt x="6026" y="5141"/>
                    </a:lnTo>
                    <a:lnTo>
                      <a:pt x="6029" y="5149"/>
                    </a:lnTo>
                    <a:lnTo>
                      <a:pt x="6033" y="5157"/>
                    </a:lnTo>
                    <a:lnTo>
                      <a:pt x="6037" y="5165"/>
                    </a:lnTo>
                    <a:lnTo>
                      <a:pt x="6040" y="5174"/>
                    </a:lnTo>
                    <a:lnTo>
                      <a:pt x="6043" y="5182"/>
                    </a:lnTo>
                    <a:lnTo>
                      <a:pt x="6046" y="5190"/>
                    </a:lnTo>
                    <a:lnTo>
                      <a:pt x="6049" y="5199"/>
                    </a:lnTo>
                    <a:lnTo>
                      <a:pt x="6052" y="5207"/>
                    </a:lnTo>
                    <a:lnTo>
                      <a:pt x="6054" y="5215"/>
                    </a:lnTo>
                    <a:lnTo>
                      <a:pt x="6057" y="5224"/>
                    </a:lnTo>
                    <a:lnTo>
                      <a:pt x="6059" y="5233"/>
                    </a:lnTo>
                    <a:lnTo>
                      <a:pt x="6061" y="5241"/>
                    </a:lnTo>
                    <a:lnTo>
                      <a:pt x="6063" y="5250"/>
                    </a:lnTo>
                    <a:lnTo>
                      <a:pt x="6065" y="5259"/>
                    </a:lnTo>
                    <a:lnTo>
                      <a:pt x="6066" y="5268"/>
                    </a:lnTo>
                    <a:lnTo>
                      <a:pt x="6068" y="5276"/>
                    </a:lnTo>
                    <a:lnTo>
                      <a:pt x="6069" y="5285"/>
                    </a:lnTo>
                    <a:lnTo>
                      <a:pt x="6070" y="5294"/>
                    </a:lnTo>
                    <a:lnTo>
                      <a:pt x="6071" y="5303"/>
                    </a:lnTo>
                    <a:lnTo>
                      <a:pt x="6072" y="5312"/>
                    </a:lnTo>
                    <a:lnTo>
                      <a:pt x="6073" y="5321"/>
                    </a:lnTo>
                    <a:lnTo>
                      <a:pt x="6073" y="5330"/>
                    </a:lnTo>
                    <a:lnTo>
                      <a:pt x="6074" y="5339"/>
                    </a:lnTo>
                    <a:lnTo>
                      <a:pt x="6074" y="5348"/>
                    </a:lnTo>
                    <a:lnTo>
                      <a:pt x="6074" y="5353"/>
                    </a:lnTo>
                    <a:lnTo>
                      <a:pt x="6074" y="6413"/>
                    </a:lnTo>
                    <a:lnTo>
                      <a:pt x="6074" y="6418"/>
                    </a:lnTo>
                    <a:lnTo>
                      <a:pt x="6074" y="6427"/>
                    </a:lnTo>
                    <a:lnTo>
                      <a:pt x="6073" y="6436"/>
                    </a:lnTo>
                    <a:lnTo>
                      <a:pt x="6073" y="6445"/>
                    </a:lnTo>
                    <a:lnTo>
                      <a:pt x="6072" y="6454"/>
                    </a:lnTo>
                    <a:lnTo>
                      <a:pt x="6071" y="6463"/>
                    </a:lnTo>
                    <a:lnTo>
                      <a:pt x="6070" y="6472"/>
                    </a:lnTo>
                    <a:lnTo>
                      <a:pt x="6069" y="6481"/>
                    </a:lnTo>
                    <a:lnTo>
                      <a:pt x="6068" y="6490"/>
                    </a:lnTo>
                    <a:lnTo>
                      <a:pt x="6066" y="6498"/>
                    </a:lnTo>
                    <a:lnTo>
                      <a:pt x="6065" y="6507"/>
                    </a:lnTo>
                    <a:lnTo>
                      <a:pt x="6063" y="6516"/>
                    </a:lnTo>
                    <a:lnTo>
                      <a:pt x="6061" y="6525"/>
                    </a:lnTo>
                    <a:lnTo>
                      <a:pt x="6059" y="6533"/>
                    </a:lnTo>
                    <a:lnTo>
                      <a:pt x="6057" y="6542"/>
                    </a:lnTo>
                    <a:lnTo>
                      <a:pt x="6054" y="6551"/>
                    </a:lnTo>
                    <a:lnTo>
                      <a:pt x="6052" y="6559"/>
                    </a:lnTo>
                    <a:lnTo>
                      <a:pt x="6049" y="6567"/>
                    </a:lnTo>
                    <a:lnTo>
                      <a:pt x="6046" y="6576"/>
                    </a:lnTo>
                    <a:lnTo>
                      <a:pt x="6043" y="6584"/>
                    </a:lnTo>
                    <a:lnTo>
                      <a:pt x="6040" y="6592"/>
                    </a:lnTo>
                    <a:lnTo>
                      <a:pt x="6037" y="6601"/>
                    </a:lnTo>
                    <a:lnTo>
                      <a:pt x="6033" y="6609"/>
                    </a:lnTo>
                    <a:lnTo>
                      <a:pt x="6029" y="6617"/>
                    </a:lnTo>
                    <a:lnTo>
                      <a:pt x="6026" y="6625"/>
                    </a:lnTo>
                    <a:lnTo>
                      <a:pt x="6022" y="6633"/>
                    </a:lnTo>
                    <a:lnTo>
                      <a:pt x="6018" y="6641"/>
                    </a:lnTo>
                    <a:lnTo>
                      <a:pt x="6014" y="6648"/>
                    </a:lnTo>
                    <a:lnTo>
                      <a:pt x="6005" y="6663"/>
                    </a:lnTo>
                    <a:lnTo>
                      <a:pt x="6000" y="6671"/>
                    </a:lnTo>
                    <a:lnTo>
                      <a:pt x="5996" y="6678"/>
                    </a:lnTo>
                    <a:lnTo>
                      <a:pt x="5991" y="6686"/>
                    </a:lnTo>
                    <a:lnTo>
                      <a:pt x="5985" y="6693"/>
                    </a:lnTo>
                    <a:lnTo>
                      <a:pt x="5980" y="6700"/>
                    </a:lnTo>
                    <a:lnTo>
                      <a:pt x="5975" y="6707"/>
                    </a:lnTo>
                    <a:lnTo>
                      <a:pt x="5970" y="6714"/>
                    </a:lnTo>
                    <a:lnTo>
                      <a:pt x="5964" y="6721"/>
                    </a:lnTo>
                    <a:lnTo>
                      <a:pt x="5958" y="6728"/>
                    </a:lnTo>
                    <a:lnTo>
                      <a:pt x="5952" y="6734"/>
                    </a:lnTo>
                    <a:lnTo>
                      <a:pt x="5946" y="6741"/>
                    </a:lnTo>
                    <a:lnTo>
                      <a:pt x="5940" y="6747"/>
                    </a:lnTo>
                    <a:lnTo>
                      <a:pt x="5934" y="6754"/>
                    </a:lnTo>
                    <a:lnTo>
                      <a:pt x="5928" y="6760"/>
                    </a:lnTo>
                    <a:lnTo>
                      <a:pt x="5922" y="6766"/>
                    </a:lnTo>
                    <a:lnTo>
                      <a:pt x="5915" y="6772"/>
                    </a:lnTo>
                    <a:lnTo>
                      <a:pt x="5908" y="6778"/>
                    </a:lnTo>
                    <a:lnTo>
                      <a:pt x="5902" y="6784"/>
                    </a:lnTo>
                    <a:lnTo>
                      <a:pt x="5895" y="6789"/>
                    </a:lnTo>
                    <a:lnTo>
                      <a:pt x="5888" y="6795"/>
                    </a:lnTo>
                    <a:lnTo>
                      <a:pt x="5881" y="6800"/>
                    </a:lnTo>
                    <a:lnTo>
                      <a:pt x="5873" y="6806"/>
                    </a:lnTo>
                    <a:lnTo>
                      <a:pt x="5866" y="6811"/>
                    </a:lnTo>
                    <a:lnTo>
                      <a:pt x="5859" y="6816"/>
                    </a:lnTo>
                    <a:lnTo>
                      <a:pt x="5851" y="6821"/>
                    </a:lnTo>
                    <a:lnTo>
                      <a:pt x="5844" y="6826"/>
                    </a:lnTo>
                    <a:lnTo>
                      <a:pt x="5836" y="6831"/>
                    </a:lnTo>
                    <a:lnTo>
                      <a:pt x="5830" y="6834"/>
                    </a:lnTo>
                    <a:lnTo>
                      <a:pt x="5822" y="6838"/>
                    </a:lnTo>
                    <a:lnTo>
                      <a:pt x="5813" y="6844"/>
                    </a:lnTo>
                    <a:lnTo>
                      <a:pt x="5805" y="6848"/>
                    </a:lnTo>
                    <a:lnTo>
                      <a:pt x="5796" y="6852"/>
                    </a:lnTo>
                    <a:lnTo>
                      <a:pt x="5788" y="6856"/>
                    </a:lnTo>
                    <a:lnTo>
                      <a:pt x="5778" y="6860"/>
                    </a:lnTo>
                    <a:lnTo>
                      <a:pt x="5770" y="6863"/>
                    </a:lnTo>
                    <a:lnTo>
                      <a:pt x="5761" y="6867"/>
                    </a:lnTo>
                    <a:lnTo>
                      <a:pt x="5753" y="6870"/>
                    </a:lnTo>
                    <a:lnTo>
                      <a:pt x="5743" y="6873"/>
                    </a:lnTo>
                    <a:lnTo>
                      <a:pt x="5735" y="6876"/>
                    </a:lnTo>
                    <a:lnTo>
                      <a:pt x="5726" y="6879"/>
                    </a:lnTo>
                    <a:lnTo>
                      <a:pt x="5717" y="6881"/>
                    </a:lnTo>
                    <a:lnTo>
                      <a:pt x="5708" y="6884"/>
                    </a:lnTo>
                    <a:lnTo>
                      <a:pt x="5699" y="6886"/>
                    </a:lnTo>
                    <a:lnTo>
                      <a:pt x="5690" y="6888"/>
                    </a:lnTo>
                    <a:lnTo>
                      <a:pt x="5682" y="6889"/>
                    </a:lnTo>
                    <a:lnTo>
                      <a:pt x="5673" y="6891"/>
                    </a:lnTo>
                    <a:lnTo>
                      <a:pt x="5664" y="6892"/>
                    </a:lnTo>
                    <a:lnTo>
                      <a:pt x="5655" y="6894"/>
                    </a:lnTo>
                    <a:lnTo>
                      <a:pt x="5646" y="6895"/>
                    </a:lnTo>
                    <a:lnTo>
                      <a:pt x="5637" y="6896"/>
                    </a:lnTo>
                    <a:lnTo>
                      <a:pt x="5629" y="6896"/>
                    </a:lnTo>
                    <a:lnTo>
                      <a:pt x="5620" y="6897"/>
                    </a:lnTo>
                    <a:lnTo>
                      <a:pt x="5611" y="6898"/>
                    </a:lnTo>
                    <a:lnTo>
                      <a:pt x="5602" y="6898"/>
                    </a:lnTo>
                    <a:lnTo>
                      <a:pt x="5593" y="6898"/>
                    </a:lnTo>
                    <a:lnTo>
                      <a:pt x="5589" y="6898"/>
                    </a:lnTo>
                    <a:lnTo>
                      <a:pt x="4411" y="6898"/>
                    </a:lnTo>
                    <a:lnTo>
                      <a:pt x="4407" y="6898"/>
                    </a:lnTo>
                    <a:lnTo>
                      <a:pt x="4398" y="6898"/>
                    </a:lnTo>
                    <a:lnTo>
                      <a:pt x="4389" y="6898"/>
                    </a:lnTo>
                    <a:lnTo>
                      <a:pt x="4380" y="6897"/>
                    </a:lnTo>
                    <a:lnTo>
                      <a:pt x="4371" y="6896"/>
                    </a:lnTo>
                    <a:lnTo>
                      <a:pt x="4363" y="6896"/>
                    </a:lnTo>
                    <a:lnTo>
                      <a:pt x="4354" y="6895"/>
                    </a:lnTo>
                    <a:lnTo>
                      <a:pt x="4345" y="6894"/>
                    </a:lnTo>
                    <a:lnTo>
                      <a:pt x="4336" y="6892"/>
                    </a:lnTo>
                    <a:lnTo>
                      <a:pt x="4327" y="6891"/>
                    </a:lnTo>
                    <a:lnTo>
                      <a:pt x="4318" y="6889"/>
                    </a:lnTo>
                    <a:lnTo>
                      <a:pt x="4310" y="6888"/>
                    </a:lnTo>
                    <a:lnTo>
                      <a:pt x="4301" y="6886"/>
                    </a:lnTo>
                    <a:lnTo>
                      <a:pt x="4292" y="6884"/>
                    </a:lnTo>
                    <a:lnTo>
                      <a:pt x="4283" y="6881"/>
                    </a:lnTo>
                    <a:lnTo>
                      <a:pt x="4274" y="6879"/>
                    </a:lnTo>
                    <a:lnTo>
                      <a:pt x="4265" y="6876"/>
                    </a:lnTo>
                    <a:lnTo>
                      <a:pt x="4257" y="6873"/>
                    </a:lnTo>
                    <a:lnTo>
                      <a:pt x="4247" y="6870"/>
                    </a:lnTo>
                    <a:lnTo>
                      <a:pt x="4239" y="6867"/>
                    </a:lnTo>
                    <a:lnTo>
                      <a:pt x="4230" y="6863"/>
                    </a:lnTo>
                    <a:lnTo>
                      <a:pt x="4222" y="6860"/>
                    </a:lnTo>
                    <a:lnTo>
                      <a:pt x="4212" y="6856"/>
                    </a:lnTo>
                    <a:lnTo>
                      <a:pt x="4204" y="6852"/>
                    </a:lnTo>
                    <a:lnTo>
                      <a:pt x="4195" y="6848"/>
                    </a:lnTo>
                    <a:lnTo>
                      <a:pt x="4187" y="6844"/>
                    </a:lnTo>
                    <a:lnTo>
                      <a:pt x="4178" y="6838"/>
                    </a:lnTo>
                    <a:lnTo>
                      <a:pt x="4170" y="6834"/>
                    </a:lnTo>
                    <a:lnTo>
                      <a:pt x="4164" y="6831"/>
                    </a:lnTo>
                    <a:lnTo>
                      <a:pt x="4156" y="6826"/>
                    </a:lnTo>
                    <a:lnTo>
                      <a:pt x="4149" y="6821"/>
                    </a:lnTo>
                    <a:lnTo>
                      <a:pt x="4141" y="6816"/>
                    </a:lnTo>
                    <a:lnTo>
                      <a:pt x="4134" y="6811"/>
                    </a:lnTo>
                    <a:lnTo>
                      <a:pt x="4127" y="6806"/>
                    </a:lnTo>
                    <a:lnTo>
                      <a:pt x="4119" y="6800"/>
                    </a:lnTo>
                    <a:lnTo>
                      <a:pt x="4112" y="6795"/>
                    </a:lnTo>
                    <a:lnTo>
                      <a:pt x="4105" y="6789"/>
                    </a:lnTo>
                    <a:lnTo>
                      <a:pt x="4098" y="6784"/>
                    </a:lnTo>
                    <a:lnTo>
                      <a:pt x="4092" y="6778"/>
                    </a:lnTo>
                    <a:lnTo>
                      <a:pt x="4085" y="6772"/>
                    </a:lnTo>
                    <a:lnTo>
                      <a:pt x="4078" y="6766"/>
                    </a:lnTo>
                    <a:lnTo>
                      <a:pt x="4072" y="6760"/>
                    </a:lnTo>
                    <a:lnTo>
                      <a:pt x="4066" y="6754"/>
                    </a:lnTo>
                    <a:lnTo>
                      <a:pt x="4060" y="6747"/>
                    </a:lnTo>
                    <a:lnTo>
                      <a:pt x="4054" y="6741"/>
                    </a:lnTo>
                    <a:lnTo>
                      <a:pt x="4048" y="6734"/>
                    </a:lnTo>
                    <a:lnTo>
                      <a:pt x="4042" y="6728"/>
                    </a:lnTo>
                    <a:lnTo>
                      <a:pt x="4036" y="6721"/>
                    </a:lnTo>
                    <a:lnTo>
                      <a:pt x="4030" y="6714"/>
                    </a:lnTo>
                    <a:lnTo>
                      <a:pt x="4025" y="6707"/>
                    </a:lnTo>
                    <a:lnTo>
                      <a:pt x="4020" y="6700"/>
                    </a:lnTo>
                    <a:lnTo>
                      <a:pt x="4015" y="6693"/>
                    </a:lnTo>
                    <a:lnTo>
                      <a:pt x="4009" y="6686"/>
                    </a:lnTo>
                    <a:lnTo>
                      <a:pt x="4004" y="6678"/>
                    </a:lnTo>
                    <a:lnTo>
                      <a:pt x="4000" y="6671"/>
                    </a:lnTo>
                    <a:lnTo>
                      <a:pt x="3995" y="6663"/>
                    </a:lnTo>
                    <a:lnTo>
                      <a:pt x="3986" y="6648"/>
                    </a:lnTo>
                    <a:lnTo>
                      <a:pt x="3982" y="6641"/>
                    </a:lnTo>
                    <a:lnTo>
                      <a:pt x="3978" y="6633"/>
                    </a:lnTo>
                    <a:lnTo>
                      <a:pt x="3974" y="6625"/>
                    </a:lnTo>
                    <a:lnTo>
                      <a:pt x="3971" y="6617"/>
                    </a:lnTo>
                    <a:lnTo>
                      <a:pt x="3967" y="6609"/>
                    </a:lnTo>
                    <a:lnTo>
                      <a:pt x="3963" y="6601"/>
                    </a:lnTo>
                    <a:lnTo>
                      <a:pt x="3960" y="6592"/>
                    </a:lnTo>
                    <a:lnTo>
                      <a:pt x="3957" y="6584"/>
                    </a:lnTo>
                    <a:lnTo>
                      <a:pt x="3954" y="6576"/>
                    </a:lnTo>
                    <a:lnTo>
                      <a:pt x="3951" y="6567"/>
                    </a:lnTo>
                    <a:lnTo>
                      <a:pt x="3948" y="6559"/>
                    </a:lnTo>
                    <a:lnTo>
                      <a:pt x="3946" y="6551"/>
                    </a:lnTo>
                    <a:lnTo>
                      <a:pt x="3943" y="6542"/>
                    </a:lnTo>
                    <a:lnTo>
                      <a:pt x="3941" y="6533"/>
                    </a:lnTo>
                    <a:lnTo>
                      <a:pt x="3939" y="6525"/>
                    </a:lnTo>
                    <a:lnTo>
                      <a:pt x="3937" y="6516"/>
                    </a:lnTo>
                    <a:lnTo>
                      <a:pt x="3935" y="6507"/>
                    </a:lnTo>
                    <a:lnTo>
                      <a:pt x="3934" y="6498"/>
                    </a:lnTo>
                    <a:lnTo>
                      <a:pt x="3932" y="6490"/>
                    </a:lnTo>
                    <a:lnTo>
                      <a:pt x="3931" y="6481"/>
                    </a:lnTo>
                    <a:lnTo>
                      <a:pt x="3930" y="6472"/>
                    </a:lnTo>
                    <a:lnTo>
                      <a:pt x="3929" y="6463"/>
                    </a:lnTo>
                    <a:lnTo>
                      <a:pt x="3928" y="6454"/>
                    </a:lnTo>
                    <a:lnTo>
                      <a:pt x="3927" y="6445"/>
                    </a:lnTo>
                    <a:lnTo>
                      <a:pt x="3927" y="6436"/>
                    </a:lnTo>
                    <a:lnTo>
                      <a:pt x="3926" y="6427"/>
                    </a:lnTo>
                    <a:lnTo>
                      <a:pt x="3926" y="6418"/>
                    </a:lnTo>
                    <a:lnTo>
                      <a:pt x="3926" y="6413"/>
                    </a:lnTo>
                    <a:lnTo>
                      <a:pt x="3926" y="5353"/>
                    </a:lnTo>
                    <a:lnTo>
                      <a:pt x="3926" y="5348"/>
                    </a:lnTo>
                    <a:lnTo>
                      <a:pt x="3926" y="5339"/>
                    </a:lnTo>
                    <a:lnTo>
                      <a:pt x="3927" y="5330"/>
                    </a:lnTo>
                    <a:lnTo>
                      <a:pt x="3927" y="5321"/>
                    </a:lnTo>
                    <a:lnTo>
                      <a:pt x="3928" y="5312"/>
                    </a:lnTo>
                    <a:lnTo>
                      <a:pt x="3929" y="5303"/>
                    </a:lnTo>
                    <a:lnTo>
                      <a:pt x="3930" y="5294"/>
                    </a:lnTo>
                    <a:lnTo>
                      <a:pt x="3931" y="5285"/>
                    </a:lnTo>
                    <a:lnTo>
                      <a:pt x="3932" y="5276"/>
                    </a:lnTo>
                    <a:lnTo>
                      <a:pt x="3934" y="5268"/>
                    </a:lnTo>
                    <a:lnTo>
                      <a:pt x="3935" y="5259"/>
                    </a:lnTo>
                    <a:lnTo>
                      <a:pt x="3937" y="5250"/>
                    </a:lnTo>
                    <a:lnTo>
                      <a:pt x="3939" y="5241"/>
                    </a:lnTo>
                    <a:lnTo>
                      <a:pt x="3941" y="5233"/>
                    </a:lnTo>
                    <a:lnTo>
                      <a:pt x="3943" y="5224"/>
                    </a:lnTo>
                    <a:lnTo>
                      <a:pt x="3946" y="5215"/>
                    </a:lnTo>
                    <a:lnTo>
                      <a:pt x="3948" y="5207"/>
                    </a:lnTo>
                    <a:lnTo>
                      <a:pt x="3951" y="5199"/>
                    </a:lnTo>
                    <a:lnTo>
                      <a:pt x="3954" y="5190"/>
                    </a:lnTo>
                    <a:lnTo>
                      <a:pt x="3957" y="5182"/>
                    </a:lnTo>
                    <a:lnTo>
                      <a:pt x="3960" y="5174"/>
                    </a:lnTo>
                    <a:lnTo>
                      <a:pt x="3963" y="5165"/>
                    </a:lnTo>
                    <a:lnTo>
                      <a:pt x="3967" y="5157"/>
                    </a:lnTo>
                    <a:lnTo>
                      <a:pt x="3971" y="5149"/>
                    </a:lnTo>
                    <a:lnTo>
                      <a:pt x="3974" y="5141"/>
                    </a:lnTo>
                    <a:lnTo>
                      <a:pt x="3978" y="5133"/>
                    </a:lnTo>
                    <a:lnTo>
                      <a:pt x="3982" y="5125"/>
                    </a:lnTo>
                    <a:lnTo>
                      <a:pt x="3986" y="5118"/>
                    </a:lnTo>
                    <a:lnTo>
                      <a:pt x="3995" y="5103"/>
                    </a:lnTo>
                    <a:lnTo>
                      <a:pt x="4000" y="5095"/>
                    </a:lnTo>
                    <a:lnTo>
                      <a:pt x="4004" y="5088"/>
                    </a:lnTo>
                    <a:lnTo>
                      <a:pt x="4009" y="5080"/>
                    </a:lnTo>
                    <a:lnTo>
                      <a:pt x="4015" y="5073"/>
                    </a:lnTo>
                    <a:lnTo>
                      <a:pt x="4020" y="5066"/>
                    </a:lnTo>
                    <a:lnTo>
                      <a:pt x="4025" y="5059"/>
                    </a:lnTo>
                    <a:lnTo>
                      <a:pt x="4030" y="5052"/>
                    </a:lnTo>
                    <a:lnTo>
                      <a:pt x="4036" y="5045"/>
                    </a:lnTo>
                    <a:lnTo>
                      <a:pt x="4042" y="5038"/>
                    </a:lnTo>
                    <a:lnTo>
                      <a:pt x="4048" y="5032"/>
                    </a:lnTo>
                    <a:lnTo>
                      <a:pt x="4054" y="5025"/>
                    </a:lnTo>
                    <a:lnTo>
                      <a:pt x="4060" y="5019"/>
                    </a:lnTo>
                    <a:lnTo>
                      <a:pt x="4066" y="5012"/>
                    </a:lnTo>
                    <a:lnTo>
                      <a:pt x="4072" y="5006"/>
                    </a:lnTo>
                    <a:lnTo>
                      <a:pt x="4078" y="5000"/>
                    </a:lnTo>
                    <a:lnTo>
                      <a:pt x="4085" y="4994"/>
                    </a:lnTo>
                    <a:lnTo>
                      <a:pt x="4092" y="4988"/>
                    </a:lnTo>
                    <a:lnTo>
                      <a:pt x="4098" y="4982"/>
                    </a:lnTo>
                    <a:lnTo>
                      <a:pt x="4105" y="4977"/>
                    </a:lnTo>
                    <a:lnTo>
                      <a:pt x="4112" y="4971"/>
                    </a:lnTo>
                    <a:lnTo>
                      <a:pt x="4119" y="4966"/>
                    </a:lnTo>
                    <a:lnTo>
                      <a:pt x="4127" y="4960"/>
                    </a:lnTo>
                    <a:lnTo>
                      <a:pt x="4134" y="4955"/>
                    </a:lnTo>
                    <a:lnTo>
                      <a:pt x="4141" y="4950"/>
                    </a:lnTo>
                    <a:lnTo>
                      <a:pt x="4149" y="4945"/>
                    </a:lnTo>
                    <a:lnTo>
                      <a:pt x="4156" y="4940"/>
                    </a:lnTo>
                    <a:lnTo>
                      <a:pt x="4164" y="4935"/>
                    </a:lnTo>
                    <a:lnTo>
                      <a:pt x="4174" y="4930"/>
                    </a:lnTo>
                    <a:lnTo>
                      <a:pt x="4182" y="4925"/>
                    </a:lnTo>
                    <a:lnTo>
                      <a:pt x="4190" y="4921"/>
                    </a:lnTo>
                    <a:lnTo>
                      <a:pt x="4198" y="4917"/>
                    </a:lnTo>
                    <a:lnTo>
                      <a:pt x="4206" y="4913"/>
                    </a:lnTo>
                    <a:lnTo>
                      <a:pt x="4214" y="4910"/>
                    </a:lnTo>
                    <a:lnTo>
                      <a:pt x="4223" y="4906"/>
                    </a:lnTo>
                    <a:lnTo>
                      <a:pt x="4231" y="4903"/>
                    </a:lnTo>
                    <a:lnTo>
                      <a:pt x="4239" y="4899"/>
                    </a:lnTo>
                    <a:lnTo>
                      <a:pt x="4248" y="4896"/>
                    </a:lnTo>
                    <a:lnTo>
                      <a:pt x="4256" y="4893"/>
                    </a:lnTo>
                    <a:lnTo>
                      <a:pt x="4264" y="4891"/>
                    </a:lnTo>
                    <a:lnTo>
                      <a:pt x="4273" y="4888"/>
                    </a:lnTo>
                    <a:lnTo>
                      <a:pt x="4282" y="4886"/>
                    </a:lnTo>
                    <a:lnTo>
                      <a:pt x="4290" y="4883"/>
                    </a:lnTo>
                    <a:lnTo>
                      <a:pt x="4299" y="4881"/>
                    </a:lnTo>
                    <a:lnTo>
                      <a:pt x="4308" y="4879"/>
                    </a:lnTo>
                    <a:lnTo>
                      <a:pt x="4316" y="4877"/>
                    </a:lnTo>
                    <a:lnTo>
                      <a:pt x="4325" y="4876"/>
                    </a:lnTo>
                    <a:lnTo>
                      <a:pt x="4334" y="4874"/>
                    </a:lnTo>
                    <a:lnTo>
                      <a:pt x="4343" y="4873"/>
                    </a:lnTo>
                    <a:lnTo>
                      <a:pt x="4352" y="4872"/>
                    </a:lnTo>
                    <a:lnTo>
                      <a:pt x="4361" y="4871"/>
                    </a:lnTo>
                    <a:lnTo>
                      <a:pt x="4370" y="4870"/>
                    </a:lnTo>
                    <a:lnTo>
                      <a:pt x="4379" y="4869"/>
                    </a:lnTo>
                    <a:close/>
                    <a:moveTo>
                      <a:pt x="4426" y="6398"/>
                    </a:moveTo>
                    <a:lnTo>
                      <a:pt x="5574" y="6398"/>
                    </a:lnTo>
                    <a:lnTo>
                      <a:pt x="5574" y="5368"/>
                    </a:lnTo>
                    <a:lnTo>
                      <a:pt x="4426" y="5368"/>
                    </a:lnTo>
                    <a:lnTo>
                      <a:pt x="4426" y="639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6FF8FA-C9B9-4D42-A572-3591DF5FD6FA}"/>
              </a:ext>
            </a:extLst>
          </p:cNvPr>
          <p:cNvSpPr txBox="1"/>
          <p:nvPr/>
        </p:nvSpPr>
        <p:spPr>
          <a:xfrm>
            <a:off x="571018" y="1442648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Total system units, actual and planned</a:t>
            </a:r>
          </a:p>
        </p:txBody>
      </p:sp>
    </p:spTree>
    <p:extLst>
      <p:ext uri="{BB962C8B-B14F-4D97-AF65-F5344CB8AC3E}">
        <p14:creationId xmlns:p14="http://schemas.microsoft.com/office/powerpoint/2010/main" val="1920929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BDB88-28F6-40E3-81E1-9C0C67D83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Rollout by Workstream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BD6271-14C7-4794-918C-6263910FD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26</a:t>
            </a:fld>
            <a:endParaRPr lang="en-PH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12AF419-1206-43B3-9C3B-CBC12505E8E1}"/>
              </a:ext>
            </a:extLst>
          </p:cNvPr>
          <p:cNvCxnSpPr/>
          <p:nvPr/>
        </p:nvCxnSpPr>
        <p:spPr bwMode="auto">
          <a:xfrm>
            <a:off x="4211312" y="2030483"/>
            <a:ext cx="7352038" cy="0"/>
          </a:xfrm>
          <a:prstGeom prst="line">
            <a:avLst/>
          </a:prstGeom>
          <a:ln w="28575" cap="flat" cmpd="sng" algn="ctr">
            <a:solidFill>
              <a:srgbClr val="7F7F7F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5B2F7CA-2CD5-4B51-9D79-BB16555B6981}"/>
              </a:ext>
            </a:extLst>
          </p:cNvPr>
          <p:cNvSpPr txBox="1"/>
          <p:nvPr/>
        </p:nvSpPr>
        <p:spPr>
          <a:xfrm>
            <a:off x="3995967" y="1688620"/>
            <a:ext cx="397545" cy="215444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2026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78E4D9-E4AA-4C37-AED7-DD2AECF359E7}"/>
              </a:ext>
            </a:extLst>
          </p:cNvPr>
          <p:cNvSpPr txBox="1"/>
          <p:nvPr/>
        </p:nvSpPr>
        <p:spPr>
          <a:xfrm>
            <a:off x="6855991" y="1688620"/>
            <a:ext cx="397545" cy="215444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2027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0DE6B6-C417-490F-9FA7-E3B057660961}"/>
              </a:ext>
            </a:extLst>
          </p:cNvPr>
          <p:cNvSpPr txBox="1"/>
          <p:nvPr/>
        </p:nvSpPr>
        <p:spPr>
          <a:xfrm>
            <a:off x="9744356" y="1688620"/>
            <a:ext cx="397545" cy="215444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2028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8FDF26B-43AD-49EC-B41F-83B39C5DAB14}"/>
              </a:ext>
            </a:extLst>
          </p:cNvPr>
          <p:cNvSpPr/>
          <p:nvPr/>
        </p:nvSpPr>
        <p:spPr>
          <a:xfrm>
            <a:off x="4102868" y="1954185"/>
            <a:ext cx="183743" cy="152597"/>
          </a:xfrm>
          <a:prstGeom prst="ellipse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3D4E65D-08BA-462A-86BA-1512E3CBA24F}"/>
              </a:ext>
            </a:extLst>
          </p:cNvPr>
          <p:cNvSpPr/>
          <p:nvPr/>
        </p:nvSpPr>
        <p:spPr>
          <a:xfrm>
            <a:off x="6962891" y="1954185"/>
            <a:ext cx="183743" cy="152597"/>
          </a:xfrm>
          <a:prstGeom prst="ellipse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9F42A18-A698-4C1B-8615-75AD54717E67}"/>
              </a:ext>
            </a:extLst>
          </p:cNvPr>
          <p:cNvSpPr/>
          <p:nvPr/>
        </p:nvSpPr>
        <p:spPr>
          <a:xfrm>
            <a:off x="9851257" y="1954185"/>
            <a:ext cx="183743" cy="152597"/>
          </a:xfrm>
          <a:prstGeom prst="ellipse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BA6B07AB-F4F4-4F8E-A01F-14706E91327B}"/>
              </a:ext>
            </a:extLst>
          </p:cNvPr>
          <p:cNvSpPr/>
          <p:nvPr/>
        </p:nvSpPr>
        <p:spPr>
          <a:xfrm>
            <a:off x="4869424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0DE3CF7-F468-4F3F-94E3-4F6A1CF3BDBA}"/>
              </a:ext>
            </a:extLst>
          </p:cNvPr>
          <p:cNvSpPr/>
          <p:nvPr/>
        </p:nvSpPr>
        <p:spPr>
          <a:xfrm>
            <a:off x="5567246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94B9620-B2A9-42A9-BB0F-088EC4AF6BC9}"/>
              </a:ext>
            </a:extLst>
          </p:cNvPr>
          <p:cNvSpPr/>
          <p:nvPr/>
        </p:nvSpPr>
        <p:spPr>
          <a:xfrm>
            <a:off x="6265068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C5905CA-C00A-4DF7-B1C8-3798BFDC1B4F}"/>
              </a:ext>
            </a:extLst>
          </p:cNvPr>
          <p:cNvSpPr/>
          <p:nvPr/>
        </p:nvSpPr>
        <p:spPr>
          <a:xfrm>
            <a:off x="7736533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05C9A91-3F80-4FD9-B1DE-7E3B63006ACD}"/>
              </a:ext>
            </a:extLst>
          </p:cNvPr>
          <p:cNvSpPr/>
          <p:nvPr/>
        </p:nvSpPr>
        <p:spPr>
          <a:xfrm>
            <a:off x="8441441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C244CC2-50C3-4C62-B7BC-45853FCA6AAB}"/>
              </a:ext>
            </a:extLst>
          </p:cNvPr>
          <p:cNvSpPr/>
          <p:nvPr/>
        </p:nvSpPr>
        <p:spPr>
          <a:xfrm>
            <a:off x="9146349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5B78D84F-C617-4C1E-8607-2CBE4047D73B}"/>
              </a:ext>
            </a:extLst>
          </p:cNvPr>
          <p:cNvCxnSpPr>
            <a:cxnSpLocks/>
          </p:cNvCxnSpPr>
          <p:nvPr/>
        </p:nvCxnSpPr>
        <p:spPr>
          <a:xfrm>
            <a:off x="8495320" y="2075568"/>
            <a:ext cx="0" cy="4145277"/>
          </a:xfrm>
          <a:prstGeom prst="line">
            <a:avLst/>
          </a:prstGeom>
          <a:ln w="9525" cap="rnd" cmpd="sng" algn="ctr">
            <a:solidFill>
              <a:srgbClr val="E71C5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43486EE2-5BC9-4F5D-ADC6-CB115ED224BB}"/>
              </a:ext>
            </a:extLst>
          </p:cNvPr>
          <p:cNvSpPr/>
          <p:nvPr/>
        </p:nvSpPr>
        <p:spPr>
          <a:xfrm>
            <a:off x="10630199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4F8F43A-D3C4-446F-B21B-42A393BF1BD6}"/>
              </a:ext>
            </a:extLst>
          </p:cNvPr>
          <p:cNvSpPr/>
          <p:nvPr/>
        </p:nvSpPr>
        <p:spPr>
          <a:xfrm>
            <a:off x="11335107" y="1980055"/>
            <a:ext cx="115009" cy="95514"/>
          </a:xfrm>
          <a:prstGeom prst="ellipse">
            <a:avLst/>
          </a:prstGeom>
          <a:solidFill>
            <a:srgbClr val="9A9A9A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1000"/>
              </a:spcAft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0F696F-F03D-4129-A101-60058569496E}"/>
              </a:ext>
            </a:extLst>
          </p:cNvPr>
          <p:cNvCxnSpPr/>
          <p:nvPr/>
        </p:nvCxnSpPr>
        <p:spPr>
          <a:xfrm>
            <a:off x="4102868" y="2703965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0F6388D-54B0-407B-AB3E-E615D86D0421}"/>
              </a:ext>
            </a:extLst>
          </p:cNvPr>
          <p:cNvCxnSpPr/>
          <p:nvPr/>
        </p:nvCxnSpPr>
        <p:spPr>
          <a:xfrm>
            <a:off x="4102868" y="2920418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5F0C771-3E6E-42F3-AD9C-9C22C0E395FC}"/>
              </a:ext>
            </a:extLst>
          </p:cNvPr>
          <p:cNvCxnSpPr/>
          <p:nvPr/>
        </p:nvCxnSpPr>
        <p:spPr>
          <a:xfrm>
            <a:off x="4102868" y="3136870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B8F249D-8B4F-4099-AB0A-DBFE215E4CC1}"/>
              </a:ext>
            </a:extLst>
          </p:cNvPr>
          <p:cNvCxnSpPr/>
          <p:nvPr/>
        </p:nvCxnSpPr>
        <p:spPr>
          <a:xfrm>
            <a:off x="4102868" y="3389297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8C0F55-2AAE-4709-A7C8-536F9C2371D7}"/>
              </a:ext>
            </a:extLst>
          </p:cNvPr>
          <p:cNvCxnSpPr/>
          <p:nvPr/>
        </p:nvCxnSpPr>
        <p:spPr>
          <a:xfrm>
            <a:off x="4102868" y="3604901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4309504-E98C-4726-A45D-907BEDF3732F}"/>
              </a:ext>
            </a:extLst>
          </p:cNvPr>
          <p:cNvCxnSpPr/>
          <p:nvPr/>
        </p:nvCxnSpPr>
        <p:spPr>
          <a:xfrm>
            <a:off x="4102868" y="3821256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CE7D2F-B611-4132-B74A-360A176D5110}"/>
              </a:ext>
            </a:extLst>
          </p:cNvPr>
          <p:cNvCxnSpPr/>
          <p:nvPr/>
        </p:nvCxnSpPr>
        <p:spPr>
          <a:xfrm>
            <a:off x="4102868" y="4081723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99E7F7F-1934-4BD3-A42F-FDD66F15446B}"/>
              </a:ext>
            </a:extLst>
          </p:cNvPr>
          <p:cNvCxnSpPr/>
          <p:nvPr/>
        </p:nvCxnSpPr>
        <p:spPr>
          <a:xfrm>
            <a:off x="4102868" y="4290460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8247FB-82B8-4B08-8B3C-24191FCA2848}"/>
              </a:ext>
            </a:extLst>
          </p:cNvPr>
          <p:cNvCxnSpPr/>
          <p:nvPr/>
        </p:nvCxnSpPr>
        <p:spPr>
          <a:xfrm>
            <a:off x="4102868" y="4509168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2FD6609-5F4E-4930-8DAD-F81DD0D0B8EF}"/>
              </a:ext>
            </a:extLst>
          </p:cNvPr>
          <p:cNvCxnSpPr/>
          <p:nvPr/>
        </p:nvCxnSpPr>
        <p:spPr>
          <a:xfrm>
            <a:off x="4102868" y="4727876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7EC302-5765-4E66-82FC-A108D948D6C8}"/>
              </a:ext>
            </a:extLst>
          </p:cNvPr>
          <p:cNvCxnSpPr/>
          <p:nvPr/>
        </p:nvCxnSpPr>
        <p:spPr>
          <a:xfrm>
            <a:off x="4102868" y="4945831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2254F9-FA2A-48E1-A733-443A8D12741F}"/>
              </a:ext>
            </a:extLst>
          </p:cNvPr>
          <p:cNvCxnSpPr/>
          <p:nvPr/>
        </p:nvCxnSpPr>
        <p:spPr>
          <a:xfrm>
            <a:off x="4102868" y="5197932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79DD0FF-914E-4E00-8391-FDFBE6D3DBD1}"/>
              </a:ext>
            </a:extLst>
          </p:cNvPr>
          <p:cNvCxnSpPr/>
          <p:nvPr/>
        </p:nvCxnSpPr>
        <p:spPr>
          <a:xfrm>
            <a:off x="4102868" y="5413959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85DB766-D270-4E16-9618-F09529226635}"/>
              </a:ext>
            </a:extLst>
          </p:cNvPr>
          <p:cNvCxnSpPr/>
          <p:nvPr/>
        </p:nvCxnSpPr>
        <p:spPr>
          <a:xfrm>
            <a:off x="4102868" y="5629986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4B19E5A-01E5-4B14-A9B4-4F6AAC90AC38}"/>
              </a:ext>
            </a:extLst>
          </p:cNvPr>
          <p:cNvCxnSpPr/>
          <p:nvPr/>
        </p:nvCxnSpPr>
        <p:spPr>
          <a:xfrm>
            <a:off x="4102868" y="5846013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9D04441-85A0-4D3D-BF72-67776911E730}"/>
              </a:ext>
            </a:extLst>
          </p:cNvPr>
          <p:cNvCxnSpPr/>
          <p:nvPr/>
        </p:nvCxnSpPr>
        <p:spPr>
          <a:xfrm>
            <a:off x="4102868" y="6062039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4FC4CFF-A9C3-489F-AD3E-1F16D2FD47BA}"/>
              </a:ext>
            </a:extLst>
          </p:cNvPr>
          <p:cNvCxnSpPr/>
          <p:nvPr/>
        </p:nvCxnSpPr>
        <p:spPr>
          <a:xfrm>
            <a:off x="4102868" y="2271061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BEA510F-8E2D-418D-808C-470EE47DF131}"/>
              </a:ext>
            </a:extLst>
          </p:cNvPr>
          <p:cNvCxnSpPr/>
          <p:nvPr/>
        </p:nvCxnSpPr>
        <p:spPr>
          <a:xfrm>
            <a:off x="4102868" y="2487514"/>
            <a:ext cx="7460482" cy="0"/>
          </a:xfrm>
          <a:prstGeom prst="line">
            <a:avLst/>
          </a:prstGeom>
          <a:ln w="9525" cap="rnd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6F18F00-7198-4FB9-8DFD-F9DA86EEC089}"/>
              </a:ext>
            </a:extLst>
          </p:cNvPr>
          <p:cNvSpPr txBox="1"/>
          <p:nvPr/>
        </p:nvSpPr>
        <p:spPr>
          <a:xfrm>
            <a:off x="628651" y="3300847"/>
            <a:ext cx="1468283" cy="603905"/>
          </a:xfrm>
          <a:custGeom>
            <a:avLst/>
            <a:gdLst>
              <a:gd name="connsiteX0" fmla="*/ 0 w 1296679"/>
              <a:gd name="connsiteY0" fmla="*/ 0 h 1084424"/>
              <a:gd name="connsiteX1" fmla="*/ 1296679 w 1296679"/>
              <a:gd name="connsiteY1" fmla="*/ 0 h 1084424"/>
              <a:gd name="connsiteX2" fmla="*/ 1296679 w 1296679"/>
              <a:gd name="connsiteY2" fmla="*/ 1084424 h 1084424"/>
              <a:gd name="connsiteX3" fmla="*/ 0 w 1296679"/>
              <a:gd name="connsiteY3" fmla="*/ 1084424 h 1084424"/>
              <a:gd name="connsiteX4" fmla="*/ 0 w 1296679"/>
              <a:gd name="connsiteY4" fmla="*/ 0 h 1084424"/>
              <a:gd name="connsiteX0" fmla="*/ 1296679 w 1388119"/>
              <a:gd name="connsiteY0" fmla="*/ 1084424 h 1175864"/>
              <a:gd name="connsiteX1" fmla="*/ 0 w 1388119"/>
              <a:gd name="connsiteY1" fmla="*/ 1084424 h 1175864"/>
              <a:gd name="connsiteX2" fmla="*/ 0 w 1388119"/>
              <a:gd name="connsiteY2" fmla="*/ 0 h 1175864"/>
              <a:gd name="connsiteX3" fmla="*/ 1296679 w 1388119"/>
              <a:gd name="connsiteY3" fmla="*/ 0 h 1175864"/>
              <a:gd name="connsiteX4" fmla="*/ 1388119 w 1388119"/>
              <a:gd name="connsiteY4" fmla="*/ 1175864 h 1175864"/>
              <a:gd name="connsiteX0" fmla="*/ 1296679 w 1296679"/>
              <a:gd name="connsiteY0" fmla="*/ 1084424 h 1084424"/>
              <a:gd name="connsiteX1" fmla="*/ 0 w 1296679"/>
              <a:gd name="connsiteY1" fmla="*/ 1084424 h 1084424"/>
              <a:gd name="connsiteX2" fmla="*/ 0 w 1296679"/>
              <a:gd name="connsiteY2" fmla="*/ 0 h 1084424"/>
              <a:gd name="connsiteX3" fmla="*/ 1296679 w 1296679"/>
              <a:gd name="connsiteY3" fmla="*/ 0 h 108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6679" h="1084424">
                <a:moveTo>
                  <a:pt x="1296679" y="1084424"/>
                </a:moveTo>
                <a:lnTo>
                  <a:pt x="0" y="1084424"/>
                </a:lnTo>
                <a:lnTo>
                  <a:pt x="0" y="0"/>
                </a:lnTo>
                <a:lnTo>
                  <a:pt x="1296679" y="0"/>
                </a:lnTo>
              </a:path>
            </a:pathLst>
          </a:custGeom>
          <a:noFill/>
          <a:ln w="19050" cap="rnd" cmpd="sng" algn="ctr">
            <a:noFill/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  <a:ext uri="{91240B29-F687-4F45-9708-019B960494DF}">
              <a14:hiddenLine xmlns:a14="http://schemas.microsoft.com/office/drawing/2010/main" w="19050" cap="rnd" cmpd="sng" algn="ctr">
                <a:solidFill>
                  <a:srgbClr val="29BA74"/>
                </a:solidFill>
                <a:prstDash val="sysDot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1600" b="1" dirty="0">
                <a:solidFill>
                  <a:schemeClr val="tx1"/>
                </a:solidFill>
                <a:latin typeface="Arial" panose="020B0604020202020204" pitchFamily="34" charset="0"/>
              </a:rPr>
              <a:t>NCR cluster build-out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D0BFC0-C078-4365-8093-9DAA06795C50}"/>
              </a:ext>
            </a:extLst>
          </p:cNvPr>
          <p:cNvSpPr txBox="1"/>
          <p:nvPr/>
        </p:nvSpPr>
        <p:spPr>
          <a:xfrm>
            <a:off x="628651" y="2183015"/>
            <a:ext cx="1468283" cy="1037497"/>
          </a:xfrm>
          <a:custGeom>
            <a:avLst/>
            <a:gdLst>
              <a:gd name="connsiteX0" fmla="*/ 0 w 1296679"/>
              <a:gd name="connsiteY0" fmla="*/ 0 h 1084424"/>
              <a:gd name="connsiteX1" fmla="*/ 1296679 w 1296679"/>
              <a:gd name="connsiteY1" fmla="*/ 0 h 1084424"/>
              <a:gd name="connsiteX2" fmla="*/ 1296679 w 1296679"/>
              <a:gd name="connsiteY2" fmla="*/ 1084424 h 1084424"/>
              <a:gd name="connsiteX3" fmla="*/ 0 w 1296679"/>
              <a:gd name="connsiteY3" fmla="*/ 1084424 h 1084424"/>
              <a:gd name="connsiteX4" fmla="*/ 0 w 1296679"/>
              <a:gd name="connsiteY4" fmla="*/ 0 h 1084424"/>
              <a:gd name="connsiteX0" fmla="*/ 1296679 w 1388119"/>
              <a:gd name="connsiteY0" fmla="*/ 1084424 h 1175864"/>
              <a:gd name="connsiteX1" fmla="*/ 0 w 1388119"/>
              <a:gd name="connsiteY1" fmla="*/ 1084424 h 1175864"/>
              <a:gd name="connsiteX2" fmla="*/ 0 w 1388119"/>
              <a:gd name="connsiteY2" fmla="*/ 0 h 1175864"/>
              <a:gd name="connsiteX3" fmla="*/ 1296679 w 1388119"/>
              <a:gd name="connsiteY3" fmla="*/ 0 h 1175864"/>
              <a:gd name="connsiteX4" fmla="*/ 1388119 w 1388119"/>
              <a:gd name="connsiteY4" fmla="*/ 1175864 h 1175864"/>
              <a:gd name="connsiteX0" fmla="*/ 1296679 w 1296679"/>
              <a:gd name="connsiteY0" fmla="*/ 1084424 h 1084424"/>
              <a:gd name="connsiteX1" fmla="*/ 0 w 1296679"/>
              <a:gd name="connsiteY1" fmla="*/ 1084424 h 1084424"/>
              <a:gd name="connsiteX2" fmla="*/ 0 w 1296679"/>
              <a:gd name="connsiteY2" fmla="*/ 0 h 1084424"/>
              <a:gd name="connsiteX3" fmla="*/ 1296679 w 1296679"/>
              <a:gd name="connsiteY3" fmla="*/ 0 h 108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6679" h="1084424">
                <a:moveTo>
                  <a:pt x="1296679" y="1084424"/>
                </a:moveTo>
                <a:lnTo>
                  <a:pt x="0" y="1084424"/>
                </a:lnTo>
                <a:lnTo>
                  <a:pt x="0" y="0"/>
                </a:lnTo>
                <a:lnTo>
                  <a:pt x="1296679" y="0"/>
                </a:lnTo>
              </a:path>
            </a:pathLst>
          </a:custGeom>
          <a:noFill/>
          <a:ln w="19050" cap="rnd" cmpd="sng" algn="ctr">
            <a:noFill/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  <a:ext uri="{91240B29-F687-4F45-9708-019B960494DF}">
              <a14:hiddenLine xmlns:a14="http://schemas.microsoft.com/office/drawing/2010/main" w="19050" cap="rnd" cmpd="sng" algn="ctr">
                <a:solidFill>
                  <a:srgbClr val="29BA74"/>
                </a:solidFill>
                <a:prstDash val="sysDot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1600" b="1" dirty="0">
                <a:solidFill>
                  <a:schemeClr val="tx1"/>
                </a:solidFill>
                <a:latin typeface="Arial" panose="020B0604020202020204" pitchFamily="34" charset="0"/>
              </a:rPr>
              <a:t>Franchise infrastructure</a:t>
            </a:r>
          </a:p>
        </p:txBody>
      </p:sp>
      <p:sp>
        <p:nvSpPr>
          <p:cNvPr id="46" name="Rounded Rectangle 29">
            <a:extLst>
              <a:ext uri="{FF2B5EF4-FFF2-40B4-BE49-F238E27FC236}">
                <a16:creationId xmlns:a16="http://schemas.microsoft.com/office/drawing/2014/main" id="{BE9DF46C-FFEC-4791-B181-BC3393A972C1}"/>
              </a:ext>
            </a:extLst>
          </p:cNvPr>
          <p:cNvSpPr/>
          <p:nvPr/>
        </p:nvSpPr>
        <p:spPr>
          <a:xfrm>
            <a:off x="4102868" y="2183091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7" name="Rounded Rectangle 60">
            <a:extLst>
              <a:ext uri="{FF2B5EF4-FFF2-40B4-BE49-F238E27FC236}">
                <a16:creationId xmlns:a16="http://schemas.microsoft.com/office/drawing/2014/main" id="{0AF2EE51-F312-4257-961E-EC35F33AFC81}"/>
              </a:ext>
            </a:extLst>
          </p:cNvPr>
          <p:cNvSpPr/>
          <p:nvPr/>
        </p:nvSpPr>
        <p:spPr>
          <a:xfrm>
            <a:off x="5576116" y="2615996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5000"/>
              </a:lnSpc>
              <a:buSzPts val="1800"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8" name="Rounded Rectangle 62">
            <a:extLst>
              <a:ext uri="{FF2B5EF4-FFF2-40B4-BE49-F238E27FC236}">
                <a16:creationId xmlns:a16="http://schemas.microsoft.com/office/drawing/2014/main" id="{96C7FC50-454B-44F0-8189-0FE2DFADA7BC}"/>
              </a:ext>
            </a:extLst>
          </p:cNvPr>
          <p:cNvSpPr/>
          <p:nvPr/>
        </p:nvSpPr>
        <p:spPr>
          <a:xfrm>
            <a:off x="8464482" y="3048899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5000"/>
              </a:lnSpc>
              <a:buSzPts val="1800"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9" name="Rounded Rectangle 59">
            <a:extLst>
              <a:ext uri="{FF2B5EF4-FFF2-40B4-BE49-F238E27FC236}">
                <a16:creationId xmlns:a16="http://schemas.microsoft.com/office/drawing/2014/main" id="{6D0D4720-3FA2-4AFC-8AE0-AF7D90DD2679}"/>
              </a:ext>
            </a:extLst>
          </p:cNvPr>
          <p:cNvSpPr/>
          <p:nvPr/>
        </p:nvSpPr>
        <p:spPr>
          <a:xfrm>
            <a:off x="5576116" y="2399543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0" name="Rounded Rectangle 61">
            <a:extLst>
              <a:ext uri="{FF2B5EF4-FFF2-40B4-BE49-F238E27FC236}">
                <a16:creationId xmlns:a16="http://schemas.microsoft.com/office/drawing/2014/main" id="{D353C793-E3E2-433E-B5F5-B24C46E57F4A}"/>
              </a:ext>
            </a:extLst>
          </p:cNvPr>
          <p:cNvSpPr/>
          <p:nvPr/>
        </p:nvSpPr>
        <p:spPr>
          <a:xfrm>
            <a:off x="6991233" y="2832448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4" name="Rounded Rectangle 63">
            <a:extLst>
              <a:ext uri="{FF2B5EF4-FFF2-40B4-BE49-F238E27FC236}">
                <a16:creationId xmlns:a16="http://schemas.microsoft.com/office/drawing/2014/main" id="{795F557D-B35F-4A91-918F-E58E127E43F4}"/>
              </a:ext>
            </a:extLst>
          </p:cNvPr>
          <p:cNvSpPr/>
          <p:nvPr/>
        </p:nvSpPr>
        <p:spPr>
          <a:xfrm>
            <a:off x="4868558" y="3301328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5000"/>
              </a:lnSpc>
              <a:buSzPts val="1800"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5" name="Rounded Rectangle 64">
            <a:extLst>
              <a:ext uri="{FF2B5EF4-FFF2-40B4-BE49-F238E27FC236}">
                <a16:creationId xmlns:a16="http://schemas.microsoft.com/office/drawing/2014/main" id="{1AC5CED2-2E1D-4D01-941F-6F9A9EAF33E7}"/>
              </a:ext>
            </a:extLst>
          </p:cNvPr>
          <p:cNvSpPr/>
          <p:nvPr/>
        </p:nvSpPr>
        <p:spPr>
          <a:xfrm>
            <a:off x="6283674" y="3516931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5000"/>
              </a:lnSpc>
              <a:buSzPts val="1800"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6" name="Rounded Rectangle 65">
            <a:extLst>
              <a:ext uri="{FF2B5EF4-FFF2-40B4-BE49-F238E27FC236}">
                <a16:creationId xmlns:a16="http://schemas.microsoft.com/office/drawing/2014/main" id="{7256B9A6-502B-4A13-8072-0173E66BDD8C}"/>
              </a:ext>
            </a:extLst>
          </p:cNvPr>
          <p:cNvSpPr/>
          <p:nvPr/>
        </p:nvSpPr>
        <p:spPr>
          <a:xfrm>
            <a:off x="7756923" y="3733285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8" name="Rounded Rectangle 70">
            <a:extLst>
              <a:ext uri="{FF2B5EF4-FFF2-40B4-BE49-F238E27FC236}">
                <a16:creationId xmlns:a16="http://schemas.microsoft.com/office/drawing/2014/main" id="{8BA6ACD7-BD22-497D-AEE4-F4091C12DFD4}"/>
              </a:ext>
            </a:extLst>
          </p:cNvPr>
          <p:cNvSpPr/>
          <p:nvPr/>
        </p:nvSpPr>
        <p:spPr>
          <a:xfrm>
            <a:off x="4102868" y="5325988"/>
            <a:ext cx="3043766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9" name="Rounded Rectangle 71">
            <a:extLst>
              <a:ext uri="{FF2B5EF4-FFF2-40B4-BE49-F238E27FC236}">
                <a16:creationId xmlns:a16="http://schemas.microsoft.com/office/drawing/2014/main" id="{0447BD63-5919-4916-8355-3CAE5822776D}"/>
              </a:ext>
            </a:extLst>
          </p:cNvPr>
          <p:cNvSpPr/>
          <p:nvPr/>
        </p:nvSpPr>
        <p:spPr>
          <a:xfrm>
            <a:off x="4102868" y="5109962"/>
            <a:ext cx="862959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" name="Rounded Rectangle 73">
            <a:extLst>
              <a:ext uri="{FF2B5EF4-FFF2-40B4-BE49-F238E27FC236}">
                <a16:creationId xmlns:a16="http://schemas.microsoft.com/office/drawing/2014/main" id="{B347A52C-0384-4FE7-A00D-8BE8516B26E4}"/>
              </a:ext>
            </a:extLst>
          </p:cNvPr>
          <p:cNvSpPr/>
          <p:nvPr/>
        </p:nvSpPr>
        <p:spPr>
          <a:xfrm>
            <a:off x="5576116" y="5758043"/>
            <a:ext cx="4458883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5000"/>
              </a:lnSpc>
              <a:buSzPts val="1800"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2" name="Rounded Rectangle 74">
            <a:extLst>
              <a:ext uri="{FF2B5EF4-FFF2-40B4-BE49-F238E27FC236}">
                <a16:creationId xmlns:a16="http://schemas.microsoft.com/office/drawing/2014/main" id="{C195583B-E5CB-4EB8-BF95-57F9933EC04F}"/>
              </a:ext>
            </a:extLst>
          </p:cNvPr>
          <p:cNvSpPr/>
          <p:nvPr/>
        </p:nvSpPr>
        <p:spPr>
          <a:xfrm>
            <a:off x="9879598" y="5974070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4" name="Rounded Rectangle 66">
            <a:extLst>
              <a:ext uri="{FF2B5EF4-FFF2-40B4-BE49-F238E27FC236}">
                <a16:creationId xmlns:a16="http://schemas.microsoft.com/office/drawing/2014/main" id="{E33DE830-48DB-4D4C-96FA-5A56B1066B74}"/>
              </a:ext>
            </a:extLst>
          </p:cNvPr>
          <p:cNvSpPr/>
          <p:nvPr/>
        </p:nvSpPr>
        <p:spPr>
          <a:xfrm>
            <a:off x="4102868" y="3993753"/>
            <a:ext cx="862959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B96C880D-337B-49E4-87EE-EB1A69A9E587}"/>
              </a:ext>
            </a:extLst>
          </p:cNvPr>
          <p:cNvGrpSpPr/>
          <p:nvPr/>
        </p:nvGrpSpPr>
        <p:grpSpPr>
          <a:xfrm>
            <a:off x="2215879" y="2176336"/>
            <a:ext cx="1813915" cy="3980343"/>
            <a:chOff x="1862807" y="1860368"/>
            <a:chExt cx="2166988" cy="4291297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F1BA25B-66C1-4B40-8A15-A1E235432B0A}"/>
                </a:ext>
              </a:extLst>
            </p:cNvPr>
            <p:cNvSpPr txBox="1"/>
            <p:nvPr/>
          </p:nvSpPr>
          <p:spPr>
            <a:xfrm>
              <a:off x="1862807" y="1860368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EAD9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 lang="en-US" sz="1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5EA24E6-E84B-495C-A569-275AAD57095F}"/>
                </a:ext>
              </a:extLst>
            </p:cNvPr>
            <p:cNvSpPr txBox="1"/>
            <p:nvPr/>
          </p:nvSpPr>
          <p:spPr>
            <a:xfrm>
              <a:off x="1862808" y="2093624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EAD9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 lang="en-US" sz="1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D8A84F6-AC77-47DD-BB64-937AC639DA24}"/>
                </a:ext>
              </a:extLst>
            </p:cNvPr>
            <p:cNvSpPr txBox="1"/>
            <p:nvPr/>
          </p:nvSpPr>
          <p:spPr>
            <a:xfrm>
              <a:off x="1862808" y="2326879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EAD9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rgbClr val="3C3C3C"/>
                  </a:solidFill>
                </a:defRPr>
              </a:lvl1pPr>
            </a:lstStyle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 lang="en-US" sz="1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DFD0D17-E829-4BDE-B2ED-E6CE6BCCC979}"/>
                </a:ext>
              </a:extLst>
            </p:cNvPr>
            <p:cNvSpPr txBox="1"/>
            <p:nvPr/>
          </p:nvSpPr>
          <p:spPr>
            <a:xfrm>
              <a:off x="1862807" y="2793391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EAD9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61B4C6A-EEEF-4C79-81B5-B9EA6236E6A5}"/>
                </a:ext>
              </a:extLst>
            </p:cNvPr>
            <p:cNvSpPr txBox="1"/>
            <p:nvPr/>
          </p:nvSpPr>
          <p:spPr>
            <a:xfrm>
              <a:off x="1862809" y="2560136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EAD92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DC32B4A-F839-464E-99AE-0809510EBBA5}"/>
                </a:ext>
              </a:extLst>
            </p:cNvPr>
            <p:cNvSpPr txBox="1"/>
            <p:nvPr/>
          </p:nvSpPr>
          <p:spPr>
            <a:xfrm>
              <a:off x="1862807" y="3302497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BA74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A9F81A0-1715-4933-981A-D7E62712274C}"/>
                </a:ext>
              </a:extLst>
            </p:cNvPr>
            <p:cNvSpPr txBox="1"/>
            <p:nvPr/>
          </p:nvSpPr>
          <p:spPr>
            <a:xfrm>
              <a:off x="1862807" y="3535754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BA74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95FF1FD-0441-462F-9747-C074B24E4F2D}"/>
                </a:ext>
              </a:extLst>
            </p:cNvPr>
            <p:cNvSpPr txBox="1"/>
            <p:nvPr/>
          </p:nvSpPr>
          <p:spPr>
            <a:xfrm>
              <a:off x="1862809" y="3065539"/>
              <a:ext cx="2166984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BA74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9B9DAFE-C593-4CFE-8305-DDC1062EAEEB}"/>
                </a:ext>
              </a:extLst>
            </p:cNvPr>
            <p:cNvSpPr txBox="1"/>
            <p:nvPr/>
          </p:nvSpPr>
          <p:spPr>
            <a:xfrm>
              <a:off x="1862807" y="5013069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5E7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FE436CB-DE0B-4720-B431-839A4A4C5C1A}"/>
                </a:ext>
              </a:extLst>
            </p:cNvPr>
            <p:cNvSpPr txBox="1"/>
            <p:nvPr/>
          </p:nvSpPr>
          <p:spPr>
            <a:xfrm>
              <a:off x="1862807" y="5479508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5E7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50D00E8-06B4-458C-BA00-8BBD88468D78}"/>
                </a:ext>
              </a:extLst>
            </p:cNvPr>
            <p:cNvSpPr txBox="1"/>
            <p:nvPr/>
          </p:nvSpPr>
          <p:spPr>
            <a:xfrm>
              <a:off x="1862808" y="5253542"/>
              <a:ext cx="2166986" cy="190594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5E7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EAA9C97-3443-4D70-B7AD-DA152E8D29B5}"/>
                </a:ext>
              </a:extLst>
            </p:cNvPr>
            <p:cNvSpPr txBox="1"/>
            <p:nvPr/>
          </p:nvSpPr>
          <p:spPr>
            <a:xfrm>
              <a:off x="1862807" y="5719978"/>
              <a:ext cx="2166986" cy="191249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5E7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71562B1-18D7-426E-A3F6-5B72B9E7F2BA}"/>
                </a:ext>
              </a:extLst>
            </p:cNvPr>
            <p:cNvSpPr txBox="1"/>
            <p:nvPr/>
          </p:nvSpPr>
          <p:spPr>
            <a:xfrm>
              <a:off x="1862807" y="5946563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5E7E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 lang="en-US" sz="1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B79793E-5BE4-4838-BD24-4B5C34A80ACB}"/>
                </a:ext>
              </a:extLst>
            </p:cNvPr>
            <p:cNvSpPr txBox="1"/>
            <p:nvPr/>
          </p:nvSpPr>
          <p:spPr>
            <a:xfrm>
              <a:off x="1862807" y="3807900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4DF33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FA6672C-DE83-45A3-88D2-23BB7CFC335B}"/>
                </a:ext>
              </a:extLst>
            </p:cNvPr>
            <p:cNvSpPr txBox="1"/>
            <p:nvPr/>
          </p:nvSpPr>
          <p:spPr>
            <a:xfrm>
              <a:off x="1862807" y="4041155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4DF33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218E0F0-3E5A-4175-9E59-3026DDDDEF2F}"/>
                </a:ext>
              </a:extLst>
            </p:cNvPr>
            <p:cNvSpPr txBox="1"/>
            <p:nvPr/>
          </p:nvSpPr>
          <p:spPr>
            <a:xfrm>
              <a:off x="1862807" y="4274410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4DF33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CFDFF95-BD91-48E5-802E-6BEDCE2FB53F}"/>
                </a:ext>
              </a:extLst>
            </p:cNvPr>
            <p:cNvSpPr txBox="1"/>
            <p:nvPr/>
          </p:nvSpPr>
          <p:spPr>
            <a:xfrm>
              <a:off x="1862807" y="4740922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4DF33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 lang="en-US" sz="1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5788F680-E1FB-4C6C-B13C-FB2C1EF3BCB9}"/>
                </a:ext>
              </a:extLst>
            </p:cNvPr>
            <p:cNvSpPr txBox="1"/>
            <p:nvPr/>
          </p:nvSpPr>
          <p:spPr>
            <a:xfrm>
              <a:off x="1862807" y="4507666"/>
              <a:ext cx="2166986" cy="205102"/>
            </a:xfrm>
            <a:prstGeom prst="rect">
              <a:avLst/>
            </a:prstGeom>
            <a:noFill/>
            <a:ln w="9525" cap="rnd" cmpd="sng" algn="ctr">
              <a:noFill/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4DF33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" tIns="18000" rIns="18000" bIns="18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r">
                <a:buSzPct val="100000"/>
                <a:buFont typeface="Trebuchet MS" panose="020B0603020202020204" pitchFamily="34" charset="0"/>
                <a:buChar char="​"/>
              </a:pPr>
              <a:endParaRPr lang="en-US" sz="1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9" name="Rounded Rectangle 80">
            <a:extLst>
              <a:ext uri="{FF2B5EF4-FFF2-40B4-BE49-F238E27FC236}">
                <a16:creationId xmlns:a16="http://schemas.microsoft.com/office/drawing/2014/main" id="{245671BD-49DB-428C-A50D-034589D5CFA9}"/>
              </a:ext>
            </a:extLst>
          </p:cNvPr>
          <p:cNvSpPr/>
          <p:nvPr/>
        </p:nvSpPr>
        <p:spPr>
          <a:xfrm>
            <a:off x="6283674" y="4641834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5000"/>
              </a:lnSpc>
              <a:buSzPts val="1800"/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C0D20DC1-E8D7-405C-B0FF-C7113BF3AF95}"/>
              </a:ext>
            </a:extLst>
          </p:cNvPr>
          <p:cNvSpPr/>
          <p:nvPr/>
        </p:nvSpPr>
        <p:spPr>
          <a:xfrm>
            <a:off x="8464482" y="4857861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" name="Rounded Rectangle 81">
            <a:extLst>
              <a:ext uri="{FF2B5EF4-FFF2-40B4-BE49-F238E27FC236}">
                <a16:creationId xmlns:a16="http://schemas.microsoft.com/office/drawing/2014/main" id="{491B0F28-A972-4369-AE00-374B89BA97B4}"/>
              </a:ext>
            </a:extLst>
          </p:cNvPr>
          <p:cNvSpPr/>
          <p:nvPr/>
        </p:nvSpPr>
        <p:spPr>
          <a:xfrm>
            <a:off x="6040278" y="4425808"/>
            <a:ext cx="1813915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2" name="Rounded Rectangle 82">
            <a:extLst>
              <a:ext uri="{FF2B5EF4-FFF2-40B4-BE49-F238E27FC236}">
                <a16:creationId xmlns:a16="http://schemas.microsoft.com/office/drawing/2014/main" id="{5B6E07A6-DAF1-4BBA-AC8D-3762D4A9C04C}"/>
              </a:ext>
            </a:extLst>
          </p:cNvPr>
          <p:cNvSpPr/>
          <p:nvPr/>
        </p:nvSpPr>
        <p:spPr>
          <a:xfrm>
            <a:off x="4868558" y="4209780"/>
            <a:ext cx="1570518" cy="17594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0715916-D927-4D53-83BA-63B95C7EE32B}"/>
              </a:ext>
            </a:extLst>
          </p:cNvPr>
          <p:cNvSpPr txBox="1"/>
          <p:nvPr/>
        </p:nvSpPr>
        <p:spPr>
          <a:xfrm>
            <a:off x="628651" y="3999199"/>
            <a:ext cx="1468283" cy="1029811"/>
          </a:xfrm>
          <a:custGeom>
            <a:avLst/>
            <a:gdLst>
              <a:gd name="connsiteX0" fmla="*/ 0 w 1296679"/>
              <a:gd name="connsiteY0" fmla="*/ 0 h 1084424"/>
              <a:gd name="connsiteX1" fmla="*/ 1296679 w 1296679"/>
              <a:gd name="connsiteY1" fmla="*/ 0 h 1084424"/>
              <a:gd name="connsiteX2" fmla="*/ 1296679 w 1296679"/>
              <a:gd name="connsiteY2" fmla="*/ 1084424 h 1084424"/>
              <a:gd name="connsiteX3" fmla="*/ 0 w 1296679"/>
              <a:gd name="connsiteY3" fmla="*/ 1084424 h 1084424"/>
              <a:gd name="connsiteX4" fmla="*/ 0 w 1296679"/>
              <a:gd name="connsiteY4" fmla="*/ 0 h 1084424"/>
              <a:gd name="connsiteX0" fmla="*/ 1296679 w 1388119"/>
              <a:gd name="connsiteY0" fmla="*/ 1084424 h 1175864"/>
              <a:gd name="connsiteX1" fmla="*/ 0 w 1388119"/>
              <a:gd name="connsiteY1" fmla="*/ 1084424 h 1175864"/>
              <a:gd name="connsiteX2" fmla="*/ 0 w 1388119"/>
              <a:gd name="connsiteY2" fmla="*/ 0 h 1175864"/>
              <a:gd name="connsiteX3" fmla="*/ 1296679 w 1388119"/>
              <a:gd name="connsiteY3" fmla="*/ 0 h 1175864"/>
              <a:gd name="connsiteX4" fmla="*/ 1388119 w 1388119"/>
              <a:gd name="connsiteY4" fmla="*/ 1175864 h 1175864"/>
              <a:gd name="connsiteX0" fmla="*/ 1296679 w 1296679"/>
              <a:gd name="connsiteY0" fmla="*/ 1084424 h 1084424"/>
              <a:gd name="connsiteX1" fmla="*/ 0 w 1296679"/>
              <a:gd name="connsiteY1" fmla="*/ 1084424 h 1084424"/>
              <a:gd name="connsiteX2" fmla="*/ 0 w 1296679"/>
              <a:gd name="connsiteY2" fmla="*/ 0 h 1084424"/>
              <a:gd name="connsiteX3" fmla="*/ 1296679 w 1296679"/>
              <a:gd name="connsiteY3" fmla="*/ 0 h 108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6679" h="1084424">
                <a:moveTo>
                  <a:pt x="1296679" y="1084424"/>
                </a:moveTo>
                <a:lnTo>
                  <a:pt x="0" y="1084424"/>
                </a:lnTo>
                <a:lnTo>
                  <a:pt x="0" y="0"/>
                </a:lnTo>
                <a:lnTo>
                  <a:pt x="1296679" y="0"/>
                </a:lnTo>
              </a:path>
            </a:pathLst>
          </a:custGeom>
          <a:noFill/>
          <a:ln w="19050" cap="rnd" cmpd="sng" algn="ctr">
            <a:noFill/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  <a:ext uri="{91240B29-F687-4F45-9708-019B960494DF}">
              <a14:hiddenLine xmlns:a14="http://schemas.microsoft.com/office/drawing/2010/main" w="19050" cap="rnd" cmpd="sng" algn="ctr">
                <a:solidFill>
                  <a:srgbClr val="29BA74"/>
                </a:solidFill>
                <a:prstDash val="sysDot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1600" b="1" dirty="0">
                <a:solidFill>
                  <a:schemeClr val="tx1"/>
                </a:solidFill>
                <a:latin typeface="Arial" panose="020B0604020202020204" pitchFamily="34" charset="0"/>
              </a:rPr>
              <a:t>Luzon corridor expansion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C26837A-B389-43E4-83DF-41487DB905B0}"/>
              </a:ext>
            </a:extLst>
          </p:cNvPr>
          <p:cNvSpPr txBox="1"/>
          <p:nvPr/>
        </p:nvSpPr>
        <p:spPr>
          <a:xfrm>
            <a:off x="628651" y="5119528"/>
            <a:ext cx="1468283" cy="1029811"/>
          </a:xfrm>
          <a:custGeom>
            <a:avLst/>
            <a:gdLst>
              <a:gd name="connsiteX0" fmla="*/ 0 w 1296679"/>
              <a:gd name="connsiteY0" fmla="*/ 0 h 1084424"/>
              <a:gd name="connsiteX1" fmla="*/ 1296679 w 1296679"/>
              <a:gd name="connsiteY1" fmla="*/ 0 h 1084424"/>
              <a:gd name="connsiteX2" fmla="*/ 1296679 w 1296679"/>
              <a:gd name="connsiteY2" fmla="*/ 1084424 h 1084424"/>
              <a:gd name="connsiteX3" fmla="*/ 0 w 1296679"/>
              <a:gd name="connsiteY3" fmla="*/ 1084424 h 1084424"/>
              <a:gd name="connsiteX4" fmla="*/ 0 w 1296679"/>
              <a:gd name="connsiteY4" fmla="*/ 0 h 1084424"/>
              <a:gd name="connsiteX0" fmla="*/ 1296679 w 1388119"/>
              <a:gd name="connsiteY0" fmla="*/ 1084424 h 1175864"/>
              <a:gd name="connsiteX1" fmla="*/ 0 w 1388119"/>
              <a:gd name="connsiteY1" fmla="*/ 1084424 h 1175864"/>
              <a:gd name="connsiteX2" fmla="*/ 0 w 1388119"/>
              <a:gd name="connsiteY2" fmla="*/ 0 h 1175864"/>
              <a:gd name="connsiteX3" fmla="*/ 1296679 w 1388119"/>
              <a:gd name="connsiteY3" fmla="*/ 0 h 1175864"/>
              <a:gd name="connsiteX4" fmla="*/ 1388119 w 1388119"/>
              <a:gd name="connsiteY4" fmla="*/ 1175864 h 1175864"/>
              <a:gd name="connsiteX0" fmla="*/ 1296679 w 1296679"/>
              <a:gd name="connsiteY0" fmla="*/ 1084424 h 1084424"/>
              <a:gd name="connsiteX1" fmla="*/ 0 w 1296679"/>
              <a:gd name="connsiteY1" fmla="*/ 1084424 h 1084424"/>
              <a:gd name="connsiteX2" fmla="*/ 0 w 1296679"/>
              <a:gd name="connsiteY2" fmla="*/ 0 h 1084424"/>
              <a:gd name="connsiteX3" fmla="*/ 1296679 w 1296679"/>
              <a:gd name="connsiteY3" fmla="*/ 0 h 1084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6679" h="1084424">
                <a:moveTo>
                  <a:pt x="1296679" y="1084424"/>
                </a:moveTo>
                <a:lnTo>
                  <a:pt x="0" y="1084424"/>
                </a:lnTo>
                <a:lnTo>
                  <a:pt x="0" y="0"/>
                </a:lnTo>
                <a:lnTo>
                  <a:pt x="1296679" y="0"/>
                </a:lnTo>
              </a:path>
            </a:pathLst>
          </a:custGeom>
          <a:noFill/>
          <a:ln w="19050" cap="rnd" cmpd="sng" algn="ctr">
            <a:noFill/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  <a:ext uri="{91240B29-F687-4F45-9708-019B960494DF}">
              <a14:hiddenLine xmlns:a14="http://schemas.microsoft.com/office/drawing/2010/main" w="19050" cap="rnd" cmpd="sng" algn="ctr">
                <a:solidFill>
                  <a:srgbClr val="29BA74"/>
                </a:solidFill>
                <a:prstDash val="sysDot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a-DK" sz="1600" b="1" dirty="0">
                <a:solidFill>
                  <a:schemeClr val="tx1"/>
                </a:solidFill>
                <a:latin typeface="Arial" panose="020B0604020202020204" pitchFamily="34" charset="0"/>
              </a:rPr>
              <a:t>VisMin market entry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78A30C31-B559-45B4-9CFC-2C28AE333ED3}"/>
              </a:ext>
            </a:extLst>
          </p:cNvPr>
          <p:cNvCxnSpPr/>
          <p:nvPr/>
        </p:nvCxnSpPr>
        <p:spPr>
          <a:xfrm>
            <a:off x="628650" y="2183015"/>
            <a:ext cx="3474215" cy="0"/>
          </a:xfrm>
          <a:prstGeom prst="line">
            <a:avLst/>
          </a:prstGeom>
          <a:ln w="9525" cap="rnd" cmpd="sng" algn="ctr">
            <a:solidFill>
              <a:srgbClr val="9A9A9A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B8E82AF-B764-4663-8668-C0D53A61EA70}"/>
              </a:ext>
            </a:extLst>
          </p:cNvPr>
          <p:cNvCxnSpPr/>
          <p:nvPr/>
        </p:nvCxnSpPr>
        <p:spPr>
          <a:xfrm>
            <a:off x="628650" y="3263084"/>
            <a:ext cx="3474215" cy="0"/>
          </a:xfrm>
          <a:prstGeom prst="line">
            <a:avLst/>
          </a:prstGeom>
          <a:ln w="9525" cap="rnd" cmpd="sng" algn="ctr">
            <a:solidFill>
              <a:srgbClr val="9A9A9A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28570719-9D4C-41CC-ABBF-65AA18A13EDA}"/>
              </a:ext>
            </a:extLst>
          </p:cNvPr>
          <p:cNvCxnSpPr/>
          <p:nvPr/>
        </p:nvCxnSpPr>
        <p:spPr>
          <a:xfrm>
            <a:off x="628650" y="3951651"/>
            <a:ext cx="3474215" cy="0"/>
          </a:xfrm>
          <a:prstGeom prst="line">
            <a:avLst/>
          </a:prstGeom>
          <a:ln w="9525" cap="rnd" cmpd="sng" algn="ctr">
            <a:solidFill>
              <a:srgbClr val="9A9A9A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80B9318-8256-44D8-80CA-37F1E3F12509}"/>
              </a:ext>
            </a:extLst>
          </p:cNvPr>
          <p:cNvCxnSpPr/>
          <p:nvPr/>
        </p:nvCxnSpPr>
        <p:spPr>
          <a:xfrm>
            <a:off x="628650" y="5070660"/>
            <a:ext cx="3474215" cy="0"/>
          </a:xfrm>
          <a:prstGeom prst="line">
            <a:avLst/>
          </a:prstGeom>
          <a:ln w="9525" cap="rnd" cmpd="sng" algn="ctr">
            <a:solidFill>
              <a:srgbClr val="9A9A9A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EFE98B1F-B70F-4600-BBA8-F70C5F22780D}"/>
              </a:ext>
            </a:extLst>
          </p:cNvPr>
          <p:cNvSpPr/>
          <p:nvPr/>
        </p:nvSpPr>
        <p:spPr>
          <a:xfrm>
            <a:off x="571019" y="1253688"/>
            <a:ext cx="11049962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Gated rollout, 2026–2028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6773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9E8900-6D94-4170-B3D1-D08684869C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4. Operations &amp; Support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34645-C533-4AD0-9815-B4AB58175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27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52E5309-476A-4C4B-BE87-1B6AFC3D42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94784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EAC38D-9F60-4A20-9C20-C4A25875ACF7}"/>
              </a:ext>
            </a:extLst>
          </p:cNvPr>
          <p:cNvSpPr/>
          <p:nvPr/>
        </p:nvSpPr>
        <p:spPr>
          <a:xfrm>
            <a:off x="671332" y="2267469"/>
            <a:ext cx="10949650" cy="3508298"/>
          </a:xfrm>
          <a:prstGeom prst="roundRect">
            <a:avLst/>
          </a:prstGeom>
          <a:noFill/>
          <a:ln w="412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Franchisee Journey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28</a:t>
            </a:fld>
            <a:endParaRPr lang="en-PH" dirty="0"/>
          </a:p>
        </p:txBody>
      </p:sp>
      <p:sp>
        <p:nvSpPr>
          <p:cNvPr id="35" name="Teardrop 34">
            <a:extLst>
              <a:ext uri="{FF2B5EF4-FFF2-40B4-BE49-F238E27FC236}">
                <a16:creationId xmlns:a16="http://schemas.microsoft.com/office/drawing/2014/main" id="{45F8F080-31AC-477C-89DB-09866E68B9D9}"/>
              </a:ext>
            </a:extLst>
          </p:cNvPr>
          <p:cNvSpPr/>
          <p:nvPr userDrawn="1"/>
        </p:nvSpPr>
        <p:spPr>
          <a:xfrm rot="8160000">
            <a:off x="1657517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D07F0D5-9842-4CA3-95BE-8C98A219B60F}"/>
              </a:ext>
            </a:extLst>
          </p:cNvPr>
          <p:cNvSpPr/>
          <p:nvPr userDrawn="1"/>
        </p:nvSpPr>
        <p:spPr>
          <a:xfrm rot="8160000">
            <a:off x="1792803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A3AAE647-18A1-42E0-AE86-B474570CB881}"/>
              </a:ext>
            </a:extLst>
          </p:cNvPr>
          <p:cNvSpPr/>
          <p:nvPr/>
        </p:nvSpPr>
        <p:spPr>
          <a:xfrm rot="8160000">
            <a:off x="4177801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F9A9F21-5A3A-4F66-AFC8-BF94DC2F06F7}"/>
              </a:ext>
            </a:extLst>
          </p:cNvPr>
          <p:cNvSpPr/>
          <p:nvPr/>
        </p:nvSpPr>
        <p:spPr>
          <a:xfrm rot="8160000">
            <a:off x="4313086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ardrop 40">
            <a:extLst>
              <a:ext uri="{FF2B5EF4-FFF2-40B4-BE49-F238E27FC236}">
                <a16:creationId xmlns:a16="http://schemas.microsoft.com/office/drawing/2014/main" id="{B820AFED-45F5-4902-9383-D67A17973AD3}"/>
              </a:ext>
            </a:extLst>
          </p:cNvPr>
          <p:cNvSpPr/>
          <p:nvPr/>
        </p:nvSpPr>
        <p:spPr>
          <a:xfrm rot="8160000">
            <a:off x="6698085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6E436F6-B932-4D96-9922-E00A4B154776}"/>
              </a:ext>
            </a:extLst>
          </p:cNvPr>
          <p:cNvSpPr/>
          <p:nvPr/>
        </p:nvSpPr>
        <p:spPr>
          <a:xfrm rot="8160000">
            <a:off x="6833369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ardrop 43">
            <a:extLst>
              <a:ext uri="{FF2B5EF4-FFF2-40B4-BE49-F238E27FC236}">
                <a16:creationId xmlns:a16="http://schemas.microsoft.com/office/drawing/2014/main" id="{091C7DE4-19D1-4FBC-BA02-AAF0DF71A8F9}"/>
              </a:ext>
            </a:extLst>
          </p:cNvPr>
          <p:cNvSpPr/>
          <p:nvPr/>
        </p:nvSpPr>
        <p:spPr>
          <a:xfrm rot="8160000">
            <a:off x="9218367" y="1530161"/>
            <a:ext cx="1314720" cy="1314720"/>
          </a:xfrm>
          <a:prstGeom prst="teardrop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7FC2970-1095-4D22-8DCD-E8CF1224E930}"/>
              </a:ext>
            </a:extLst>
          </p:cNvPr>
          <p:cNvSpPr/>
          <p:nvPr/>
        </p:nvSpPr>
        <p:spPr>
          <a:xfrm rot="8160000">
            <a:off x="9353653" y="1665448"/>
            <a:ext cx="1044149" cy="10441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8">
            <a:extLst>
              <a:ext uri="{FF2B5EF4-FFF2-40B4-BE49-F238E27FC236}">
                <a16:creationId xmlns:a16="http://schemas.microsoft.com/office/drawing/2014/main" id="{800FCF77-5364-4B3F-93FD-BBA90B75D168}"/>
              </a:ext>
            </a:extLst>
          </p:cNvPr>
          <p:cNvSpPr txBox="1">
            <a:spLocks/>
          </p:cNvSpPr>
          <p:nvPr/>
        </p:nvSpPr>
        <p:spPr>
          <a:xfrm>
            <a:off x="1387519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Discover</a:t>
            </a:r>
          </a:p>
        </p:txBody>
      </p:sp>
      <p:sp>
        <p:nvSpPr>
          <p:cNvPr id="47" name="Text Placeholder 21">
            <a:extLst>
              <a:ext uri="{FF2B5EF4-FFF2-40B4-BE49-F238E27FC236}">
                <a16:creationId xmlns:a16="http://schemas.microsoft.com/office/drawing/2014/main" id="{11792668-F249-4B14-B2FB-4D6F86212CB9}"/>
              </a:ext>
            </a:extLst>
          </p:cNvPr>
          <p:cNvSpPr txBox="1">
            <a:spLocks/>
          </p:cNvSpPr>
          <p:nvPr/>
        </p:nvSpPr>
        <p:spPr>
          <a:xfrm>
            <a:off x="1387519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Application, financial qualification and a two-day discovery immersion with store shifts and validation calls with existing operators.</a:t>
            </a:r>
          </a:p>
        </p:txBody>
      </p: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A69196AB-8D59-4FF7-A8AB-25564D2A26A7}"/>
              </a:ext>
            </a:extLst>
          </p:cNvPr>
          <p:cNvSpPr txBox="1">
            <a:spLocks/>
          </p:cNvSpPr>
          <p:nvPr/>
        </p:nvSpPr>
        <p:spPr>
          <a:xfrm>
            <a:off x="3907802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Qualify</a:t>
            </a:r>
          </a:p>
        </p:txBody>
      </p:sp>
      <p:sp>
        <p:nvSpPr>
          <p:cNvPr id="49" name="Text Placeholder 21">
            <a:extLst>
              <a:ext uri="{FF2B5EF4-FFF2-40B4-BE49-F238E27FC236}">
                <a16:creationId xmlns:a16="http://schemas.microsoft.com/office/drawing/2014/main" id="{D050A571-A3E9-47DD-B353-CFBAA2181E53}"/>
              </a:ext>
            </a:extLst>
          </p:cNvPr>
          <p:cNvSpPr txBox="1">
            <a:spLocks/>
          </p:cNvSpPr>
          <p:nvPr/>
        </p:nvSpPr>
        <p:spPr>
          <a:xfrm>
            <a:off x="3907802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Committee approval, territory reservation and agreement signing; franchisee begins the eight-week Verde Academy certification.</a:t>
            </a:r>
          </a:p>
        </p:txBody>
      </p:sp>
      <p:sp>
        <p:nvSpPr>
          <p:cNvPr id="50" name="Text Placeholder 8">
            <a:extLst>
              <a:ext uri="{FF2B5EF4-FFF2-40B4-BE49-F238E27FC236}">
                <a16:creationId xmlns:a16="http://schemas.microsoft.com/office/drawing/2014/main" id="{24672149-1FA6-4754-BEF0-56ABE539D444}"/>
              </a:ext>
            </a:extLst>
          </p:cNvPr>
          <p:cNvSpPr txBox="1">
            <a:spLocks/>
          </p:cNvSpPr>
          <p:nvPr/>
        </p:nvSpPr>
        <p:spPr>
          <a:xfrm>
            <a:off x="6428085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Build</a:t>
            </a:r>
          </a:p>
        </p:txBody>
      </p:sp>
      <p:sp>
        <p:nvSpPr>
          <p:cNvPr id="51" name="Text Placeholder 21">
            <a:extLst>
              <a:ext uri="{FF2B5EF4-FFF2-40B4-BE49-F238E27FC236}">
                <a16:creationId xmlns:a16="http://schemas.microsoft.com/office/drawing/2014/main" id="{E42FDF57-D49F-4724-B75B-CE4F36BA37F5}"/>
              </a:ext>
            </a:extLst>
          </p:cNvPr>
          <p:cNvSpPr txBox="1">
            <a:spLocks/>
          </p:cNvSpPr>
          <p:nvPr/>
        </p:nvSpPr>
        <p:spPr>
          <a:xfrm>
            <a:off x="6428085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contractors execute the standard store package while HQ handles permits support, equipment procurement and staff hiring.</a:t>
            </a:r>
          </a:p>
        </p:txBody>
      </p:sp>
      <p:sp>
        <p:nvSpPr>
          <p:cNvPr id="52" name="Text Placeholder 8">
            <a:extLst>
              <a:ext uri="{FF2B5EF4-FFF2-40B4-BE49-F238E27FC236}">
                <a16:creationId xmlns:a16="http://schemas.microsoft.com/office/drawing/2014/main" id="{EEF47D60-AFFD-4342-8706-969145164141}"/>
              </a:ext>
            </a:extLst>
          </p:cNvPr>
          <p:cNvSpPr txBox="1">
            <a:spLocks/>
          </p:cNvSpPr>
          <p:nvPr/>
        </p:nvSpPr>
        <p:spPr>
          <a:xfrm>
            <a:off x="8948369" y="3133174"/>
            <a:ext cx="1854716" cy="36453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8B974"/>
              </a:buClr>
              <a:buFontTx/>
              <a:buNone/>
              <a:defRPr sz="1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Open</a:t>
            </a:r>
          </a:p>
        </p:txBody>
      </p:sp>
      <p:sp>
        <p:nvSpPr>
          <p:cNvPr id="53" name="Text Placeholder 21">
            <a:extLst>
              <a:ext uri="{FF2B5EF4-FFF2-40B4-BE49-F238E27FC236}">
                <a16:creationId xmlns:a16="http://schemas.microsoft.com/office/drawing/2014/main" id="{D2AA9EF7-8B37-45A7-82C5-BB01CB2DE5D7}"/>
              </a:ext>
            </a:extLst>
          </p:cNvPr>
          <p:cNvSpPr txBox="1">
            <a:spLocks/>
          </p:cNvSpPr>
          <p:nvPr/>
        </p:nvSpPr>
        <p:spPr>
          <a:xfrm>
            <a:off x="8948369" y="3548888"/>
            <a:ext cx="1854716" cy="15208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dedicated opening team runs the launch alongside the franchisee for two weeks, then transitions to routine field coaching.</a:t>
            </a:r>
          </a:p>
        </p:txBody>
      </p:sp>
      <p:sp>
        <p:nvSpPr>
          <p:cNvPr id="55" name="Text Placeholder 21">
            <a:extLst>
              <a:ext uri="{FF2B5EF4-FFF2-40B4-BE49-F238E27FC236}">
                <a16:creationId xmlns:a16="http://schemas.microsoft.com/office/drawing/2014/main" id="{9AC24EA5-2B55-492D-BB7F-3B86E1D5C591}"/>
              </a:ext>
            </a:extLst>
          </p:cNvPr>
          <p:cNvSpPr txBox="1">
            <a:spLocks/>
          </p:cNvSpPr>
          <p:nvPr/>
        </p:nvSpPr>
        <p:spPr>
          <a:xfrm>
            <a:off x="3909338" y="6014455"/>
            <a:ext cx="4373325" cy="3805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Avg. 6 months from lead to open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2F4F59C-D3C6-491A-A68A-9BB156A99EF4}"/>
              </a:ext>
            </a:extLst>
          </p:cNvPr>
          <p:cNvSpPr/>
          <p:nvPr/>
        </p:nvSpPr>
        <p:spPr>
          <a:xfrm>
            <a:off x="3909338" y="5516841"/>
            <a:ext cx="4373325" cy="46346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90-day post-open support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42317B7D-4D50-4769-BF1C-2B79F4B92592}"/>
              </a:ext>
            </a:extLst>
          </p:cNvPr>
          <p:cNvSpPr/>
          <p:nvPr/>
        </p:nvSpPr>
        <p:spPr>
          <a:xfrm>
            <a:off x="3393104" y="2100408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58349946-1345-492C-9A7B-7B00CA7FD76D}"/>
              </a:ext>
            </a:extLst>
          </p:cNvPr>
          <p:cNvSpPr/>
          <p:nvPr/>
        </p:nvSpPr>
        <p:spPr>
          <a:xfrm>
            <a:off x="5913388" y="2100408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8E85D0D-3616-4A9D-B9D0-D7A21D52B951}"/>
              </a:ext>
            </a:extLst>
          </p:cNvPr>
          <p:cNvSpPr/>
          <p:nvPr/>
        </p:nvSpPr>
        <p:spPr>
          <a:xfrm>
            <a:off x="8433672" y="2100408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9E21887-FAAF-4FB7-B880-0496F3A07563}"/>
              </a:ext>
            </a:extLst>
          </p:cNvPr>
          <p:cNvSpPr/>
          <p:nvPr/>
        </p:nvSpPr>
        <p:spPr>
          <a:xfrm rot="5400000">
            <a:off x="11423543" y="3690871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A56F14E-83A9-4D44-903E-AC5C53457FAD}"/>
              </a:ext>
            </a:extLst>
          </p:cNvPr>
          <p:cNvSpPr/>
          <p:nvPr/>
        </p:nvSpPr>
        <p:spPr>
          <a:xfrm rot="16200000" flipH="1">
            <a:off x="483681" y="3690871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3CAA9F0-1ED0-47E8-BEA0-A699A3F02D4A}"/>
              </a:ext>
            </a:extLst>
          </p:cNvPr>
          <p:cNvCxnSpPr>
            <a:cxnSpLocks/>
          </p:cNvCxnSpPr>
          <p:nvPr/>
        </p:nvCxnSpPr>
        <p:spPr>
          <a:xfrm>
            <a:off x="1462342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AE4F0FE-B6BF-4C67-9937-EBE617E4ED6F}"/>
              </a:ext>
            </a:extLst>
          </p:cNvPr>
          <p:cNvCxnSpPr/>
          <p:nvPr/>
        </p:nvCxnSpPr>
        <p:spPr>
          <a:xfrm>
            <a:off x="3982625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986E51F-1D23-4E3B-BFDA-B42C4058C2E5}"/>
              </a:ext>
            </a:extLst>
          </p:cNvPr>
          <p:cNvCxnSpPr/>
          <p:nvPr/>
        </p:nvCxnSpPr>
        <p:spPr>
          <a:xfrm>
            <a:off x="6502908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7BB0533-41F1-4D1D-A926-A1E33D00F9F0}"/>
              </a:ext>
            </a:extLst>
          </p:cNvPr>
          <p:cNvCxnSpPr>
            <a:cxnSpLocks/>
          </p:cNvCxnSpPr>
          <p:nvPr/>
        </p:nvCxnSpPr>
        <p:spPr>
          <a:xfrm>
            <a:off x="9023192" y="3502588"/>
            <a:ext cx="1705070" cy="0"/>
          </a:xfrm>
          <a:prstGeom prst="line">
            <a:avLst/>
          </a:prstGeom>
          <a:ln w="222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>
            <a:extLst>
              <a:ext uri="{FF2B5EF4-FFF2-40B4-BE49-F238E27FC236}">
                <a16:creationId xmlns:a16="http://schemas.microsoft.com/office/drawing/2014/main" id="{00F31616-1389-4C6E-A4B1-B6233EDFF5F8}"/>
              </a:ext>
            </a:extLst>
          </p:cNvPr>
          <p:cNvSpPr/>
          <p:nvPr/>
        </p:nvSpPr>
        <p:spPr>
          <a:xfrm rot="10800000">
            <a:off x="8433672" y="5593852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6FF818D6-7103-4AD3-B509-E29DB0244571}"/>
              </a:ext>
            </a:extLst>
          </p:cNvPr>
          <p:cNvSpPr/>
          <p:nvPr/>
        </p:nvSpPr>
        <p:spPr>
          <a:xfrm rot="10800000">
            <a:off x="3393104" y="5593852"/>
            <a:ext cx="363830" cy="3638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&gt;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95" name="Group 79"/>
          <p:cNvGrpSpPr/>
          <p:nvPr/>
        </p:nvGrpSpPr>
        <p:grpSpPr>
          <a:xfrm>
            <a:off x="1888543" y="1763215"/>
            <a:ext cx="852668" cy="852668"/>
            <a:chOff x="9761300" y="861060"/>
            <a:chExt cx="589280" cy="589280"/>
          </a:xfrm>
        </p:grpSpPr>
        <p:sp>
          <p:nvSpPr>
            <p:cNvPr id="96" name="Accent"/>
            <p:cNvSpPr/>
            <p:nvPr/>
          </p:nvSpPr>
          <p:spPr>
            <a:xfrm>
              <a:off x="9761300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14" y="3802"/>
                  </a:moveTo>
                  <a:lnTo>
                    <a:pt x="8015" y="3876"/>
                  </a:lnTo>
                  <a:lnTo>
                    <a:pt x="8015" y="3886"/>
                  </a:lnTo>
                  <a:lnTo>
                    <a:pt x="8014" y="3960"/>
                  </a:lnTo>
                  <a:lnTo>
                    <a:pt x="8013" y="3969"/>
                  </a:lnTo>
                  <a:lnTo>
                    <a:pt x="8009" y="4043"/>
                  </a:lnTo>
                  <a:lnTo>
                    <a:pt x="8008" y="4052"/>
                  </a:lnTo>
                  <a:lnTo>
                    <a:pt x="8001" y="4126"/>
                  </a:lnTo>
                  <a:lnTo>
                    <a:pt x="8000" y="4135"/>
                  </a:lnTo>
                  <a:lnTo>
                    <a:pt x="7991" y="4208"/>
                  </a:lnTo>
                  <a:lnTo>
                    <a:pt x="7989" y="4217"/>
                  </a:lnTo>
                  <a:lnTo>
                    <a:pt x="7977" y="4290"/>
                  </a:lnTo>
                  <a:lnTo>
                    <a:pt x="7975" y="4299"/>
                  </a:lnTo>
                  <a:lnTo>
                    <a:pt x="7960" y="4371"/>
                  </a:lnTo>
                  <a:lnTo>
                    <a:pt x="7958" y="4380"/>
                  </a:lnTo>
                  <a:lnTo>
                    <a:pt x="7940" y="4452"/>
                  </a:lnTo>
                  <a:lnTo>
                    <a:pt x="7938" y="4461"/>
                  </a:lnTo>
                  <a:lnTo>
                    <a:pt x="7918" y="4532"/>
                  </a:lnTo>
                  <a:lnTo>
                    <a:pt x="7915" y="4541"/>
                  </a:lnTo>
                  <a:lnTo>
                    <a:pt x="7892" y="4611"/>
                  </a:lnTo>
                  <a:lnTo>
                    <a:pt x="7889" y="4620"/>
                  </a:lnTo>
                  <a:lnTo>
                    <a:pt x="7863" y="4689"/>
                  </a:lnTo>
                  <a:lnTo>
                    <a:pt x="7860" y="4697"/>
                  </a:lnTo>
                  <a:lnTo>
                    <a:pt x="7831" y="4766"/>
                  </a:lnTo>
                  <a:lnTo>
                    <a:pt x="7827" y="4774"/>
                  </a:lnTo>
                  <a:lnTo>
                    <a:pt x="7797" y="4841"/>
                  </a:lnTo>
                  <a:lnTo>
                    <a:pt x="7793" y="4850"/>
                  </a:lnTo>
                  <a:lnTo>
                    <a:pt x="7759" y="4916"/>
                  </a:lnTo>
                  <a:lnTo>
                    <a:pt x="7755" y="4924"/>
                  </a:lnTo>
                  <a:lnTo>
                    <a:pt x="7719" y="4989"/>
                  </a:lnTo>
                  <a:lnTo>
                    <a:pt x="7714" y="4997"/>
                  </a:lnTo>
                  <a:lnTo>
                    <a:pt x="7676" y="5060"/>
                  </a:lnTo>
                  <a:lnTo>
                    <a:pt x="7671" y="5068"/>
                  </a:lnTo>
                  <a:lnTo>
                    <a:pt x="7631" y="5130"/>
                  </a:lnTo>
                  <a:lnTo>
                    <a:pt x="7625" y="5138"/>
                  </a:lnTo>
                  <a:lnTo>
                    <a:pt x="7583" y="5199"/>
                  </a:lnTo>
                  <a:lnTo>
                    <a:pt x="7577" y="5206"/>
                  </a:lnTo>
                  <a:lnTo>
                    <a:pt x="7532" y="5265"/>
                  </a:lnTo>
                  <a:lnTo>
                    <a:pt x="7530" y="5267"/>
                  </a:lnTo>
                  <a:lnTo>
                    <a:pt x="9127" y="6864"/>
                  </a:lnTo>
                  <a:lnTo>
                    <a:pt x="9148" y="6889"/>
                  </a:lnTo>
                  <a:lnTo>
                    <a:pt x="9167" y="6916"/>
                  </a:lnTo>
                  <a:lnTo>
                    <a:pt x="9181" y="6945"/>
                  </a:lnTo>
                  <a:lnTo>
                    <a:pt x="9191" y="6976"/>
                  </a:lnTo>
                  <a:lnTo>
                    <a:pt x="9198" y="7008"/>
                  </a:lnTo>
                  <a:lnTo>
                    <a:pt x="9200" y="7041"/>
                  </a:lnTo>
                  <a:lnTo>
                    <a:pt x="9198" y="7074"/>
                  </a:lnTo>
                  <a:lnTo>
                    <a:pt x="9191" y="7106"/>
                  </a:lnTo>
                  <a:lnTo>
                    <a:pt x="9181" y="7137"/>
                  </a:lnTo>
                  <a:lnTo>
                    <a:pt x="9167" y="7166"/>
                  </a:lnTo>
                  <a:lnTo>
                    <a:pt x="9148" y="7193"/>
                  </a:lnTo>
                  <a:lnTo>
                    <a:pt x="9127" y="7218"/>
                  </a:lnTo>
                  <a:lnTo>
                    <a:pt x="9102" y="7239"/>
                  </a:lnTo>
                  <a:lnTo>
                    <a:pt x="9075" y="7258"/>
                  </a:lnTo>
                  <a:lnTo>
                    <a:pt x="9046" y="7272"/>
                  </a:lnTo>
                  <a:lnTo>
                    <a:pt x="9015" y="7282"/>
                  </a:lnTo>
                  <a:lnTo>
                    <a:pt x="8983" y="7289"/>
                  </a:lnTo>
                  <a:lnTo>
                    <a:pt x="8950" y="7291"/>
                  </a:lnTo>
                  <a:lnTo>
                    <a:pt x="8917" y="7289"/>
                  </a:lnTo>
                  <a:lnTo>
                    <a:pt x="8885" y="7282"/>
                  </a:lnTo>
                  <a:lnTo>
                    <a:pt x="8854" y="7272"/>
                  </a:lnTo>
                  <a:lnTo>
                    <a:pt x="8825" y="7258"/>
                  </a:lnTo>
                  <a:lnTo>
                    <a:pt x="8798" y="7239"/>
                  </a:lnTo>
                  <a:lnTo>
                    <a:pt x="8773" y="7218"/>
                  </a:lnTo>
                  <a:lnTo>
                    <a:pt x="7177" y="5621"/>
                  </a:lnTo>
                  <a:lnTo>
                    <a:pt x="7174" y="5623"/>
                  </a:lnTo>
                  <a:lnTo>
                    <a:pt x="7116" y="5668"/>
                  </a:lnTo>
                  <a:lnTo>
                    <a:pt x="7108" y="5673"/>
                  </a:lnTo>
                  <a:lnTo>
                    <a:pt x="7048" y="5716"/>
                  </a:lnTo>
                  <a:lnTo>
                    <a:pt x="7040" y="5721"/>
                  </a:lnTo>
                  <a:lnTo>
                    <a:pt x="6978" y="5762"/>
                  </a:lnTo>
                  <a:lnTo>
                    <a:pt x="6970" y="5767"/>
                  </a:lnTo>
                  <a:lnTo>
                    <a:pt x="6907" y="5805"/>
                  </a:lnTo>
                  <a:lnTo>
                    <a:pt x="6899" y="5810"/>
                  </a:lnTo>
                  <a:lnTo>
                    <a:pt x="6834" y="5846"/>
                  </a:lnTo>
                  <a:lnTo>
                    <a:pt x="6826" y="5850"/>
                  </a:lnTo>
                  <a:lnTo>
                    <a:pt x="6759" y="5884"/>
                  </a:lnTo>
                  <a:lnTo>
                    <a:pt x="6751" y="5888"/>
                  </a:lnTo>
                  <a:lnTo>
                    <a:pt x="6684" y="5919"/>
                  </a:lnTo>
                  <a:lnTo>
                    <a:pt x="6675" y="5922"/>
                  </a:lnTo>
                  <a:lnTo>
                    <a:pt x="6607" y="5951"/>
                  </a:lnTo>
                  <a:lnTo>
                    <a:pt x="6598" y="5954"/>
                  </a:lnTo>
                  <a:lnTo>
                    <a:pt x="6529" y="5980"/>
                  </a:lnTo>
                  <a:lnTo>
                    <a:pt x="6520" y="5983"/>
                  </a:lnTo>
                  <a:lnTo>
                    <a:pt x="6450" y="6006"/>
                  </a:lnTo>
                  <a:lnTo>
                    <a:pt x="6441" y="6009"/>
                  </a:lnTo>
                  <a:lnTo>
                    <a:pt x="6370" y="6029"/>
                  </a:lnTo>
                  <a:lnTo>
                    <a:pt x="6361" y="6031"/>
                  </a:lnTo>
                  <a:lnTo>
                    <a:pt x="6290" y="6049"/>
                  </a:lnTo>
                  <a:lnTo>
                    <a:pt x="6281" y="6051"/>
                  </a:lnTo>
                  <a:lnTo>
                    <a:pt x="6209" y="6066"/>
                  </a:lnTo>
                  <a:lnTo>
                    <a:pt x="6200" y="6068"/>
                  </a:lnTo>
                  <a:lnTo>
                    <a:pt x="6127" y="6080"/>
                  </a:lnTo>
                  <a:lnTo>
                    <a:pt x="6118" y="6082"/>
                  </a:lnTo>
                  <a:lnTo>
                    <a:pt x="6044" y="6091"/>
                  </a:lnTo>
                  <a:lnTo>
                    <a:pt x="6035" y="6092"/>
                  </a:lnTo>
                  <a:lnTo>
                    <a:pt x="5962" y="6099"/>
                  </a:lnTo>
                  <a:lnTo>
                    <a:pt x="5952" y="6100"/>
                  </a:lnTo>
                  <a:lnTo>
                    <a:pt x="5878" y="6104"/>
                  </a:lnTo>
                  <a:lnTo>
                    <a:pt x="5869" y="6105"/>
                  </a:lnTo>
                  <a:lnTo>
                    <a:pt x="5795" y="6106"/>
                  </a:lnTo>
                  <a:lnTo>
                    <a:pt x="5785" y="6106"/>
                  </a:lnTo>
                  <a:lnTo>
                    <a:pt x="5711" y="6105"/>
                  </a:lnTo>
                  <a:lnTo>
                    <a:pt x="5702" y="6104"/>
                  </a:lnTo>
                  <a:lnTo>
                    <a:pt x="5628" y="6100"/>
                  </a:lnTo>
                  <a:lnTo>
                    <a:pt x="5618" y="6099"/>
                  </a:lnTo>
                  <a:lnTo>
                    <a:pt x="5545" y="6092"/>
                  </a:lnTo>
                  <a:lnTo>
                    <a:pt x="5536" y="6091"/>
                  </a:lnTo>
                  <a:lnTo>
                    <a:pt x="5462" y="6082"/>
                  </a:lnTo>
                  <a:lnTo>
                    <a:pt x="5453" y="6080"/>
                  </a:lnTo>
                  <a:lnTo>
                    <a:pt x="5380" y="6068"/>
                  </a:lnTo>
                  <a:lnTo>
                    <a:pt x="5371" y="6066"/>
                  </a:lnTo>
                  <a:lnTo>
                    <a:pt x="5299" y="6051"/>
                  </a:lnTo>
                  <a:lnTo>
                    <a:pt x="5290" y="6049"/>
                  </a:lnTo>
                  <a:lnTo>
                    <a:pt x="5219" y="6031"/>
                  </a:lnTo>
                  <a:lnTo>
                    <a:pt x="5210" y="6029"/>
                  </a:lnTo>
                  <a:lnTo>
                    <a:pt x="5139" y="6009"/>
                  </a:lnTo>
                  <a:lnTo>
                    <a:pt x="5130" y="6006"/>
                  </a:lnTo>
                  <a:lnTo>
                    <a:pt x="5060" y="5983"/>
                  </a:lnTo>
                  <a:lnTo>
                    <a:pt x="5051" y="5980"/>
                  </a:lnTo>
                  <a:lnTo>
                    <a:pt x="4982" y="5954"/>
                  </a:lnTo>
                  <a:lnTo>
                    <a:pt x="4973" y="5951"/>
                  </a:lnTo>
                  <a:lnTo>
                    <a:pt x="4905" y="5922"/>
                  </a:lnTo>
                  <a:lnTo>
                    <a:pt x="4896" y="5919"/>
                  </a:lnTo>
                  <a:lnTo>
                    <a:pt x="4829" y="5888"/>
                  </a:lnTo>
                  <a:lnTo>
                    <a:pt x="4821" y="5884"/>
                  </a:lnTo>
                  <a:lnTo>
                    <a:pt x="4754" y="5850"/>
                  </a:lnTo>
                  <a:lnTo>
                    <a:pt x="4746" y="5846"/>
                  </a:lnTo>
                  <a:lnTo>
                    <a:pt x="4681" y="5810"/>
                  </a:lnTo>
                  <a:lnTo>
                    <a:pt x="4673" y="5805"/>
                  </a:lnTo>
                  <a:lnTo>
                    <a:pt x="4610" y="5767"/>
                  </a:lnTo>
                  <a:lnTo>
                    <a:pt x="4602" y="5762"/>
                  </a:lnTo>
                  <a:lnTo>
                    <a:pt x="4540" y="5721"/>
                  </a:lnTo>
                  <a:lnTo>
                    <a:pt x="4532" y="5716"/>
                  </a:lnTo>
                  <a:lnTo>
                    <a:pt x="4472" y="5673"/>
                  </a:lnTo>
                  <a:lnTo>
                    <a:pt x="4464" y="5668"/>
                  </a:lnTo>
                  <a:lnTo>
                    <a:pt x="4406" y="5623"/>
                  </a:lnTo>
                  <a:lnTo>
                    <a:pt x="4398" y="5617"/>
                  </a:lnTo>
                  <a:lnTo>
                    <a:pt x="4342" y="5570"/>
                  </a:lnTo>
                  <a:lnTo>
                    <a:pt x="4335" y="5564"/>
                  </a:lnTo>
                  <a:lnTo>
                    <a:pt x="4280" y="5515"/>
                  </a:lnTo>
                  <a:lnTo>
                    <a:pt x="4273" y="5509"/>
                  </a:lnTo>
                  <a:lnTo>
                    <a:pt x="4220" y="5457"/>
                  </a:lnTo>
                  <a:lnTo>
                    <a:pt x="4213" y="5451"/>
                  </a:lnTo>
                  <a:lnTo>
                    <a:pt x="4162" y="5398"/>
                  </a:lnTo>
                  <a:lnTo>
                    <a:pt x="4156" y="5391"/>
                  </a:lnTo>
                  <a:lnTo>
                    <a:pt x="4107" y="5336"/>
                  </a:lnTo>
                  <a:lnTo>
                    <a:pt x="4101" y="5329"/>
                  </a:lnTo>
                  <a:lnTo>
                    <a:pt x="4054" y="5272"/>
                  </a:lnTo>
                  <a:lnTo>
                    <a:pt x="4048" y="5265"/>
                  </a:lnTo>
                  <a:lnTo>
                    <a:pt x="4003" y="5206"/>
                  </a:lnTo>
                  <a:lnTo>
                    <a:pt x="3997" y="5199"/>
                  </a:lnTo>
                  <a:lnTo>
                    <a:pt x="3955" y="5138"/>
                  </a:lnTo>
                  <a:lnTo>
                    <a:pt x="3949" y="5130"/>
                  </a:lnTo>
                  <a:lnTo>
                    <a:pt x="3909" y="5068"/>
                  </a:lnTo>
                  <a:lnTo>
                    <a:pt x="3904" y="5060"/>
                  </a:lnTo>
                  <a:lnTo>
                    <a:pt x="3866" y="4997"/>
                  </a:lnTo>
                  <a:lnTo>
                    <a:pt x="3861" y="4989"/>
                  </a:lnTo>
                  <a:lnTo>
                    <a:pt x="3825" y="4924"/>
                  </a:lnTo>
                  <a:lnTo>
                    <a:pt x="3821" y="4916"/>
                  </a:lnTo>
                  <a:lnTo>
                    <a:pt x="3787" y="4850"/>
                  </a:lnTo>
                  <a:lnTo>
                    <a:pt x="3783" y="4841"/>
                  </a:lnTo>
                  <a:lnTo>
                    <a:pt x="3753" y="4774"/>
                  </a:lnTo>
                  <a:lnTo>
                    <a:pt x="3749" y="4766"/>
                  </a:lnTo>
                  <a:lnTo>
                    <a:pt x="3720" y="4697"/>
                  </a:lnTo>
                  <a:lnTo>
                    <a:pt x="3717" y="4689"/>
                  </a:lnTo>
                  <a:lnTo>
                    <a:pt x="3691" y="4620"/>
                  </a:lnTo>
                  <a:lnTo>
                    <a:pt x="3688" y="4611"/>
                  </a:lnTo>
                  <a:lnTo>
                    <a:pt x="3665" y="4541"/>
                  </a:lnTo>
                  <a:lnTo>
                    <a:pt x="3662" y="4532"/>
                  </a:lnTo>
                  <a:lnTo>
                    <a:pt x="3642" y="4461"/>
                  </a:lnTo>
                  <a:lnTo>
                    <a:pt x="3640" y="4452"/>
                  </a:lnTo>
                  <a:lnTo>
                    <a:pt x="3622" y="4380"/>
                  </a:lnTo>
                  <a:lnTo>
                    <a:pt x="3620" y="4371"/>
                  </a:lnTo>
                  <a:lnTo>
                    <a:pt x="3605" y="4299"/>
                  </a:lnTo>
                  <a:lnTo>
                    <a:pt x="3603" y="4290"/>
                  </a:lnTo>
                  <a:lnTo>
                    <a:pt x="3591" y="4217"/>
                  </a:lnTo>
                  <a:lnTo>
                    <a:pt x="3589" y="4208"/>
                  </a:lnTo>
                  <a:lnTo>
                    <a:pt x="3580" y="4135"/>
                  </a:lnTo>
                  <a:lnTo>
                    <a:pt x="3579" y="4126"/>
                  </a:lnTo>
                  <a:lnTo>
                    <a:pt x="3572" y="4052"/>
                  </a:lnTo>
                  <a:lnTo>
                    <a:pt x="3571" y="4043"/>
                  </a:lnTo>
                  <a:lnTo>
                    <a:pt x="3567" y="3969"/>
                  </a:lnTo>
                  <a:lnTo>
                    <a:pt x="3566" y="3960"/>
                  </a:lnTo>
                  <a:lnTo>
                    <a:pt x="3565" y="3886"/>
                  </a:lnTo>
                  <a:lnTo>
                    <a:pt x="3565" y="3876"/>
                  </a:lnTo>
                  <a:lnTo>
                    <a:pt x="3566" y="3802"/>
                  </a:lnTo>
                  <a:lnTo>
                    <a:pt x="3567" y="3793"/>
                  </a:lnTo>
                  <a:lnTo>
                    <a:pt x="3571" y="3719"/>
                  </a:lnTo>
                  <a:lnTo>
                    <a:pt x="3572" y="3709"/>
                  </a:lnTo>
                  <a:lnTo>
                    <a:pt x="3579" y="3636"/>
                  </a:lnTo>
                  <a:lnTo>
                    <a:pt x="3580" y="3627"/>
                  </a:lnTo>
                  <a:lnTo>
                    <a:pt x="3589" y="3553"/>
                  </a:lnTo>
                  <a:lnTo>
                    <a:pt x="3591" y="3544"/>
                  </a:lnTo>
                  <a:lnTo>
                    <a:pt x="3603" y="3471"/>
                  </a:lnTo>
                  <a:lnTo>
                    <a:pt x="3605" y="3462"/>
                  </a:lnTo>
                  <a:lnTo>
                    <a:pt x="3620" y="3390"/>
                  </a:lnTo>
                  <a:lnTo>
                    <a:pt x="3622" y="3381"/>
                  </a:lnTo>
                  <a:lnTo>
                    <a:pt x="3640" y="3310"/>
                  </a:lnTo>
                  <a:lnTo>
                    <a:pt x="3642" y="3301"/>
                  </a:lnTo>
                  <a:lnTo>
                    <a:pt x="3662" y="3230"/>
                  </a:lnTo>
                  <a:lnTo>
                    <a:pt x="3665" y="3221"/>
                  </a:lnTo>
                  <a:lnTo>
                    <a:pt x="3688" y="3151"/>
                  </a:lnTo>
                  <a:lnTo>
                    <a:pt x="3691" y="3142"/>
                  </a:lnTo>
                  <a:lnTo>
                    <a:pt x="3717" y="3073"/>
                  </a:lnTo>
                  <a:lnTo>
                    <a:pt x="3720" y="3064"/>
                  </a:lnTo>
                  <a:lnTo>
                    <a:pt x="3749" y="2996"/>
                  </a:lnTo>
                  <a:lnTo>
                    <a:pt x="3752" y="2987"/>
                  </a:lnTo>
                  <a:lnTo>
                    <a:pt x="3783" y="2920"/>
                  </a:lnTo>
                  <a:lnTo>
                    <a:pt x="3787" y="2912"/>
                  </a:lnTo>
                  <a:lnTo>
                    <a:pt x="3821" y="2845"/>
                  </a:lnTo>
                  <a:lnTo>
                    <a:pt x="3825" y="2837"/>
                  </a:lnTo>
                  <a:lnTo>
                    <a:pt x="3861" y="2772"/>
                  </a:lnTo>
                  <a:lnTo>
                    <a:pt x="3866" y="2764"/>
                  </a:lnTo>
                  <a:lnTo>
                    <a:pt x="3904" y="2701"/>
                  </a:lnTo>
                  <a:lnTo>
                    <a:pt x="3909" y="2693"/>
                  </a:lnTo>
                  <a:lnTo>
                    <a:pt x="3950" y="2631"/>
                  </a:lnTo>
                  <a:lnTo>
                    <a:pt x="3955" y="2623"/>
                  </a:lnTo>
                  <a:lnTo>
                    <a:pt x="3998" y="2563"/>
                  </a:lnTo>
                  <a:lnTo>
                    <a:pt x="4003" y="2555"/>
                  </a:lnTo>
                  <a:lnTo>
                    <a:pt x="4048" y="2497"/>
                  </a:lnTo>
                  <a:lnTo>
                    <a:pt x="4054" y="2489"/>
                  </a:lnTo>
                  <a:lnTo>
                    <a:pt x="4101" y="2433"/>
                  </a:lnTo>
                  <a:lnTo>
                    <a:pt x="4107" y="2426"/>
                  </a:lnTo>
                  <a:lnTo>
                    <a:pt x="4156" y="2371"/>
                  </a:lnTo>
                  <a:lnTo>
                    <a:pt x="4162" y="2364"/>
                  </a:lnTo>
                  <a:lnTo>
                    <a:pt x="4213" y="2311"/>
                  </a:lnTo>
                  <a:lnTo>
                    <a:pt x="4220" y="2304"/>
                  </a:lnTo>
                  <a:lnTo>
                    <a:pt x="4273" y="2253"/>
                  </a:lnTo>
                  <a:lnTo>
                    <a:pt x="4280" y="2247"/>
                  </a:lnTo>
                  <a:lnTo>
                    <a:pt x="4334" y="2198"/>
                  </a:lnTo>
                  <a:lnTo>
                    <a:pt x="4342" y="2192"/>
                  </a:lnTo>
                  <a:lnTo>
                    <a:pt x="4398" y="2145"/>
                  </a:lnTo>
                  <a:lnTo>
                    <a:pt x="4405" y="2139"/>
                  </a:lnTo>
                  <a:lnTo>
                    <a:pt x="4464" y="2094"/>
                  </a:lnTo>
                  <a:lnTo>
                    <a:pt x="4471" y="2088"/>
                  </a:lnTo>
                  <a:lnTo>
                    <a:pt x="4532" y="2045"/>
                  </a:lnTo>
                  <a:lnTo>
                    <a:pt x="4539" y="2040"/>
                  </a:lnTo>
                  <a:lnTo>
                    <a:pt x="4601" y="2000"/>
                  </a:lnTo>
                  <a:lnTo>
                    <a:pt x="4609" y="1995"/>
                  </a:lnTo>
                  <a:lnTo>
                    <a:pt x="4673" y="1956"/>
                  </a:lnTo>
                  <a:lnTo>
                    <a:pt x="4681" y="1951"/>
                  </a:lnTo>
                  <a:lnTo>
                    <a:pt x="4747" y="1915"/>
                  </a:lnTo>
                  <a:lnTo>
                    <a:pt x="4755" y="1911"/>
                  </a:lnTo>
                  <a:lnTo>
                    <a:pt x="4821" y="1878"/>
                  </a:lnTo>
                  <a:lnTo>
                    <a:pt x="4829" y="1874"/>
                  </a:lnTo>
                  <a:lnTo>
                    <a:pt x="4897" y="1843"/>
                  </a:lnTo>
                  <a:lnTo>
                    <a:pt x="4905" y="1839"/>
                  </a:lnTo>
                  <a:lnTo>
                    <a:pt x="4973" y="1811"/>
                  </a:lnTo>
                  <a:lnTo>
                    <a:pt x="4982" y="1808"/>
                  </a:lnTo>
                  <a:lnTo>
                    <a:pt x="5051" y="1782"/>
                  </a:lnTo>
                  <a:lnTo>
                    <a:pt x="5060" y="1779"/>
                  </a:lnTo>
                  <a:lnTo>
                    <a:pt x="5130" y="1756"/>
                  </a:lnTo>
                  <a:lnTo>
                    <a:pt x="5139" y="1753"/>
                  </a:lnTo>
                  <a:lnTo>
                    <a:pt x="5210" y="1733"/>
                  </a:lnTo>
                  <a:lnTo>
                    <a:pt x="5219" y="1730"/>
                  </a:lnTo>
                  <a:lnTo>
                    <a:pt x="5290" y="1713"/>
                  </a:lnTo>
                  <a:lnTo>
                    <a:pt x="5299" y="1711"/>
                  </a:lnTo>
                  <a:lnTo>
                    <a:pt x="5371" y="1696"/>
                  </a:lnTo>
                  <a:lnTo>
                    <a:pt x="5381" y="1694"/>
                  </a:lnTo>
                  <a:lnTo>
                    <a:pt x="5453" y="1682"/>
                  </a:lnTo>
                  <a:lnTo>
                    <a:pt x="5462" y="1680"/>
                  </a:lnTo>
                  <a:lnTo>
                    <a:pt x="5536" y="1671"/>
                  </a:lnTo>
                  <a:lnTo>
                    <a:pt x="5545" y="1670"/>
                  </a:lnTo>
                  <a:lnTo>
                    <a:pt x="5618" y="1663"/>
                  </a:lnTo>
                  <a:lnTo>
                    <a:pt x="5628" y="1662"/>
                  </a:lnTo>
                  <a:lnTo>
                    <a:pt x="5702" y="1658"/>
                  </a:lnTo>
                  <a:lnTo>
                    <a:pt x="5711" y="1657"/>
                  </a:lnTo>
                  <a:lnTo>
                    <a:pt x="5785" y="1656"/>
                  </a:lnTo>
                  <a:lnTo>
                    <a:pt x="5795" y="1656"/>
                  </a:lnTo>
                  <a:lnTo>
                    <a:pt x="5869" y="1657"/>
                  </a:lnTo>
                  <a:lnTo>
                    <a:pt x="5878" y="1658"/>
                  </a:lnTo>
                  <a:lnTo>
                    <a:pt x="5952" y="1662"/>
                  </a:lnTo>
                  <a:lnTo>
                    <a:pt x="5962" y="1663"/>
                  </a:lnTo>
                  <a:lnTo>
                    <a:pt x="6035" y="1670"/>
                  </a:lnTo>
                  <a:lnTo>
                    <a:pt x="6044" y="1671"/>
                  </a:lnTo>
                  <a:lnTo>
                    <a:pt x="6118" y="1680"/>
                  </a:lnTo>
                  <a:lnTo>
                    <a:pt x="6127" y="1682"/>
                  </a:lnTo>
                  <a:lnTo>
                    <a:pt x="6199" y="1694"/>
                  </a:lnTo>
                  <a:lnTo>
                    <a:pt x="6209" y="1696"/>
                  </a:lnTo>
                  <a:lnTo>
                    <a:pt x="6281" y="1711"/>
                  </a:lnTo>
                  <a:lnTo>
                    <a:pt x="6290" y="1713"/>
                  </a:lnTo>
                  <a:lnTo>
                    <a:pt x="6361" y="1730"/>
                  </a:lnTo>
                  <a:lnTo>
                    <a:pt x="6370" y="1733"/>
                  </a:lnTo>
                  <a:lnTo>
                    <a:pt x="6441" y="1753"/>
                  </a:lnTo>
                  <a:lnTo>
                    <a:pt x="6450" y="1756"/>
                  </a:lnTo>
                  <a:lnTo>
                    <a:pt x="6520" y="1779"/>
                  </a:lnTo>
                  <a:lnTo>
                    <a:pt x="6529" y="1782"/>
                  </a:lnTo>
                  <a:lnTo>
                    <a:pt x="6598" y="1808"/>
                  </a:lnTo>
                  <a:lnTo>
                    <a:pt x="6607" y="1811"/>
                  </a:lnTo>
                  <a:lnTo>
                    <a:pt x="6675" y="1839"/>
                  </a:lnTo>
                  <a:lnTo>
                    <a:pt x="6683" y="1843"/>
                  </a:lnTo>
                  <a:lnTo>
                    <a:pt x="6751" y="1874"/>
                  </a:lnTo>
                  <a:lnTo>
                    <a:pt x="6759" y="1878"/>
                  </a:lnTo>
                  <a:lnTo>
                    <a:pt x="6825" y="1911"/>
                  </a:lnTo>
                  <a:lnTo>
                    <a:pt x="6833" y="1915"/>
                  </a:lnTo>
                  <a:lnTo>
                    <a:pt x="6899" y="1951"/>
                  </a:lnTo>
                  <a:lnTo>
                    <a:pt x="6907" y="1956"/>
                  </a:lnTo>
                  <a:lnTo>
                    <a:pt x="6971" y="1995"/>
                  </a:lnTo>
                  <a:lnTo>
                    <a:pt x="6979" y="2000"/>
                  </a:lnTo>
                  <a:lnTo>
                    <a:pt x="7041" y="2040"/>
                  </a:lnTo>
                  <a:lnTo>
                    <a:pt x="7048" y="2045"/>
                  </a:lnTo>
                  <a:lnTo>
                    <a:pt x="7109" y="2088"/>
                  </a:lnTo>
                  <a:lnTo>
                    <a:pt x="7116" y="2094"/>
                  </a:lnTo>
                  <a:lnTo>
                    <a:pt x="7175" y="2139"/>
                  </a:lnTo>
                  <a:lnTo>
                    <a:pt x="7182" y="2145"/>
                  </a:lnTo>
                  <a:lnTo>
                    <a:pt x="7238" y="2192"/>
                  </a:lnTo>
                  <a:lnTo>
                    <a:pt x="7246" y="2198"/>
                  </a:lnTo>
                  <a:lnTo>
                    <a:pt x="7300" y="2247"/>
                  </a:lnTo>
                  <a:lnTo>
                    <a:pt x="7307" y="2253"/>
                  </a:lnTo>
                  <a:lnTo>
                    <a:pt x="7360" y="2304"/>
                  </a:lnTo>
                  <a:lnTo>
                    <a:pt x="7367" y="2311"/>
                  </a:lnTo>
                  <a:lnTo>
                    <a:pt x="7418" y="2364"/>
                  </a:lnTo>
                  <a:lnTo>
                    <a:pt x="7424" y="2371"/>
                  </a:lnTo>
                  <a:lnTo>
                    <a:pt x="7473" y="2426"/>
                  </a:lnTo>
                  <a:lnTo>
                    <a:pt x="7479" y="2433"/>
                  </a:lnTo>
                  <a:lnTo>
                    <a:pt x="7526" y="2489"/>
                  </a:lnTo>
                  <a:lnTo>
                    <a:pt x="7532" y="2497"/>
                  </a:lnTo>
                  <a:lnTo>
                    <a:pt x="7577" y="2555"/>
                  </a:lnTo>
                  <a:lnTo>
                    <a:pt x="7582" y="2563"/>
                  </a:lnTo>
                  <a:lnTo>
                    <a:pt x="7625" y="2623"/>
                  </a:lnTo>
                  <a:lnTo>
                    <a:pt x="7630" y="2631"/>
                  </a:lnTo>
                  <a:lnTo>
                    <a:pt x="7671" y="2693"/>
                  </a:lnTo>
                  <a:lnTo>
                    <a:pt x="7676" y="2701"/>
                  </a:lnTo>
                  <a:lnTo>
                    <a:pt x="7714" y="2764"/>
                  </a:lnTo>
                  <a:lnTo>
                    <a:pt x="7719" y="2772"/>
                  </a:lnTo>
                  <a:lnTo>
                    <a:pt x="7755" y="2837"/>
                  </a:lnTo>
                  <a:lnTo>
                    <a:pt x="7759" y="2845"/>
                  </a:lnTo>
                  <a:lnTo>
                    <a:pt x="7793" y="2912"/>
                  </a:lnTo>
                  <a:lnTo>
                    <a:pt x="7797" y="2920"/>
                  </a:lnTo>
                  <a:lnTo>
                    <a:pt x="7828" y="2987"/>
                  </a:lnTo>
                  <a:lnTo>
                    <a:pt x="7831" y="2996"/>
                  </a:lnTo>
                  <a:lnTo>
                    <a:pt x="7860" y="3064"/>
                  </a:lnTo>
                  <a:lnTo>
                    <a:pt x="7863" y="3073"/>
                  </a:lnTo>
                  <a:lnTo>
                    <a:pt x="7889" y="3142"/>
                  </a:lnTo>
                  <a:lnTo>
                    <a:pt x="7892" y="3151"/>
                  </a:lnTo>
                  <a:lnTo>
                    <a:pt x="7915" y="3221"/>
                  </a:lnTo>
                  <a:lnTo>
                    <a:pt x="7918" y="3230"/>
                  </a:lnTo>
                  <a:lnTo>
                    <a:pt x="7938" y="3301"/>
                  </a:lnTo>
                  <a:lnTo>
                    <a:pt x="7940" y="3310"/>
                  </a:lnTo>
                  <a:lnTo>
                    <a:pt x="7958" y="3381"/>
                  </a:lnTo>
                  <a:lnTo>
                    <a:pt x="7960" y="3390"/>
                  </a:lnTo>
                  <a:lnTo>
                    <a:pt x="7975" y="3462"/>
                  </a:lnTo>
                  <a:lnTo>
                    <a:pt x="7977" y="3471"/>
                  </a:lnTo>
                  <a:lnTo>
                    <a:pt x="7989" y="3544"/>
                  </a:lnTo>
                  <a:lnTo>
                    <a:pt x="7991" y="3553"/>
                  </a:lnTo>
                  <a:lnTo>
                    <a:pt x="8000" y="3627"/>
                  </a:lnTo>
                  <a:lnTo>
                    <a:pt x="8001" y="3636"/>
                  </a:lnTo>
                  <a:lnTo>
                    <a:pt x="8008" y="3709"/>
                  </a:lnTo>
                  <a:lnTo>
                    <a:pt x="8009" y="3719"/>
                  </a:lnTo>
                  <a:lnTo>
                    <a:pt x="8013" y="3793"/>
                  </a:lnTo>
                  <a:lnTo>
                    <a:pt x="8014" y="3802"/>
                  </a:lnTo>
                  <a:close/>
                  <a:moveTo>
                    <a:pt x="7514" y="3946"/>
                  </a:moveTo>
                  <a:lnTo>
                    <a:pt x="7515" y="3881"/>
                  </a:lnTo>
                  <a:lnTo>
                    <a:pt x="7514" y="3816"/>
                  </a:lnTo>
                  <a:lnTo>
                    <a:pt x="7510" y="3752"/>
                  </a:lnTo>
                  <a:lnTo>
                    <a:pt x="7504" y="3687"/>
                  </a:lnTo>
                  <a:lnTo>
                    <a:pt x="7496" y="3623"/>
                  </a:lnTo>
                  <a:lnTo>
                    <a:pt x="7485" y="3560"/>
                  </a:lnTo>
                  <a:lnTo>
                    <a:pt x="7472" y="3497"/>
                  </a:lnTo>
                  <a:lnTo>
                    <a:pt x="7456" y="3434"/>
                  </a:lnTo>
                  <a:lnTo>
                    <a:pt x="7438" y="3373"/>
                  </a:lnTo>
                  <a:lnTo>
                    <a:pt x="7418" y="3312"/>
                  </a:lnTo>
                  <a:lnTo>
                    <a:pt x="7396" y="3251"/>
                  </a:lnTo>
                  <a:lnTo>
                    <a:pt x="7371" y="3192"/>
                  </a:lnTo>
                  <a:lnTo>
                    <a:pt x="7344" y="3133"/>
                  </a:lnTo>
                  <a:lnTo>
                    <a:pt x="7315" y="3075"/>
                  </a:lnTo>
                  <a:lnTo>
                    <a:pt x="7283" y="3018"/>
                  </a:lnTo>
                  <a:lnTo>
                    <a:pt x="7250" y="2962"/>
                  </a:lnTo>
                  <a:lnTo>
                    <a:pt x="7215" y="2908"/>
                  </a:lnTo>
                  <a:lnTo>
                    <a:pt x="7177" y="2856"/>
                  </a:lnTo>
                  <a:lnTo>
                    <a:pt x="7138" y="2805"/>
                  </a:lnTo>
                  <a:lnTo>
                    <a:pt x="7097" y="2755"/>
                  </a:lnTo>
                  <a:lnTo>
                    <a:pt x="7054" y="2707"/>
                  </a:lnTo>
                  <a:lnTo>
                    <a:pt x="7010" y="2661"/>
                  </a:lnTo>
                  <a:lnTo>
                    <a:pt x="6963" y="2616"/>
                  </a:lnTo>
                  <a:lnTo>
                    <a:pt x="6915" y="2573"/>
                  </a:lnTo>
                  <a:lnTo>
                    <a:pt x="6866" y="2532"/>
                  </a:lnTo>
                  <a:lnTo>
                    <a:pt x="6815" y="2493"/>
                  </a:lnTo>
                  <a:lnTo>
                    <a:pt x="6762" y="2455"/>
                  </a:lnTo>
                  <a:lnTo>
                    <a:pt x="6708" y="2420"/>
                  </a:lnTo>
                  <a:lnTo>
                    <a:pt x="6653" y="2387"/>
                  </a:lnTo>
                  <a:lnTo>
                    <a:pt x="6596" y="2355"/>
                  </a:lnTo>
                  <a:lnTo>
                    <a:pt x="6539" y="2326"/>
                  </a:lnTo>
                  <a:lnTo>
                    <a:pt x="6480" y="2299"/>
                  </a:lnTo>
                  <a:lnTo>
                    <a:pt x="6420" y="2275"/>
                  </a:lnTo>
                  <a:lnTo>
                    <a:pt x="6360" y="2253"/>
                  </a:lnTo>
                  <a:lnTo>
                    <a:pt x="6299" y="2232"/>
                  </a:lnTo>
                  <a:lnTo>
                    <a:pt x="6237" y="2215"/>
                  </a:lnTo>
                  <a:lnTo>
                    <a:pt x="6174" y="2199"/>
                  </a:lnTo>
                  <a:lnTo>
                    <a:pt x="6111" y="2186"/>
                  </a:lnTo>
                  <a:lnTo>
                    <a:pt x="6048" y="2175"/>
                  </a:lnTo>
                  <a:lnTo>
                    <a:pt x="5984" y="2167"/>
                  </a:lnTo>
                  <a:lnTo>
                    <a:pt x="5920" y="2161"/>
                  </a:lnTo>
                  <a:lnTo>
                    <a:pt x="5855" y="2157"/>
                  </a:lnTo>
                  <a:lnTo>
                    <a:pt x="5790" y="2156"/>
                  </a:lnTo>
                  <a:lnTo>
                    <a:pt x="5725" y="2157"/>
                  </a:lnTo>
                  <a:lnTo>
                    <a:pt x="5660" y="2161"/>
                  </a:lnTo>
                  <a:lnTo>
                    <a:pt x="5596" y="2167"/>
                  </a:lnTo>
                  <a:lnTo>
                    <a:pt x="5532" y="2175"/>
                  </a:lnTo>
                  <a:lnTo>
                    <a:pt x="5469" y="2186"/>
                  </a:lnTo>
                  <a:lnTo>
                    <a:pt x="5406" y="2199"/>
                  </a:lnTo>
                  <a:lnTo>
                    <a:pt x="5343" y="2215"/>
                  </a:lnTo>
                  <a:lnTo>
                    <a:pt x="5281" y="2232"/>
                  </a:lnTo>
                  <a:lnTo>
                    <a:pt x="5220" y="2253"/>
                  </a:lnTo>
                  <a:lnTo>
                    <a:pt x="5160" y="2275"/>
                  </a:lnTo>
                  <a:lnTo>
                    <a:pt x="5100" y="2299"/>
                  </a:lnTo>
                  <a:lnTo>
                    <a:pt x="5041" y="2326"/>
                  </a:lnTo>
                  <a:lnTo>
                    <a:pt x="4984" y="2355"/>
                  </a:lnTo>
                  <a:lnTo>
                    <a:pt x="4927" y="2387"/>
                  </a:lnTo>
                  <a:lnTo>
                    <a:pt x="4872" y="2420"/>
                  </a:lnTo>
                  <a:lnTo>
                    <a:pt x="4818" y="2455"/>
                  </a:lnTo>
                  <a:lnTo>
                    <a:pt x="4765" y="2493"/>
                  </a:lnTo>
                  <a:lnTo>
                    <a:pt x="4714" y="2532"/>
                  </a:lnTo>
                  <a:lnTo>
                    <a:pt x="4665" y="2573"/>
                  </a:lnTo>
                  <a:lnTo>
                    <a:pt x="4617" y="2616"/>
                  </a:lnTo>
                  <a:lnTo>
                    <a:pt x="4570" y="2661"/>
                  </a:lnTo>
                  <a:lnTo>
                    <a:pt x="4526" y="2707"/>
                  </a:lnTo>
                  <a:lnTo>
                    <a:pt x="4483" y="2755"/>
                  </a:lnTo>
                  <a:lnTo>
                    <a:pt x="4442" y="2805"/>
                  </a:lnTo>
                  <a:lnTo>
                    <a:pt x="4403" y="2856"/>
                  </a:lnTo>
                  <a:lnTo>
                    <a:pt x="4365" y="2908"/>
                  </a:lnTo>
                  <a:lnTo>
                    <a:pt x="4330" y="2962"/>
                  </a:lnTo>
                  <a:lnTo>
                    <a:pt x="4297" y="3018"/>
                  </a:lnTo>
                  <a:lnTo>
                    <a:pt x="4265" y="3075"/>
                  </a:lnTo>
                  <a:lnTo>
                    <a:pt x="4236" y="3133"/>
                  </a:lnTo>
                  <a:lnTo>
                    <a:pt x="4209" y="3192"/>
                  </a:lnTo>
                  <a:lnTo>
                    <a:pt x="4184" y="3251"/>
                  </a:lnTo>
                  <a:lnTo>
                    <a:pt x="4162" y="3312"/>
                  </a:lnTo>
                  <a:lnTo>
                    <a:pt x="4142" y="3373"/>
                  </a:lnTo>
                  <a:lnTo>
                    <a:pt x="4124" y="3434"/>
                  </a:lnTo>
                  <a:lnTo>
                    <a:pt x="4108" y="3497"/>
                  </a:lnTo>
                  <a:lnTo>
                    <a:pt x="4095" y="3560"/>
                  </a:lnTo>
                  <a:lnTo>
                    <a:pt x="4084" y="3623"/>
                  </a:lnTo>
                  <a:lnTo>
                    <a:pt x="4076" y="3687"/>
                  </a:lnTo>
                  <a:lnTo>
                    <a:pt x="4070" y="3752"/>
                  </a:lnTo>
                  <a:lnTo>
                    <a:pt x="4066" y="3816"/>
                  </a:lnTo>
                  <a:lnTo>
                    <a:pt x="4065" y="3881"/>
                  </a:lnTo>
                  <a:lnTo>
                    <a:pt x="4066" y="3946"/>
                  </a:lnTo>
                  <a:lnTo>
                    <a:pt x="4070" y="4010"/>
                  </a:lnTo>
                  <a:lnTo>
                    <a:pt x="4076" y="4074"/>
                  </a:lnTo>
                  <a:lnTo>
                    <a:pt x="4084" y="4138"/>
                  </a:lnTo>
                  <a:lnTo>
                    <a:pt x="4095" y="4202"/>
                  </a:lnTo>
                  <a:lnTo>
                    <a:pt x="4108" y="4265"/>
                  </a:lnTo>
                  <a:lnTo>
                    <a:pt x="4124" y="4327"/>
                  </a:lnTo>
                  <a:lnTo>
                    <a:pt x="4142" y="4389"/>
                  </a:lnTo>
                  <a:lnTo>
                    <a:pt x="4162" y="4450"/>
                  </a:lnTo>
                  <a:lnTo>
                    <a:pt x="4184" y="4510"/>
                  </a:lnTo>
                  <a:lnTo>
                    <a:pt x="4209" y="4570"/>
                  </a:lnTo>
                  <a:lnTo>
                    <a:pt x="4236" y="4628"/>
                  </a:lnTo>
                  <a:lnTo>
                    <a:pt x="4265" y="4686"/>
                  </a:lnTo>
                  <a:lnTo>
                    <a:pt x="4297" y="4743"/>
                  </a:lnTo>
                  <a:lnTo>
                    <a:pt x="4330" y="4799"/>
                  </a:lnTo>
                  <a:lnTo>
                    <a:pt x="4366" y="4853"/>
                  </a:lnTo>
                  <a:lnTo>
                    <a:pt x="4403" y="4906"/>
                  </a:lnTo>
                  <a:lnTo>
                    <a:pt x="4442" y="4957"/>
                  </a:lnTo>
                  <a:lnTo>
                    <a:pt x="4483" y="5007"/>
                  </a:lnTo>
                  <a:lnTo>
                    <a:pt x="4526" y="5054"/>
                  </a:lnTo>
                  <a:lnTo>
                    <a:pt x="4570" y="5101"/>
                  </a:lnTo>
                  <a:lnTo>
                    <a:pt x="4617" y="5145"/>
                  </a:lnTo>
                  <a:lnTo>
                    <a:pt x="4664" y="5188"/>
                  </a:lnTo>
                  <a:lnTo>
                    <a:pt x="4714" y="5229"/>
                  </a:lnTo>
                  <a:lnTo>
                    <a:pt x="4765" y="5268"/>
                  </a:lnTo>
                  <a:lnTo>
                    <a:pt x="4817" y="5306"/>
                  </a:lnTo>
                  <a:lnTo>
                    <a:pt x="4871" y="5341"/>
                  </a:lnTo>
                  <a:lnTo>
                    <a:pt x="4927" y="5374"/>
                  </a:lnTo>
                  <a:lnTo>
                    <a:pt x="4984" y="5406"/>
                  </a:lnTo>
                  <a:lnTo>
                    <a:pt x="5042" y="5435"/>
                  </a:lnTo>
                  <a:lnTo>
                    <a:pt x="5101" y="5462"/>
                  </a:lnTo>
                  <a:lnTo>
                    <a:pt x="5160" y="5487"/>
                  </a:lnTo>
                  <a:lnTo>
                    <a:pt x="5221" y="5509"/>
                  </a:lnTo>
                  <a:lnTo>
                    <a:pt x="5282" y="5529"/>
                  </a:lnTo>
                  <a:lnTo>
                    <a:pt x="5343" y="5547"/>
                  </a:lnTo>
                  <a:lnTo>
                    <a:pt x="5406" y="5563"/>
                  </a:lnTo>
                  <a:lnTo>
                    <a:pt x="5469" y="5576"/>
                  </a:lnTo>
                  <a:lnTo>
                    <a:pt x="5532" y="5587"/>
                  </a:lnTo>
                  <a:lnTo>
                    <a:pt x="5596" y="5595"/>
                  </a:lnTo>
                  <a:lnTo>
                    <a:pt x="5661" y="5601"/>
                  </a:lnTo>
                  <a:lnTo>
                    <a:pt x="5725" y="5605"/>
                  </a:lnTo>
                  <a:lnTo>
                    <a:pt x="5790" y="5606"/>
                  </a:lnTo>
                  <a:lnTo>
                    <a:pt x="5855" y="5605"/>
                  </a:lnTo>
                  <a:lnTo>
                    <a:pt x="5919" y="5601"/>
                  </a:lnTo>
                  <a:lnTo>
                    <a:pt x="5984" y="5595"/>
                  </a:lnTo>
                  <a:lnTo>
                    <a:pt x="6048" y="5587"/>
                  </a:lnTo>
                  <a:lnTo>
                    <a:pt x="6111" y="5576"/>
                  </a:lnTo>
                  <a:lnTo>
                    <a:pt x="6174" y="5563"/>
                  </a:lnTo>
                  <a:lnTo>
                    <a:pt x="6237" y="5547"/>
                  </a:lnTo>
                  <a:lnTo>
                    <a:pt x="6298" y="5529"/>
                  </a:lnTo>
                  <a:lnTo>
                    <a:pt x="6359" y="5509"/>
                  </a:lnTo>
                  <a:lnTo>
                    <a:pt x="6420" y="5487"/>
                  </a:lnTo>
                  <a:lnTo>
                    <a:pt x="6479" y="5462"/>
                  </a:lnTo>
                  <a:lnTo>
                    <a:pt x="6538" y="5435"/>
                  </a:lnTo>
                  <a:lnTo>
                    <a:pt x="6596" y="5406"/>
                  </a:lnTo>
                  <a:lnTo>
                    <a:pt x="6653" y="5374"/>
                  </a:lnTo>
                  <a:lnTo>
                    <a:pt x="6709" y="5341"/>
                  </a:lnTo>
                  <a:lnTo>
                    <a:pt x="6763" y="5306"/>
                  </a:lnTo>
                  <a:lnTo>
                    <a:pt x="6815" y="5268"/>
                  </a:lnTo>
                  <a:lnTo>
                    <a:pt x="6866" y="5229"/>
                  </a:lnTo>
                  <a:lnTo>
                    <a:pt x="6916" y="5188"/>
                  </a:lnTo>
                  <a:lnTo>
                    <a:pt x="6963" y="5145"/>
                  </a:lnTo>
                  <a:lnTo>
                    <a:pt x="7010" y="5101"/>
                  </a:lnTo>
                  <a:lnTo>
                    <a:pt x="7054" y="5054"/>
                  </a:lnTo>
                  <a:lnTo>
                    <a:pt x="7097" y="5007"/>
                  </a:lnTo>
                  <a:lnTo>
                    <a:pt x="7138" y="4957"/>
                  </a:lnTo>
                  <a:lnTo>
                    <a:pt x="7177" y="4906"/>
                  </a:lnTo>
                  <a:lnTo>
                    <a:pt x="7214" y="4853"/>
                  </a:lnTo>
                  <a:lnTo>
                    <a:pt x="7250" y="4799"/>
                  </a:lnTo>
                  <a:lnTo>
                    <a:pt x="7283" y="4743"/>
                  </a:lnTo>
                  <a:lnTo>
                    <a:pt x="7315" y="4686"/>
                  </a:lnTo>
                  <a:lnTo>
                    <a:pt x="7344" y="4628"/>
                  </a:lnTo>
                  <a:lnTo>
                    <a:pt x="7371" y="4570"/>
                  </a:lnTo>
                  <a:lnTo>
                    <a:pt x="7396" y="4510"/>
                  </a:lnTo>
                  <a:lnTo>
                    <a:pt x="7418" y="4450"/>
                  </a:lnTo>
                  <a:lnTo>
                    <a:pt x="7438" y="4389"/>
                  </a:lnTo>
                  <a:lnTo>
                    <a:pt x="7456" y="4327"/>
                  </a:lnTo>
                  <a:lnTo>
                    <a:pt x="7472" y="4265"/>
                  </a:lnTo>
                  <a:lnTo>
                    <a:pt x="7485" y="4202"/>
                  </a:lnTo>
                  <a:lnTo>
                    <a:pt x="7496" y="4138"/>
                  </a:lnTo>
                  <a:lnTo>
                    <a:pt x="7504" y="4074"/>
                  </a:lnTo>
                  <a:lnTo>
                    <a:pt x="7510" y="4010"/>
                  </a:lnTo>
                  <a:lnTo>
                    <a:pt x="7514" y="39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7" name="Outline"/>
            <p:cNvSpPr/>
            <p:nvPr/>
          </p:nvSpPr>
          <p:spPr>
            <a:xfrm>
              <a:off x="9761300" y="861060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388" y="5102"/>
                  </a:moveTo>
                  <a:lnTo>
                    <a:pt x="3398" y="5133"/>
                  </a:lnTo>
                  <a:lnTo>
                    <a:pt x="3405" y="5165"/>
                  </a:lnTo>
                  <a:lnTo>
                    <a:pt x="3407" y="5198"/>
                  </a:lnTo>
                  <a:lnTo>
                    <a:pt x="3407" y="7844"/>
                  </a:lnTo>
                  <a:lnTo>
                    <a:pt x="4223" y="7844"/>
                  </a:lnTo>
                  <a:lnTo>
                    <a:pt x="4223" y="6778"/>
                  </a:lnTo>
                  <a:lnTo>
                    <a:pt x="4225" y="6745"/>
                  </a:lnTo>
                  <a:lnTo>
                    <a:pt x="4232" y="6713"/>
                  </a:lnTo>
                  <a:lnTo>
                    <a:pt x="4242" y="6682"/>
                  </a:lnTo>
                  <a:lnTo>
                    <a:pt x="4256" y="6653"/>
                  </a:lnTo>
                  <a:lnTo>
                    <a:pt x="4275" y="6626"/>
                  </a:lnTo>
                  <a:lnTo>
                    <a:pt x="4296" y="6601"/>
                  </a:lnTo>
                  <a:lnTo>
                    <a:pt x="4321" y="6580"/>
                  </a:lnTo>
                  <a:lnTo>
                    <a:pt x="4348" y="6561"/>
                  </a:lnTo>
                  <a:lnTo>
                    <a:pt x="4377" y="6547"/>
                  </a:lnTo>
                  <a:lnTo>
                    <a:pt x="4408" y="6537"/>
                  </a:lnTo>
                  <a:lnTo>
                    <a:pt x="4440" y="6530"/>
                  </a:lnTo>
                  <a:lnTo>
                    <a:pt x="4473" y="6528"/>
                  </a:lnTo>
                  <a:lnTo>
                    <a:pt x="4506" y="6530"/>
                  </a:lnTo>
                  <a:lnTo>
                    <a:pt x="4538" y="6537"/>
                  </a:lnTo>
                  <a:lnTo>
                    <a:pt x="4569" y="6547"/>
                  </a:lnTo>
                  <a:lnTo>
                    <a:pt x="4598" y="6561"/>
                  </a:lnTo>
                  <a:lnTo>
                    <a:pt x="4625" y="6580"/>
                  </a:lnTo>
                  <a:lnTo>
                    <a:pt x="4650" y="6601"/>
                  </a:lnTo>
                  <a:lnTo>
                    <a:pt x="4671" y="6626"/>
                  </a:lnTo>
                  <a:lnTo>
                    <a:pt x="4690" y="6653"/>
                  </a:lnTo>
                  <a:lnTo>
                    <a:pt x="4704" y="6682"/>
                  </a:lnTo>
                  <a:lnTo>
                    <a:pt x="4714" y="6713"/>
                  </a:lnTo>
                  <a:lnTo>
                    <a:pt x="4721" y="6745"/>
                  </a:lnTo>
                  <a:lnTo>
                    <a:pt x="4723" y="6778"/>
                  </a:lnTo>
                  <a:lnTo>
                    <a:pt x="4723" y="7844"/>
                  </a:lnTo>
                  <a:lnTo>
                    <a:pt x="7897" y="7844"/>
                  </a:lnTo>
                  <a:lnTo>
                    <a:pt x="7930" y="7846"/>
                  </a:lnTo>
                  <a:lnTo>
                    <a:pt x="7962" y="7853"/>
                  </a:lnTo>
                  <a:lnTo>
                    <a:pt x="7993" y="7863"/>
                  </a:lnTo>
                  <a:lnTo>
                    <a:pt x="8022" y="7877"/>
                  </a:lnTo>
                  <a:lnTo>
                    <a:pt x="8049" y="7896"/>
                  </a:lnTo>
                  <a:lnTo>
                    <a:pt x="8074" y="7917"/>
                  </a:lnTo>
                  <a:lnTo>
                    <a:pt x="8095" y="7942"/>
                  </a:lnTo>
                  <a:lnTo>
                    <a:pt x="8114" y="7969"/>
                  </a:lnTo>
                  <a:lnTo>
                    <a:pt x="8128" y="7998"/>
                  </a:lnTo>
                  <a:lnTo>
                    <a:pt x="8138" y="8029"/>
                  </a:lnTo>
                  <a:lnTo>
                    <a:pt x="8145" y="8061"/>
                  </a:lnTo>
                  <a:lnTo>
                    <a:pt x="8147" y="8094"/>
                  </a:lnTo>
                  <a:lnTo>
                    <a:pt x="8145" y="8127"/>
                  </a:lnTo>
                  <a:lnTo>
                    <a:pt x="8138" y="8159"/>
                  </a:lnTo>
                  <a:lnTo>
                    <a:pt x="8128" y="8190"/>
                  </a:lnTo>
                  <a:lnTo>
                    <a:pt x="8114" y="8219"/>
                  </a:lnTo>
                  <a:lnTo>
                    <a:pt x="8095" y="8246"/>
                  </a:lnTo>
                  <a:lnTo>
                    <a:pt x="8074" y="8271"/>
                  </a:lnTo>
                  <a:lnTo>
                    <a:pt x="8049" y="8292"/>
                  </a:lnTo>
                  <a:lnTo>
                    <a:pt x="8022" y="8311"/>
                  </a:lnTo>
                  <a:lnTo>
                    <a:pt x="7993" y="8325"/>
                  </a:lnTo>
                  <a:lnTo>
                    <a:pt x="7962" y="8335"/>
                  </a:lnTo>
                  <a:lnTo>
                    <a:pt x="7930" y="8342"/>
                  </a:lnTo>
                  <a:lnTo>
                    <a:pt x="7897" y="8344"/>
                  </a:lnTo>
                  <a:lnTo>
                    <a:pt x="4473" y="8344"/>
                  </a:lnTo>
                  <a:lnTo>
                    <a:pt x="3157" y="8344"/>
                  </a:lnTo>
                  <a:lnTo>
                    <a:pt x="1840" y="8344"/>
                  </a:lnTo>
                  <a:lnTo>
                    <a:pt x="1050" y="8344"/>
                  </a:lnTo>
                  <a:lnTo>
                    <a:pt x="1017" y="8342"/>
                  </a:lnTo>
                  <a:lnTo>
                    <a:pt x="985" y="8335"/>
                  </a:lnTo>
                  <a:lnTo>
                    <a:pt x="954" y="8325"/>
                  </a:lnTo>
                  <a:lnTo>
                    <a:pt x="925" y="8311"/>
                  </a:lnTo>
                  <a:lnTo>
                    <a:pt x="898" y="8292"/>
                  </a:lnTo>
                  <a:lnTo>
                    <a:pt x="873" y="8271"/>
                  </a:lnTo>
                  <a:lnTo>
                    <a:pt x="852" y="8246"/>
                  </a:lnTo>
                  <a:lnTo>
                    <a:pt x="833" y="8219"/>
                  </a:lnTo>
                  <a:lnTo>
                    <a:pt x="819" y="8190"/>
                  </a:lnTo>
                  <a:lnTo>
                    <a:pt x="809" y="8159"/>
                  </a:lnTo>
                  <a:lnTo>
                    <a:pt x="802" y="8127"/>
                  </a:lnTo>
                  <a:lnTo>
                    <a:pt x="800" y="8094"/>
                  </a:lnTo>
                  <a:lnTo>
                    <a:pt x="802" y="8061"/>
                  </a:lnTo>
                  <a:lnTo>
                    <a:pt x="809" y="8029"/>
                  </a:lnTo>
                  <a:lnTo>
                    <a:pt x="819" y="7998"/>
                  </a:lnTo>
                  <a:lnTo>
                    <a:pt x="833" y="7969"/>
                  </a:lnTo>
                  <a:lnTo>
                    <a:pt x="852" y="7942"/>
                  </a:lnTo>
                  <a:lnTo>
                    <a:pt x="873" y="7917"/>
                  </a:lnTo>
                  <a:lnTo>
                    <a:pt x="898" y="7896"/>
                  </a:lnTo>
                  <a:lnTo>
                    <a:pt x="925" y="7877"/>
                  </a:lnTo>
                  <a:lnTo>
                    <a:pt x="954" y="7863"/>
                  </a:lnTo>
                  <a:lnTo>
                    <a:pt x="985" y="7853"/>
                  </a:lnTo>
                  <a:lnTo>
                    <a:pt x="1017" y="7846"/>
                  </a:lnTo>
                  <a:lnTo>
                    <a:pt x="1050" y="7844"/>
                  </a:lnTo>
                  <a:lnTo>
                    <a:pt x="1590" y="7844"/>
                  </a:lnTo>
                  <a:lnTo>
                    <a:pt x="1590" y="6514"/>
                  </a:lnTo>
                  <a:lnTo>
                    <a:pt x="1592" y="6481"/>
                  </a:lnTo>
                  <a:lnTo>
                    <a:pt x="1599" y="6449"/>
                  </a:lnTo>
                  <a:lnTo>
                    <a:pt x="1609" y="6418"/>
                  </a:lnTo>
                  <a:lnTo>
                    <a:pt x="1623" y="6389"/>
                  </a:lnTo>
                  <a:lnTo>
                    <a:pt x="1642" y="6362"/>
                  </a:lnTo>
                  <a:lnTo>
                    <a:pt x="1663" y="6337"/>
                  </a:lnTo>
                  <a:lnTo>
                    <a:pt x="1688" y="6316"/>
                  </a:lnTo>
                  <a:lnTo>
                    <a:pt x="1715" y="6297"/>
                  </a:lnTo>
                  <a:lnTo>
                    <a:pt x="1744" y="6283"/>
                  </a:lnTo>
                  <a:lnTo>
                    <a:pt x="1775" y="6273"/>
                  </a:lnTo>
                  <a:lnTo>
                    <a:pt x="1807" y="6266"/>
                  </a:lnTo>
                  <a:lnTo>
                    <a:pt x="1840" y="6264"/>
                  </a:lnTo>
                  <a:lnTo>
                    <a:pt x="1873" y="6266"/>
                  </a:lnTo>
                  <a:lnTo>
                    <a:pt x="1905" y="6273"/>
                  </a:lnTo>
                  <a:lnTo>
                    <a:pt x="1936" y="6283"/>
                  </a:lnTo>
                  <a:lnTo>
                    <a:pt x="1965" y="6297"/>
                  </a:lnTo>
                  <a:lnTo>
                    <a:pt x="1992" y="6316"/>
                  </a:lnTo>
                  <a:lnTo>
                    <a:pt x="2017" y="6337"/>
                  </a:lnTo>
                  <a:lnTo>
                    <a:pt x="2038" y="6362"/>
                  </a:lnTo>
                  <a:lnTo>
                    <a:pt x="2057" y="6389"/>
                  </a:lnTo>
                  <a:lnTo>
                    <a:pt x="2071" y="6418"/>
                  </a:lnTo>
                  <a:lnTo>
                    <a:pt x="2081" y="6449"/>
                  </a:lnTo>
                  <a:lnTo>
                    <a:pt x="2088" y="6481"/>
                  </a:lnTo>
                  <a:lnTo>
                    <a:pt x="2090" y="6514"/>
                  </a:lnTo>
                  <a:lnTo>
                    <a:pt x="2090" y="7844"/>
                  </a:lnTo>
                  <a:lnTo>
                    <a:pt x="2907" y="7844"/>
                  </a:lnTo>
                  <a:lnTo>
                    <a:pt x="2907" y="5198"/>
                  </a:lnTo>
                  <a:lnTo>
                    <a:pt x="2909" y="5165"/>
                  </a:lnTo>
                  <a:lnTo>
                    <a:pt x="2916" y="5133"/>
                  </a:lnTo>
                  <a:lnTo>
                    <a:pt x="2926" y="5102"/>
                  </a:lnTo>
                  <a:lnTo>
                    <a:pt x="2940" y="5073"/>
                  </a:lnTo>
                  <a:lnTo>
                    <a:pt x="2959" y="5046"/>
                  </a:lnTo>
                  <a:lnTo>
                    <a:pt x="2980" y="5021"/>
                  </a:lnTo>
                  <a:lnTo>
                    <a:pt x="3005" y="5000"/>
                  </a:lnTo>
                  <a:lnTo>
                    <a:pt x="3032" y="4981"/>
                  </a:lnTo>
                  <a:lnTo>
                    <a:pt x="3061" y="4967"/>
                  </a:lnTo>
                  <a:lnTo>
                    <a:pt x="3092" y="4957"/>
                  </a:lnTo>
                  <a:lnTo>
                    <a:pt x="3124" y="4950"/>
                  </a:lnTo>
                  <a:lnTo>
                    <a:pt x="3157" y="4948"/>
                  </a:lnTo>
                  <a:lnTo>
                    <a:pt x="3190" y="4950"/>
                  </a:lnTo>
                  <a:lnTo>
                    <a:pt x="3222" y="4957"/>
                  </a:lnTo>
                  <a:lnTo>
                    <a:pt x="3253" y="4967"/>
                  </a:lnTo>
                  <a:lnTo>
                    <a:pt x="3282" y="4981"/>
                  </a:lnTo>
                  <a:lnTo>
                    <a:pt x="3309" y="5000"/>
                  </a:lnTo>
                  <a:lnTo>
                    <a:pt x="3334" y="5021"/>
                  </a:lnTo>
                  <a:lnTo>
                    <a:pt x="3355" y="5046"/>
                  </a:lnTo>
                  <a:lnTo>
                    <a:pt x="3374" y="5073"/>
                  </a:lnTo>
                  <a:lnTo>
                    <a:pt x="3388" y="510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98" name="Group 85"/>
          <p:cNvGrpSpPr/>
          <p:nvPr/>
        </p:nvGrpSpPr>
        <p:grpSpPr>
          <a:xfrm>
            <a:off x="4410965" y="1763215"/>
            <a:ext cx="852668" cy="852668"/>
            <a:chOff x="7491762" y="2660110"/>
            <a:chExt cx="633600" cy="633600"/>
          </a:xfrm>
        </p:grpSpPr>
        <p:sp>
          <p:nvSpPr>
            <p:cNvPr id="99" name="Accent"/>
            <p:cNvSpPr/>
            <p:nvPr/>
          </p:nvSpPr>
          <p:spPr>
            <a:xfrm>
              <a:off x="7491762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46" y="3929"/>
                  </a:moveTo>
                  <a:lnTo>
                    <a:pt x="2892" y="3575"/>
                  </a:lnTo>
                  <a:lnTo>
                    <a:pt x="2879" y="3560"/>
                  </a:lnTo>
                  <a:lnTo>
                    <a:pt x="2868" y="3544"/>
                  </a:lnTo>
                  <a:lnTo>
                    <a:pt x="2859" y="3526"/>
                  </a:lnTo>
                  <a:lnTo>
                    <a:pt x="2853" y="3508"/>
                  </a:lnTo>
                  <a:lnTo>
                    <a:pt x="2849" y="3489"/>
                  </a:lnTo>
                  <a:lnTo>
                    <a:pt x="2848" y="3469"/>
                  </a:lnTo>
                  <a:lnTo>
                    <a:pt x="2849" y="3449"/>
                  </a:lnTo>
                  <a:lnTo>
                    <a:pt x="2853" y="3430"/>
                  </a:lnTo>
                  <a:lnTo>
                    <a:pt x="2859" y="3412"/>
                  </a:lnTo>
                  <a:lnTo>
                    <a:pt x="2868" y="3394"/>
                  </a:lnTo>
                  <a:lnTo>
                    <a:pt x="2879" y="3378"/>
                  </a:lnTo>
                  <a:lnTo>
                    <a:pt x="2892" y="3363"/>
                  </a:lnTo>
                  <a:lnTo>
                    <a:pt x="2907" y="3350"/>
                  </a:lnTo>
                  <a:lnTo>
                    <a:pt x="2923" y="3339"/>
                  </a:lnTo>
                  <a:lnTo>
                    <a:pt x="2941" y="3330"/>
                  </a:lnTo>
                  <a:lnTo>
                    <a:pt x="2959" y="3324"/>
                  </a:lnTo>
                  <a:lnTo>
                    <a:pt x="2978" y="3320"/>
                  </a:lnTo>
                  <a:lnTo>
                    <a:pt x="2998" y="3319"/>
                  </a:lnTo>
                  <a:lnTo>
                    <a:pt x="3018" y="3320"/>
                  </a:lnTo>
                  <a:lnTo>
                    <a:pt x="3037" y="3324"/>
                  </a:lnTo>
                  <a:lnTo>
                    <a:pt x="3055" y="3330"/>
                  </a:lnTo>
                  <a:lnTo>
                    <a:pt x="3073" y="3339"/>
                  </a:lnTo>
                  <a:lnTo>
                    <a:pt x="3089" y="3350"/>
                  </a:lnTo>
                  <a:lnTo>
                    <a:pt x="3104" y="3363"/>
                  </a:lnTo>
                  <a:lnTo>
                    <a:pt x="3342" y="3601"/>
                  </a:lnTo>
                  <a:lnTo>
                    <a:pt x="3825" y="3020"/>
                  </a:lnTo>
                  <a:lnTo>
                    <a:pt x="3838" y="3006"/>
                  </a:lnTo>
                  <a:lnTo>
                    <a:pt x="3853" y="2994"/>
                  </a:lnTo>
                  <a:lnTo>
                    <a:pt x="3870" y="2983"/>
                  </a:lnTo>
                  <a:lnTo>
                    <a:pt x="3888" y="2975"/>
                  </a:lnTo>
                  <a:lnTo>
                    <a:pt x="3907" y="2970"/>
                  </a:lnTo>
                  <a:lnTo>
                    <a:pt x="3926" y="2967"/>
                  </a:lnTo>
                  <a:lnTo>
                    <a:pt x="3946" y="2966"/>
                  </a:lnTo>
                  <a:lnTo>
                    <a:pt x="3965" y="2968"/>
                  </a:lnTo>
                  <a:lnTo>
                    <a:pt x="3984" y="2973"/>
                  </a:lnTo>
                  <a:lnTo>
                    <a:pt x="4003" y="2980"/>
                  </a:lnTo>
                  <a:lnTo>
                    <a:pt x="4020" y="2989"/>
                  </a:lnTo>
                  <a:lnTo>
                    <a:pt x="4036" y="3001"/>
                  </a:lnTo>
                  <a:lnTo>
                    <a:pt x="4050" y="3014"/>
                  </a:lnTo>
                  <a:lnTo>
                    <a:pt x="4062" y="3029"/>
                  </a:lnTo>
                  <a:lnTo>
                    <a:pt x="4073" y="3046"/>
                  </a:lnTo>
                  <a:lnTo>
                    <a:pt x="4081" y="3064"/>
                  </a:lnTo>
                  <a:lnTo>
                    <a:pt x="4086" y="3083"/>
                  </a:lnTo>
                  <a:lnTo>
                    <a:pt x="4089" y="3102"/>
                  </a:lnTo>
                  <a:lnTo>
                    <a:pt x="4090" y="3122"/>
                  </a:lnTo>
                  <a:lnTo>
                    <a:pt x="4088" y="3141"/>
                  </a:lnTo>
                  <a:lnTo>
                    <a:pt x="4083" y="3160"/>
                  </a:lnTo>
                  <a:lnTo>
                    <a:pt x="4076" y="3179"/>
                  </a:lnTo>
                  <a:lnTo>
                    <a:pt x="4067" y="3196"/>
                  </a:lnTo>
                  <a:lnTo>
                    <a:pt x="4055" y="3212"/>
                  </a:lnTo>
                  <a:lnTo>
                    <a:pt x="3467" y="3919"/>
                  </a:lnTo>
                  <a:lnTo>
                    <a:pt x="3454" y="3933"/>
                  </a:lnTo>
                  <a:lnTo>
                    <a:pt x="3439" y="3945"/>
                  </a:lnTo>
                  <a:lnTo>
                    <a:pt x="3423" y="3955"/>
                  </a:lnTo>
                  <a:lnTo>
                    <a:pt x="3406" y="3963"/>
                  </a:lnTo>
                  <a:lnTo>
                    <a:pt x="3387" y="3969"/>
                  </a:lnTo>
                  <a:lnTo>
                    <a:pt x="3368" y="3972"/>
                  </a:lnTo>
                  <a:lnTo>
                    <a:pt x="3349" y="3973"/>
                  </a:lnTo>
                  <a:lnTo>
                    <a:pt x="3330" y="3971"/>
                  </a:lnTo>
                  <a:lnTo>
                    <a:pt x="3311" y="3967"/>
                  </a:lnTo>
                  <a:lnTo>
                    <a:pt x="3293" y="3961"/>
                  </a:lnTo>
                  <a:lnTo>
                    <a:pt x="3276" y="3952"/>
                  </a:lnTo>
                  <a:lnTo>
                    <a:pt x="3260" y="3942"/>
                  </a:lnTo>
                  <a:lnTo>
                    <a:pt x="3246" y="39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0" name="Outline"/>
            <p:cNvSpPr/>
            <p:nvPr/>
          </p:nvSpPr>
          <p:spPr>
            <a:xfrm>
              <a:off x="7491762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78" y="1102"/>
                  </a:moveTo>
                  <a:lnTo>
                    <a:pt x="2604" y="1101"/>
                  </a:lnTo>
                  <a:lnTo>
                    <a:pt x="2614" y="1101"/>
                  </a:lnTo>
                  <a:lnTo>
                    <a:pt x="2640" y="1100"/>
                  </a:lnTo>
                  <a:lnTo>
                    <a:pt x="2645" y="1100"/>
                  </a:lnTo>
                  <a:lnTo>
                    <a:pt x="7355" y="1100"/>
                  </a:lnTo>
                  <a:lnTo>
                    <a:pt x="7360" y="1100"/>
                  </a:lnTo>
                  <a:lnTo>
                    <a:pt x="7386" y="1101"/>
                  </a:lnTo>
                  <a:lnTo>
                    <a:pt x="7396" y="1101"/>
                  </a:lnTo>
                  <a:lnTo>
                    <a:pt x="7422" y="1102"/>
                  </a:lnTo>
                  <a:lnTo>
                    <a:pt x="7432" y="1103"/>
                  </a:lnTo>
                  <a:lnTo>
                    <a:pt x="7458" y="1106"/>
                  </a:lnTo>
                  <a:lnTo>
                    <a:pt x="7467" y="1107"/>
                  </a:lnTo>
                  <a:lnTo>
                    <a:pt x="7493" y="1110"/>
                  </a:lnTo>
                  <a:lnTo>
                    <a:pt x="7503" y="1112"/>
                  </a:lnTo>
                  <a:lnTo>
                    <a:pt x="7529" y="1116"/>
                  </a:lnTo>
                  <a:lnTo>
                    <a:pt x="7538" y="1118"/>
                  </a:lnTo>
                  <a:lnTo>
                    <a:pt x="7564" y="1123"/>
                  </a:lnTo>
                  <a:lnTo>
                    <a:pt x="7573" y="1125"/>
                  </a:lnTo>
                  <a:lnTo>
                    <a:pt x="7598" y="1132"/>
                  </a:lnTo>
                  <a:lnTo>
                    <a:pt x="7607" y="1134"/>
                  </a:lnTo>
                  <a:lnTo>
                    <a:pt x="7633" y="1141"/>
                  </a:lnTo>
                  <a:lnTo>
                    <a:pt x="7642" y="1144"/>
                  </a:lnTo>
                  <a:lnTo>
                    <a:pt x="7667" y="1152"/>
                  </a:lnTo>
                  <a:lnTo>
                    <a:pt x="7675" y="1156"/>
                  </a:lnTo>
                  <a:lnTo>
                    <a:pt x="7700" y="1165"/>
                  </a:lnTo>
                  <a:lnTo>
                    <a:pt x="7709" y="1168"/>
                  </a:lnTo>
                  <a:lnTo>
                    <a:pt x="7733" y="1178"/>
                  </a:lnTo>
                  <a:lnTo>
                    <a:pt x="7742" y="1182"/>
                  </a:lnTo>
                  <a:lnTo>
                    <a:pt x="7766" y="1193"/>
                  </a:lnTo>
                  <a:lnTo>
                    <a:pt x="7774" y="1197"/>
                  </a:lnTo>
                  <a:lnTo>
                    <a:pt x="7798" y="1209"/>
                  </a:lnTo>
                  <a:lnTo>
                    <a:pt x="7806" y="1214"/>
                  </a:lnTo>
                  <a:lnTo>
                    <a:pt x="7829" y="1226"/>
                  </a:lnTo>
                  <a:lnTo>
                    <a:pt x="7837" y="1231"/>
                  </a:lnTo>
                  <a:lnTo>
                    <a:pt x="7860" y="1245"/>
                  </a:lnTo>
                  <a:lnTo>
                    <a:pt x="7868" y="1250"/>
                  </a:lnTo>
                  <a:lnTo>
                    <a:pt x="7890" y="1264"/>
                  </a:lnTo>
                  <a:lnTo>
                    <a:pt x="7897" y="1269"/>
                  </a:lnTo>
                  <a:lnTo>
                    <a:pt x="7919" y="1285"/>
                  </a:lnTo>
                  <a:lnTo>
                    <a:pt x="7926" y="1290"/>
                  </a:lnTo>
                  <a:lnTo>
                    <a:pt x="7947" y="1306"/>
                  </a:lnTo>
                  <a:lnTo>
                    <a:pt x="7955" y="1312"/>
                  </a:lnTo>
                  <a:lnTo>
                    <a:pt x="7975" y="1329"/>
                  </a:lnTo>
                  <a:lnTo>
                    <a:pt x="7982" y="1335"/>
                  </a:lnTo>
                  <a:lnTo>
                    <a:pt x="8002" y="1352"/>
                  </a:lnTo>
                  <a:lnTo>
                    <a:pt x="8008" y="1358"/>
                  </a:lnTo>
                  <a:lnTo>
                    <a:pt x="8027" y="1377"/>
                  </a:lnTo>
                  <a:lnTo>
                    <a:pt x="8034" y="1383"/>
                  </a:lnTo>
                  <a:lnTo>
                    <a:pt x="8052" y="1402"/>
                  </a:lnTo>
                  <a:lnTo>
                    <a:pt x="8059" y="1409"/>
                  </a:lnTo>
                  <a:lnTo>
                    <a:pt x="8076" y="1428"/>
                  </a:lnTo>
                  <a:lnTo>
                    <a:pt x="8082" y="1435"/>
                  </a:lnTo>
                  <a:lnTo>
                    <a:pt x="8099" y="1456"/>
                  </a:lnTo>
                  <a:lnTo>
                    <a:pt x="8105" y="1463"/>
                  </a:lnTo>
                  <a:lnTo>
                    <a:pt x="8121" y="1484"/>
                  </a:lnTo>
                  <a:lnTo>
                    <a:pt x="8127" y="1491"/>
                  </a:lnTo>
                  <a:lnTo>
                    <a:pt x="8142" y="1513"/>
                  </a:lnTo>
                  <a:lnTo>
                    <a:pt x="8148" y="1521"/>
                  </a:lnTo>
                  <a:lnTo>
                    <a:pt x="8162" y="1543"/>
                  </a:lnTo>
                  <a:lnTo>
                    <a:pt x="8167" y="1551"/>
                  </a:lnTo>
                  <a:lnTo>
                    <a:pt x="8181" y="1574"/>
                  </a:lnTo>
                  <a:lnTo>
                    <a:pt x="8186" y="1583"/>
                  </a:lnTo>
                  <a:lnTo>
                    <a:pt x="8199" y="1606"/>
                  </a:lnTo>
                  <a:lnTo>
                    <a:pt x="8203" y="1614"/>
                  </a:lnTo>
                  <a:lnTo>
                    <a:pt x="8215" y="1638"/>
                  </a:lnTo>
                  <a:lnTo>
                    <a:pt x="8219" y="1646"/>
                  </a:lnTo>
                  <a:lnTo>
                    <a:pt x="8230" y="1670"/>
                  </a:lnTo>
                  <a:lnTo>
                    <a:pt x="8234" y="1679"/>
                  </a:lnTo>
                  <a:lnTo>
                    <a:pt x="8244" y="1703"/>
                  </a:lnTo>
                  <a:lnTo>
                    <a:pt x="8247" y="1712"/>
                  </a:lnTo>
                  <a:lnTo>
                    <a:pt x="8256" y="1737"/>
                  </a:lnTo>
                  <a:lnTo>
                    <a:pt x="8259" y="1746"/>
                  </a:lnTo>
                  <a:lnTo>
                    <a:pt x="8268" y="1771"/>
                  </a:lnTo>
                  <a:lnTo>
                    <a:pt x="8270" y="1780"/>
                  </a:lnTo>
                  <a:lnTo>
                    <a:pt x="8278" y="1805"/>
                  </a:lnTo>
                  <a:lnTo>
                    <a:pt x="8280" y="1814"/>
                  </a:lnTo>
                  <a:lnTo>
                    <a:pt x="8286" y="1839"/>
                  </a:lnTo>
                  <a:lnTo>
                    <a:pt x="8288" y="1848"/>
                  </a:lnTo>
                  <a:lnTo>
                    <a:pt x="8294" y="1874"/>
                  </a:lnTo>
                  <a:lnTo>
                    <a:pt x="8295" y="1883"/>
                  </a:lnTo>
                  <a:lnTo>
                    <a:pt x="8300" y="1909"/>
                  </a:lnTo>
                  <a:lnTo>
                    <a:pt x="8301" y="1918"/>
                  </a:lnTo>
                  <a:lnTo>
                    <a:pt x="8305" y="1945"/>
                  </a:lnTo>
                  <a:lnTo>
                    <a:pt x="8306" y="1954"/>
                  </a:lnTo>
                  <a:lnTo>
                    <a:pt x="8308" y="1980"/>
                  </a:lnTo>
                  <a:lnTo>
                    <a:pt x="8309" y="1989"/>
                  </a:lnTo>
                  <a:lnTo>
                    <a:pt x="8310" y="2016"/>
                  </a:lnTo>
                  <a:lnTo>
                    <a:pt x="8310" y="2025"/>
                  </a:lnTo>
                  <a:lnTo>
                    <a:pt x="8311" y="2051"/>
                  </a:lnTo>
                  <a:lnTo>
                    <a:pt x="8311" y="2056"/>
                  </a:lnTo>
                  <a:lnTo>
                    <a:pt x="8311" y="7944"/>
                  </a:lnTo>
                  <a:lnTo>
                    <a:pt x="8311" y="7949"/>
                  </a:lnTo>
                  <a:lnTo>
                    <a:pt x="8310" y="7975"/>
                  </a:lnTo>
                  <a:lnTo>
                    <a:pt x="8310" y="7984"/>
                  </a:lnTo>
                  <a:lnTo>
                    <a:pt x="8309" y="8011"/>
                  </a:lnTo>
                  <a:lnTo>
                    <a:pt x="8308" y="8020"/>
                  </a:lnTo>
                  <a:lnTo>
                    <a:pt x="8306" y="8046"/>
                  </a:lnTo>
                  <a:lnTo>
                    <a:pt x="8305" y="8055"/>
                  </a:lnTo>
                  <a:lnTo>
                    <a:pt x="8301" y="8082"/>
                  </a:lnTo>
                  <a:lnTo>
                    <a:pt x="8300" y="8091"/>
                  </a:lnTo>
                  <a:lnTo>
                    <a:pt x="8295" y="8117"/>
                  </a:lnTo>
                  <a:lnTo>
                    <a:pt x="8294" y="8126"/>
                  </a:lnTo>
                  <a:lnTo>
                    <a:pt x="8288" y="8152"/>
                  </a:lnTo>
                  <a:lnTo>
                    <a:pt x="8286" y="8161"/>
                  </a:lnTo>
                  <a:lnTo>
                    <a:pt x="8280" y="8186"/>
                  </a:lnTo>
                  <a:lnTo>
                    <a:pt x="8278" y="8195"/>
                  </a:lnTo>
                  <a:lnTo>
                    <a:pt x="8270" y="8220"/>
                  </a:lnTo>
                  <a:lnTo>
                    <a:pt x="8268" y="8229"/>
                  </a:lnTo>
                  <a:lnTo>
                    <a:pt x="8259" y="8254"/>
                  </a:lnTo>
                  <a:lnTo>
                    <a:pt x="8256" y="8263"/>
                  </a:lnTo>
                  <a:lnTo>
                    <a:pt x="8247" y="8288"/>
                  </a:lnTo>
                  <a:lnTo>
                    <a:pt x="8244" y="8297"/>
                  </a:lnTo>
                  <a:lnTo>
                    <a:pt x="8234" y="8321"/>
                  </a:lnTo>
                  <a:lnTo>
                    <a:pt x="8230" y="8330"/>
                  </a:lnTo>
                  <a:lnTo>
                    <a:pt x="8219" y="8354"/>
                  </a:lnTo>
                  <a:lnTo>
                    <a:pt x="8215" y="8362"/>
                  </a:lnTo>
                  <a:lnTo>
                    <a:pt x="8203" y="8386"/>
                  </a:lnTo>
                  <a:lnTo>
                    <a:pt x="8199" y="8394"/>
                  </a:lnTo>
                  <a:lnTo>
                    <a:pt x="8186" y="8417"/>
                  </a:lnTo>
                  <a:lnTo>
                    <a:pt x="8181" y="8426"/>
                  </a:lnTo>
                  <a:lnTo>
                    <a:pt x="8167" y="8449"/>
                  </a:lnTo>
                  <a:lnTo>
                    <a:pt x="8162" y="8457"/>
                  </a:lnTo>
                  <a:lnTo>
                    <a:pt x="8148" y="8479"/>
                  </a:lnTo>
                  <a:lnTo>
                    <a:pt x="8142" y="8487"/>
                  </a:lnTo>
                  <a:lnTo>
                    <a:pt x="8127" y="8509"/>
                  </a:lnTo>
                  <a:lnTo>
                    <a:pt x="8121" y="8516"/>
                  </a:lnTo>
                  <a:lnTo>
                    <a:pt x="8105" y="8537"/>
                  </a:lnTo>
                  <a:lnTo>
                    <a:pt x="8099" y="8544"/>
                  </a:lnTo>
                  <a:lnTo>
                    <a:pt x="8082" y="8565"/>
                  </a:lnTo>
                  <a:lnTo>
                    <a:pt x="8076" y="8572"/>
                  </a:lnTo>
                  <a:lnTo>
                    <a:pt x="8059" y="8591"/>
                  </a:lnTo>
                  <a:lnTo>
                    <a:pt x="8052" y="8598"/>
                  </a:lnTo>
                  <a:lnTo>
                    <a:pt x="8034" y="8617"/>
                  </a:lnTo>
                  <a:lnTo>
                    <a:pt x="8027" y="8623"/>
                  </a:lnTo>
                  <a:lnTo>
                    <a:pt x="8008" y="8642"/>
                  </a:lnTo>
                  <a:lnTo>
                    <a:pt x="8002" y="8648"/>
                  </a:lnTo>
                  <a:lnTo>
                    <a:pt x="7982" y="8665"/>
                  </a:lnTo>
                  <a:lnTo>
                    <a:pt x="7975" y="8671"/>
                  </a:lnTo>
                  <a:lnTo>
                    <a:pt x="7955" y="8688"/>
                  </a:lnTo>
                  <a:lnTo>
                    <a:pt x="7947" y="8694"/>
                  </a:lnTo>
                  <a:lnTo>
                    <a:pt x="7926" y="8710"/>
                  </a:lnTo>
                  <a:lnTo>
                    <a:pt x="7919" y="8715"/>
                  </a:lnTo>
                  <a:lnTo>
                    <a:pt x="7897" y="8731"/>
                  </a:lnTo>
                  <a:lnTo>
                    <a:pt x="7890" y="8736"/>
                  </a:lnTo>
                  <a:lnTo>
                    <a:pt x="7868" y="8750"/>
                  </a:lnTo>
                  <a:lnTo>
                    <a:pt x="7860" y="8755"/>
                  </a:lnTo>
                  <a:lnTo>
                    <a:pt x="7837" y="8769"/>
                  </a:lnTo>
                  <a:lnTo>
                    <a:pt x="7829" y="8774"/>
                  </a:lnTo>
                  <a:lnTo>
                    <a:pt x="7806" y="8786"/>
                  </a:lnTo>
                  <a:lnTo>
                    <a:pt x="7798" y="8791"/>
                  </a:lnTo>
                  <a:lnTo>
                    <a:pt x="7774" y="8803"/>
                  </a:lnTo>
                  <a:lnTo>
                    <a:pt x="7766" y="8807"/>
                  </a:lnTo>
                  <a:lnTo>
                    <a:pt x="7742" y="8818"/>
                  </a:lnTo>
                  <a:lnTo>
                    <a:pt x="7733" y="8822"/>
                  </a:lnTo>
                  <a:lnTo>
                    <a:pt x="7709" y="8832"/>
                  </a:lnTo>
                  <a:lnTo>
                    <a:pt x="7700" y="8835"/>
                  </a:lnTo>
                  <a:lnTo>
                    <a:pt x="7675" y="8844"/>
                  </a:lnTo>
                  <a:lnTo>
                    <a:pt x="7667" y="8848"/>
                  </a:lnTo>
                  <a:lnTo>
                    <a:pt x="7642" y="8856"/>
                  </a:lnTo>
                  <a:lnTo>
                    <a:pt x="7633" y="8859"/>
                  </a:lnTo>
                  <a:lnTo>
                    <a:pt x="7607" y="8866"/>
                  </a:lnTo>
                  <a:lnTo>
                    <a:pt x="7598" y="8868"/>
                  </a:lnTo>
                  <a:lnTo>
                    <a:pt x="7573" y="8875"/>
                  </a:lnTo>
                  <a:lnTo>
                    <a:pt x="7564" y="8877"/>
                  </a:lnTo>
                  <a:lnTo>
                    <a:pt x="7538" y="8882"/>
                  </a:lnTo>
                  <a:lnTo>
                    <a:pt x="7529" y="8884"/>
                  </a:lnTo>
                  <a:lnTo>
                    <a:pt x="7503" y="8888"/>
                  </a:lnTo>
                  <a:lnTo>
                    <a:pt x="7493" y="8890"/>
                  </a:lnTo>
                  <a:lnTo>
                    <a:pt x="7467" y="8893"/>
                  </a:lnTo>
                  <a:lnTo>
                    <a:pt x="7458" y="8894"/>
                  </a:lnTo>
                  <a:lnTo>
                    <a:pt x="7432" y="8897"/>
                  </a:lnTo>
                  <a:lnTo>
                    <a:pt x="7422" y="8898"/>
                  </a:lnTo>
                  <a:lnTo>
                    <a:pt x="7396" y="8899"/>
                  </a:lnTo>
                  <a:lnTo>
                    <a:pt x="7386" y="8899"/>
                  </a:lnTo>
                  <a:lnTo>
                    <a:pt x="7360" y="8900"/>
                  </a:lnTo>
                  <a:lnTo>
                    <a:pt x="7355" y="8900"/>
                  </a:lnTo>
                  <a:lnTo>
                    <a:pt x="2645" y="8900"/>
                  </a:lnTo>
                  <a:lnTo>
                    <a:pt x="2640" y="8900"/>
                  </a:lnTo>
                  <a:lnTo>
                    <a:pt x="2614" y="8899"/>
                  </a:lnTo>
                  <a:lnTo>
                    <a:pt x="2604" y="8899"/>
                  </a:lnTo>
                  <a:lnTo>
                    <a:pt x="2578" y="8898"/>
                  </a:lnTo>
                  <a:lnTo>
                    <a:pt x="2568" y="8897"/>
                  </a:lnTo>
                  <a:lnTo>
                    <a:pt x="2542" y="8894"/>
                  </a:lnTo>
                  <a:lnTo>
                    <a:pt x="2533" y="8893"/>
                  </a:lnTo>
                  <a:lnTo>
                    <a:pt x="2507" y="8890"/>
                  </a:lnTo>
                  <a:lnTo>
                    <a:pt x="2497" y="8888"/>
                  </a:lnTo>
                  <a:lnTo>
                    <a:pt x="2471" y="8884"/>
                  </a:lnTo>
                  <a:lnTo>
                    <a:pt x="2462" y="8882"/>
                  </a:lnTo>
                  <a:lnTo>
                    <a:pt x="2436" y="8877"/>
                  </a:lnTo>
                  <a:lnTo>
                    <a:pt x="2427" y="8875"/>
                  </a:lnTo>
                  <a:lnTo>
                    <a:pt x="2402" y="8868"/>
                  </a:lnTo>
                  <a:lnTo>
                    <a:pt x="2393" y="8866"/>
                  </a:lnTo>
                  <a:lnTo>
                    <a:pt x="2367" y="8859"/>
                  </a:lnTo>
                  <a:lnTo>
                    <a:pt x="2358" y="8856"/>
                  </a:lnTo>
                  <a:lnTo>
                    <a:pt x="2333" y="8848"/>
                  </a:lnTo>
                  <a:lnTo>
                    <a:pt x="2325" y="8844"/>
                  </a:lnTo>
                  <a:lnTo>
                    <a:pt x="2300" y="8835"/>
                  </a:lnTo>
                  <a:lnTo>
                    <a:pt x="2291" y="8832"/>
                  </a:lnTo>
                  <a:lnTo>
                    <a:pt x="2267" y="8822"/>
                  </a:lnTo>
                  <a:lnTo>
                    <a:pt x="2258" y="8818"/>
                  </a:lnTo>
                  <a:lnTo>
                    <a:pt x="2234" y="8807"/>
                  </a:lnTo>
                  <a:lnTo>
                    <a:pt x="2226" y="8803"/>
                  </a:lnTo>
                  <a:lnTo>
                    <a:pt x="2202" y="8791"/>
                  </a:lnTo>
                  <a:lnTo>
                    <a:pt x="2194" y="8786"/>
                  </a:lnTo>
                  <a:lnTo>
                    <a:pt x="2171" y="8774"/>
                  </a:lnTo>
                  <a:lnTo>
                    <a:pt x="2163" y="8769"/>
                  </a:lnTo>
                  <a:lnTo>
                    <a:pt x="2140" y="8755"/>
                  </a:lnTo>
                  <a:lnTo>
                    <a:pt x="2132" y="8750"/>
                  </a:lnTo>
                  <a:lnTo>
                    <a:pt x="2110" y="8736"/>
                  </a:lnTo>
                  <a:lnTo>
                    <a:pt x="2103" y="8731"/>
                  </a:lnTo>
                  <a:lnTo>
                    <a:pt x="2081" y="8715"/>
                  </a:lnTo>
                  <a:lnTo>
                    <a:pt x="2074" y="8710"/>
                  </a:lnTo>
                  <a:lnTo>
                    <a:pt x="2053" y="8694"/>
                  </a:lnTo>
                  <a:lnTo>
                    <a:pt x="2045" y="8688"/>
                  </a:lnTo>
                  <a:lnTo>
                    <a:pt x="2025" y="8671"/>
                  </a:lnTo>
                  <a:lnTo>
                    <a:pt x="2018" y="8665"/>
                  </a:lnTo>
                  <a:lnTo>
                    <a:pt x="1998" y="8648"/>
                  </a:lnTo>
                  <a:lnTo>
                    <a:pt x="1992" y="8642"/>
                  </a:lnTo>
                  <a:lnTo>
                    <a:pt x="1973" y="8623"/>
                  </a:lnTo>
                  <a:lnTo>
                    <a:pt x="1966" y="8617"/>
                  </a:lnTo>
                  <a:lnTo>
                    <a:pt x="1948" y="8598"/>
                  </a:lnTo>
                  <a:lnTo>
                    <a:pt x="1941" y="8591"/>
                  </a:lnTo>
                  <a:lnTo>
                    <a:pt x="1924" y="8572"/>
                  </a:lnTo>
                  <a:lnTo>
                    <a:pt x="1918" y="8565"/>
                  </a:lnTo>
                  <a:lnTo>
                    <a:pt x="1901" y="8544"/>
                  </a:lnTo>
                  <a:lnTo>
                    <a:pt x="1895" y="8537"/>
                  </a:lnTo>
                  <a:lnTo>
                    <a:pt x="1879" y="8516"/>
                  </a:lnTo>
                  <a:lnTo>
                    <a:pt x="1873" y="8509"/>
                  </a:lnTo>
                  <a:lnTo>
                    <a:pt x="1858" y="8487"/>
                  </a:lnTo>
                  <a:lnTo>
                    <a:pt x="1852" y="8479"/>
                  </a:lnTo>
                  <a:lnTo>
                    <a:pt x="1838" y="8457"/>
                  </a:lnTo>
                  <a:lnTo>
                    <a:pt x="1833" y="8449"/>
                  </a:lnTo>
                  <a:lnTo>
                    <a:pt x="1819" y="8426"/>
                  </a:lnTo>
                  <a:lnTo>
                    <a:pt x="1814" y="8417"/>
                  </a:lnTo>
                  <a:lnTo>
                    <a:pt x="1801" y="8394"/>
                  </a:lnTo>
                  <a:lnTo>
                    <a:pt x="1797" y="8386"/>
                  </a:lnTo>
                  <a:lnTo>
                    <a:pt x="1785" y="8362"/>
                  </a:lnTo>
                  <a:lnTo>
                    <a:pt x="1781" y="8354"/>
                  </a:lnTo>
                  <a:lnTo>
                    <a:pt x="1770" y="8330"/>
                  </a:lnTo>
                  <a:lnTo>
                    <a:pt x="1766" y="8321"/>
                  </a:lnTo>
                  <a:lnTo>
                    <a:pt x="1756" y="8297"/>
                  </a:lnTo>
                  <a:lnTo>
                    <a:pt x="1753" y="8288"/>
                  </a:lnTo>
                  <a:lnTo>
                    <a:pt x="1744" y="8263"/>
                  </a:lnTo>
                  <a:lnTo>
                    <a:pt x="1741" y="8254"/>
                  </a:lnTo>
                  <a:lnTo>
                    <a:pt x="1732" y="8229"/>
                  </a:lnTo>
                  <a:lnTo>
                    <a:pt x="1730" y="8220"/>
                  </a:lnTo>
                  <a:lnTo>
                    <a:pt x="1722" y="8195"/>
                  </a:lnTo>
                  <a:lnTo>
                    <a:pt x="1720" y="8186"/>
                  </a:lnTo>
                  <a:lnTo>
                    <a:pt x="1714" y="8161"/>
                  </a:lnTo>
                  <a:lnTo>
                    <a:pt x="1712" y="8152"/>
                  </a:lnTo>
                  <a:lnTo>
                    <a:pt x="1706" y="8126"/>
                  </a:lnTo>
                  <a:lnTo>
                    <a:pt x="1705" y="8117"/>
                  </a:lnTo>
                  <a:lnTo>
                    <a:pt x="1700" y="8091"/>
                  </a:lnTo>
                  <a:lnTo>
                    <a:pt x="1699" y="8082"/>
                  </a:lnTo>
                  <a:lnTo>
                    <a:pt x="1695" y="8055"/>
                  </a:lnTo>
                  <a:lnTo>
                    <a:pt x="1694" y="8046"/>
                  </a:lnTo>
                  <a:lnTo>
                    <a:pt x="1692" y="8020"/>
                  </a:lnTo>
                  <a:lnTo>
                    <a:pt x="1691" y="8011"/>
                  </a:lnTo>
                  <a:lnTo>
                    <a:pt x="1690" y="7984"/>
                  </a:lnTo>
                  <a:lnTo>
                    <a:pt x="1690" y="7975"/>
                  </a:lnTo>
                  <a:lnTo>
                    <a:pt x="1689" y="7949"/>
                  </a:lnTo>
                  <a:lnTo>
                    <a:pt x="1689" y="7944"/>
                  </a:lnTo>
                  <a:lnTo>
                    <a:pt x="1689" y="2056"/>
                  </a:lnTo>
                  <a:lnTo>
                    <a:pt x="1689" y="2051"/>
                  </a:lnTo>
                  <a:lnTo>
                    <a:pt x="1690" y="2025"/>
                  </a:lnTo>
                  <a:lnTo>
                    <a:pt x="1690" y="2016"/>
                  </a:lnTo>
                  <a:lnTo>
                    <a:pt x="1691" y="1989"/>
                  </a:lnTo>
                  <a:lnTo>
                    <a:pt x="1692" y="1980"/>
                  </a:lnTo>
                  <a:lnTo>
                    <a:pt x="1694" y="1954"/>
                  </a:lnTo>
                  <a:lnTo>
                    <a:pt x="1695" y="1945"/>
                  </a:lnTo>
                  <a:lnTo>
                    <a:pt x="1699" y="1918"/>
                  </a:lnTo>
                  <a:lnTo>
                    <a:pt x="1700" y="1909"/>
                  </a:lnTo>
                  <a:lnTo>
                    <a:pt x="1705" y="1883"/>
                  </a:lnTo>
                  <a:lnTo>
                    <a:pt x="1706" y="1874"/>
                  </a:lnTo>
                  <a:lnTo>
                    <a:pt x="1712" y="1848"/>
                  </a:lnTo>
                  <a:lnTo>
                    <a:pt x="1714" y="1839"/>
                  </a:lnTo>
                  <a:lnTo>
                    <a:pt x="1720" y="1814"/>
                  </a:lnTo>
                  <a:lnTo>
                    <a:pt x="1722" y="1805"/>
                  </a:lnTo>
                  <a:lnTo>
                    <a:pt x="1730" y="1780"/>
                  </a:lnTo>
                  <a:lnTo>
                    <a:pt x="1732" y="1771"/>
                  </a:lnTo>
                  <a:lnTo>
                    <a:pt x="1741" y="1746"/>
                  </a:lnTo>
                  <a:lnTo>
                    <a:pt x="1744" y="1737"/>
                  </a:lnTo>
                  <a:lnTo>
                    <a:pt x="1753" y="1712"/>
                  </a:lnTo>
                  <a:lnTo>
                    <a:pt x="1756" y="1703"/>
                  </a:lnTo>
                  <a:lnTo>
                    <a:pt x="1766" y="1679"/>
                  </a:lnTo>
                  <a:lnTo>
                    <a:pt x="1770" y="1670"/>
                  </a:lnTo>
                  <a:lnTo>
                    <a:pt x="1781" y="1646"/>
                  </a:lnTo>
                  <a:lnTo>
                    <a:pt x="1785" y="1638"/>
                  </a:lnTo>
                  <a:lnTo>
                    <a:pt x="1797" y="1614"/>
                  </a:lnTo>
                  <a:lnTo>
                    <a:pt x="1801" y="1606"/>
                  </a:lnTo>
                  <a:lnTo>
                    <a:pt x="1814" y="1583"/>
                  </a:lnTo>
                  <a:lnTo>
                    <a:pt x="1819" y="1574"/>
                  </a:lnTo>
                  <a:lnTo>
                    <a:pt x="1833" y="1551"/>
                  </a:lnTo>
                  <a:lnTo>
                    <a:pt x="1838" y="1543"/>
                  </a:lnTo>
                  <a:lnTo>
                    <a:pt x="1852" y="1521"/>
                  </a:lnTo>
                  <a:lnTo>
                    <a:pt x="1858" y="1513"/>
                  </a:lnTo>
                  <a:lnTo>
                    <a:pt x="1873" y="1491"/>
                  </a:lnTo>
                  <a:lnTo>
                    <a:pt x="1879" y="1484"/>
                  </a:lnTo>
                  <a:lnTo>
                    <a:pt x="1895" y="1463"/>
                  </a:lnTo>
                  <a:lnTo>
                    <a:pt x="1901" y="1456"/>
                  </a:lnTo>
                  <a:lnTo>
                    <a:pt x="1918" y="1435"/>
                  </a:lnTo>
                  <a:lnTo>
                    <a:pt x="1924" y="1428"/>
                  </a:lnTo>
                  <a:lnTo>
                    <a:pt x="1941" y="1409"/>
                  </a:lnTo>
                  <a:lnTo>
                    <a:pt x="1948" y="1402"/>
                  </a:lnTo>
                  <a:lnTo>
                    <a:pt x="1966" y="1383"/>
                  </a:lnTo>
                  <a:lnTo>
                    <a:pt x="1973" y="1377"/>
                  </a:lnTo>
                  <a:lnTo>
                    <a:pt x="1992" y="1358"/>
                  </a:lnTo>
                  <a:lnTo>
                    <a:pt x="1998" y="1352"/>
                  </a:lnTo>
                  <a:lnTo>
                    <a:pt x="2018" y="1335"/>
                  </a:lnTo>
                  <a:lnTo>
                    <a:pt x="2025" y="1329"/>
                  </a:lnTo>
                  <a:lnTo>
                    <a:pt x="2045" y="1312"/>
                  </a:lnTo>
                  <a:lnTo>
                    <a:pt x="2053" y="1306"/>
                  </a:lnTo>
                  <a:lnTo>
                    <a:pt x="2074" y="1290"/>
                  </a:lnTo>
                  <a:lnTo>
                    <a:pt x="2081" y="1285"/>
                  </a:lnTo>
                  <a:lnTo>
                    <a:pt x="2103" y="1269"/>
                  </a:lnTo>
                  <a:lnTo>
                    <a:pt x="2110" y="1264"/>
                  </a:lnTo>
                  <a:lnTo>
                    <a:pt x="2132" y="1250"/>
                  </a:lnTo>
                  <a:lnTo>
                    <a:pt x="2140" y="1245"/>
                  </a:lnTo>
                  <a:lnTo>
                    <a:pt x="2163" y="1231"/>
                  </a:lnTo>
                  <a:lnTo>
                    <a:pt x="2171" y="1226"/>
                  </a:lnTo>
                  <a:lnTo>
                    <a:pt x="2194" y="1214"/>
                  </a:lnTo>
                  <a:lnTo>
                    <a:pt x="2202" y="1209"/>
                  </a:lnTo>
                  <a:lnTo>
                    <a:pt x="2226" y="1197"/>
                  </a:lnTo>
                  <a:lnTo>
                    <a:pt x="2234" y="1193"/>
                  </a:lnTo>
                  <a:lnTo>
                    <a:pt x="2258" y="1182"/>
                  </a:lnTo>
                  <a:lnTo>
                    <a:pt x="2267" y="1178"/>
                  </a:lnTo>
                  <a:lnTo>
                    <a:pt x="2291" y="1168"/>
                  </a:lnTo>
                  <a:lnTo>
                    <a:pt x="2300" y="1165"/>
                  </a:lnTo>
                  <a:lnTo>
                    <a:pt x="2325" y="1156"/>
                  </a:lnTo>
                  <a:lnTo>
                    <a:pt x="2333" y="1152"/>
                  </a:lnTo>
                  <a:lnTo>
                    <a:pt x="2358" y="1144"/>
                  </a:lnTo>
                  <a:lnTo>
                    <a:pt x="2367" y="1141"/>
                  </a:lnTo>
                  <a:lnTo>
                    <a:pt x="2393" y="1134"/>
                  </a:lnTo>
                  <a:lnTo>
                    <a:pt x="2402" y="1132"/>
                  </a:lnTo>
                  <a:lnTo>
                    <a:pt x="2427" y="1125"/>
                  </a:lnTo>
                  <a:lnTo>
                    <a:pt x="2436" y="1123"/>
                  </a:lnTo>
                  <a:lnTo>
                    <a:pt x="2462" y="1118"/>
                  </a:lnTo>
                  <a:lnTo>
                    <a:pt x="2471" y="1116"/>
                  </a:lnTo>
                  <a:lnTo>
                    <a:pt x="2497" y="1112"/>
                  </a:lnTo>
                  <a:lnTo>
                    <a:pt x="2507" y="1110"/>
                  </a:lnTo>
                  <a:lnTo>
                    <a:pt x="2533" y="1107"/>
                  </a:lnTo>
                  <a:lnTo>
                    <a:pt x="2542" y="1106"/>
                  </a:lnTo>
                  <a:lnTo>
                    <a:pt x="2568" y="1103"/>
                  </a:lnTo>
                  <a:lnTo>
                    <a:pt x="2578" y="1102"/>
                  </a:lnTo>
                  <a:close/>
                  <a:moveTo>
                    <a:pt x="7389" y="1601"/>
                  </a:moveTo>
                  <a:lnTo>
                    <a:pt x="7372" y="1600"/>
                  </a:lnTo>
                  <a:lnTo>
                    <a:pt x="7353" y="1600"/>
                  </a:lnTo>
                  <a:lnTo>
                    <a:pt x="2647" y="1600"/>
                  </a:lnTo>
                  <a:lnTo>
                    <a:pt x="2628" y="1600"/>
                  </a:lnTo>
                  <a:lnTo>
                    <a:pt x="2611" y="1601"/>
                  </a:lnTo>
                  <a:lnTo>
                    <a:pt x="2594" y="1603"/>
                  </a:lnTo>
                  <a:lnTo>
                    <a:pt x="2577" y="1605"/>
                  </a:lnTo>
                  <a:lnTo>
                    <a:pt x="2560" y="1608"/>
                  </a:lnTo>
                  <a:lnTo>
                    <a:pt x="2544" y="1612"/>
                  </a:lnTo>
                  <a:lnTo>
                    <a:pt x="2527" y="1616"/>
                  </a:lnTo>
                  <a:lnTo>
                    <a:pt x="2511" y="1620"/>
                  </a:lnTo>
                  <a:lnTo>
                    <a:pt x="2495" y="1626"/>
                  </a:lnTo>
                  <a:lnTo>
                    <a:pt x="2479" y="1632"/>
                  </a:lnTo>
                  <a:lnTo>
                    <a:pt x="2463" y="1638"/>
                  </a:lnTo>
                  <a:lnTo>
                    <a:pt x="2448" y="1645"/>
                  </a:lnTo>
                  <a:lnTo>
                    <a:pt x="2432" y="1653"/>
                  </a:lnTo>
                  <a:lnTo>
                    <a:pt x="2417" y="1661"/>
                  </a:lnTo>
                  <a:lnTo>
                    <a:pt x="2403" y="1670"/>
                  </a:lnTo>
                  <a:lnTo>
                    <a:pt x="2388" y="1680"/>
                  </a:lnTo>
                  <a:lnTo>
                    <a:pt x="2374" y="1690"/>
                  </a:lnTo>
                  <a:lnTo>
                    <a:pt x="2360" y="1700"/>
                  </a:lnTo>
                  <a:lnTo>
                    <a:pt x="2347" y="1711"/>
                  </a:lnTo>
                  <a:lnTo>
                    <a:pt x="2334" y="1723"/>
                  </a:lnTo>
                  <a:lnTo>
                    <a:pt x="2322" y="1734"/>
                  </a:lnTo>
                  <a:lnTo>
                    <a:pt x="2310" y="1747"/>
                  </a:lnTo>
                  <a:lnTo>
                    <a:pt x="2299" y="1759"/>
                  </a:lnTo>
                  <a:lnTo>
                    <a:pt x="2288" y="1772"/>
                  </a:lnTo>
                  <a:lnTo>
                    <a:pt x="2277" y="1786"/>
                  </a:lnTo>
                  <a:lnTo>
                    <a:pt x="2267" y="1800"/>
                  </a:lnTo>
                  <a:lnTo>
                    <a:pt x="2258" y="1814"/>
                  </a:lnTo>
                  <a:lnTo>
                    <a:pt x="2250" y="1828"/>
                  </a:lnTo>
                  <a:lnTo>
                    <a:pt x="2242" y="1843"/>
                  </a:lnTo>
                  <a:lnTo>
                    <a:pt x="2234" y="1858"/>
                  </a:lnTo>
                  <a:lnTo>
                    <a:pt x="2227" y="1874"/>
                  </a:lnTo>
                  <a:lnTo>
                    <a:pt x="2220" y="1889"/>
                  </a:lnTo>
                  <a:lnTo>
                    <a:pt x="2214" y="1905"/>
                  </a:lnTo>
                  <a:lnTo>
                    <a:pt x="2209" y="1921"/>
                  </a:lnTo>
                  <a:lnTo>
                    <a:pt x="2204" y="1938"/>
                  </a:lnTo>
                  <a:lnTo>
                    <a:pt x="2200" y="1954"/>
                  </a:lnTo>
                  <a:lnTo>
                    <a:pt x="2197" y="1971"/>
                  </a:lnTo>
                  <a:lnTo>
                    <a:pt x="2194" y="1988"/>
                  </a:lnTo>
                  <a:lnTo>
                    <a:pt x="2192" y="2004"/>
                  </a:lnTo>
                  <a:lnTo>
                    <a:pt x="2190" y="2022"/>
                  </a:lnTo>
                  <a:lnTo>
                    <a:pt x="2189" y="2039"/>
                  </a:lnTo>
                  <a:lnTo>
                    <a:pt x="2189" y="2058"/>
                  </a:lnTo>
                  <a:lnTo>
                    <a:pt x="2189" y="7942"/>
                  </a:lnTo>
                  <a:lnTo>
                    <a:pt x="2189" y="7961"/>
                  </a:lnTo>
                  <a:lnTo>
                    <a:pt x="2190" y="7978"/>
                  </a:lnTo>
                  <a:lnTo>
                    <a:pt x="2192" y="7996"/>
                  </a:lnTo>
                  <a:lnTo>
                    <a:pt x="2194" y="8012"/>
                  </a:lnTo>
                  <a:lnTo>
                    <a:pt x="2197" y="8029"/>
                  </a:lnTo>
                  <a:lnTo>
                    <a:pt x="2200" y="8046"/>
                  </a:lnTo>
                  <a:lnTo>
                    <a:pt x="2204" y="8062"/>
                  </a:lnTo>
                  <a:lnTo>
                    <a:pt x="2209" y="8079"/>
                  </a:lnTo>
                  <a:lnTo>
                    <a:pt x="2214" y="8095"/>
                  </a:lnTo>
                  <a:lnTo>
                    <a:pt x="2220" y="8111"/>
                  </a:lnTo>
                  <a:lnTo>
                    <a:pt x="2227" y="8126"/>
                  </a:lnTo>
                  <a:lnTo>
                    <a:pt x="2234" y="8142"/>
                  </a:lnTo>
                  <a:lnTo>
                    <a:pt x="2242" y="8157"/>
                  </a:lnTo>
                  <a:lnTo>
                    <a:pt x="2250" y="8172"/>
                  </a:lnTo>
                  <a:lnTo>
                    <a:pt x="2258" y="8186"/>
                  </a:lnTo>
                  <a:lnTo>
                    <a:pt x="2267" y="8200"/>
                  </a:lnTo>
                  <a:lnTo>
                    <a:pt x="2277" y="8214"/>
                  </a:lnTo>
                  <a:lnTo>
                    <a:pt x="2288" y="8228"/>
                  </a:lnTo>
                  <a:lnTo>
                    <a:pt x="2299" y="8241"/>
                  </a:lnTo>
                  <a:lnTo>
                    <a:pt x="2310" y="8253"/>
                  </a:lnTo>
                  <a:lnTo>
                    <a:pt x="2322" y="8266"/>
                  </a:lnTo>
                  <a:lnTo>
                    <a:pt x="2334" y="8277"/>
                  </a:lnTo>
                  <a:lnTo>
                    <a:pt x="2347" y="8289"/>
                  </a:lnTo>
                  <a:lnTo>
                    <a:pt x="2360" y="8300"/>
                  </a:lnTo>
                  <a:lnTo>
                    <a:pt x="2374" y="8310"/>
                  </a:lnTo>
                  <a:lnTo>
                    <a:pt x="2388" y="8320"/>
                  </a:lnTo>
                  <a:lnTo>
                    <a:pt x="2403" y="8330"/>
                  </a:lnTo>
                  <a:lnTo>
                    <a:pt x="2417" y="8339"/>
                  </a:lnTo>
                  <a:lnTo>
                    <a:pt x="2432" y="8347"/>
                  </a:lnTo>
                  <a:lnTo>
                    <a:pt x="2448" y="8355"/>
                  </a:lnTo>
                  <a:lnTo>
                    <a:pt x="2463" y="8362"/>
                  </a:lnTo>
                  <a:lnTo>
                    <a:pt x="2479" y="8368"/>
                  </a:lnTo>
                  <a:lnTo>
                    <a:pt x="2495" y="8374"/>
                  </a:lnTo>
                  <a:lnTo>
                    <a:pt x="2511" y="8380"/>
                  </a:lnTo>
                  <a:lnTo>
                    <a:pt x="2527" y="8384"/>
                  </a:lnTo>
                  <a:lnTo>
                    <a:pt x="2544" y="8388"/>
                  </a:lnTo>
                  <a:lnTo>
                    <a:pt x="2560" y="8392"/>
                  </a:lnTo>
                  <a:lnTo>
                    <a:pt x="2577" y="8395"/>
                  </a:lnTo>
                  <a:lnTo>
                    <a:pt x="2594" y="8397"/>
                  </a:lnTo>
                  <a:lnTo>
                    <a:pt x="2611" y="8399"/>
                  </a:lnTo>
                  <a:lnTo>
                    <a:pt x="2628" y="8400"/>
                  </a:lnTo>
                  <a:lnTo>
                    <a:pt x="2647" y="8400"/>
                  </a:lnTo>
                  <a:lnTo>
                    <a:pt x="2815" y="8400"/>
                  </a:lnTo>
                  <a:lnTo>
                    <a:pt x="2814" y="8400"/>
                  </a:lnTo>
                  <a:lnTo>
                    <a:pt x="2806" y="8395"/>
                  </a:lnTo>
                  <a:lnTo>
                    <a:pt x="2806" y="8395"/>
                  </a:lnTo>
                  <a:lnTo>
                    <a:pt x="2798" y="8390"/>
                  </a:lnTo>
                  <a:lnTo>
                    <a:pt x="2793" y="8387"/>
                  </a:lnTo>
                  <a:lnTo>
                    <a:pt x="2785" y="8382"/>
                  </a:lnTo>
                  <a:lnTo>
                    <a:pt x="2780" y="8379"/>
                  </a:lnTo>
                  <a:lnTo>
                    <a:pt x="2773" y="8374"/>
                  </a:lnTo>
                  <a:lnTo>
                    <a:pt x="2768" y="8371"/>
                  </a:lnTo>
                  <a:lnTo>
                    <a:pt x="2761" y="8365"/>
                  </a:lnTo>
                  <a:lnTo>
                    <a:pt x="2757" y="8362"/>
                  </a:lnTo>
                  <a:lnTo>
                    <a:pt x="2750" y="8356"/>
                  </a:lnTo>
                  <a:lnTo>
                    <a:pt x="2746" y="8352"/>
                  </a:lnTo>
                  <a:lnTo>
                    <a:pt x="2739" y="8346"/>
                  </a:lnTo>
                  <a:lnTo>
                    <a:pt x="2735" y="8343"/>
                  </a:lnTo>
                  <a:lnTo>
                    <a:pt x="2728" y="8337"/>
                  </a:lnTo>
                  <a:lnTo>
                    <a:pt x="2724" y="8332"/>
                  </a:lnTo>
                  <a:lnTo>
                    <a:pt x="2718" y="8326"/>
                  </a:lnTo>
                  <a:lnTo>
                    <a:pt x="2714" y="8322"/>
                  </a:lnTo>
                  <a:lnTo>
                    <a:pt x="2708" y="8315"/>
                  </a:lnTo>
                  <a:lnTo>
                    <a:pt x="2705" y="8311"/>
                  </a:lnTo>
                  <a:lnTo>
                    <a:pt x="2699" y="8304"/>
                  </a:lnTo>
                  <a:lnTo>
                    <a:pt x="2695" y="8300"/>
                  </a:lnTo>
                  <a:lnTo>
                    <a:pt x="2690" y="8293"/>
                  </a:lnTo>
                  <a:lnTo>
                    <a:pt x="2687" y="8289"/>
                  </a:lnTo>
                  <a:lnTo>
                    <a:pt x="2682" y="8281"/>
                  </a:lnTo>
                  <a:lnTo>
                    <a:pt x="2678" y="8277"/>
                  </a:lnTo>
                  <a:lnTo>
                    <a:pt x="2673" y="8269"/>
                  </a:lnTo>
                  <a:lnTo>
                    <a:pt x="2670" y="8265"/>
                  </a:lnTo>
                  <a:lnTo>
                    <a:pt x="2666" y="8257"/>
                  </a:lnTo>
                  <a:lnTo>
                    <a:pt x="2662" y="8250"/>
                  </a:lnTo>
                  <a:lnTo>
                    <a:pt x="2658" y="8242"/>
                  </a:lnTo>
                  <a:lnTo>
                    <a:pt x="2655" y="8237"/>
                  </a:lnTo>
                  <a:lnTo>
                    <a:pt x="2651" y="8229"/>
                  </a:lnTo>
                  <a:lnTo>
                    <a:pt x="2649" y="8225"/>
                  </a:lnTo>
                  <a:lnTo>
                    <a:pt x="2645" y="8217"/>
                  </a:lnTo>
                  <a:lnTo>
                    <a:pt x="2643" y="8212"/>
                  </a:lnTo>
                  <a:lnTo>
                    <a:pt x="2640" y="8204"/>
                  </a:lnTo>
                  <a:lnTo>
                    <a:pt x="2638" y="8199"/>
                  </a:lnTo>
                  <a:lnTo>
                    <a:pt x="2635" y="8190"/>
                  </a:lnTo>
                  <a:lnTo>
                    <a:pt x="2633" y="8185"/>
                  </a:lnTo>
                  <a:lnTo>
                    <a:pt x="2631" y="8177"/>
                  </a:lnTo>
                  <a:lnTo>
                    <a:pt x="2629" y="8172"/>
                  </a:lnTo>
                  <a:lnTo>
                    <a:pt x="2627" y="8163"/>
                  </a:lnTo>
                  <a:lnTo>
                    <a:pt x="2625" y="8158"/>
                  </a:lnTo>
                  <a:lnTo>
                    <a:pt x="2623" y="8150"/>
                  </a:lnTo>
                  <a:lnTo>
                    <a:pt x="2622" y="8144"/>
                  </a:lnTo>
                  <a:lnTo>
                    <a:pt x="2620" y="8136"/>
                  </a:lnTo>
                  <a:lnTo>
                    <a:pt x="2619" y="8130"/>
                  </a:lnTo>
                  <a:lnTo>
                    <a:pt x="2618" y="8122"/>
                  </a:lnTo>
                  <a:lnTo>
                    <a:pt x="2617" y="8116"/>
                  </a:lnTo>
                  <a:lnTo>
                    <a:pt x="2616" y="8107"/>
                  </a:lnTo>
                  <a:lnTo>
                    <a:pt x="2615" y="8102"/>
                  </a:lnTo>
                  <a:lnTo>
                    <a:pt x="2614" y="8093"/>
                  </a:lnTo>
                  <a:lnTo>
                    <a:pt x="2614" y="8087"/>
                  </a:lnTo>
                  <a:lnTo>
                    <a:pt x="2613" y="8078"/>
                  </a:lnTo>
                  <a:lnTo>
                    <a:pt x="2613" y="8073"/>
                  </a:lnTo>
                  <a:lnTo>
                    <a:pt x="2613" y="8064"/>
                  </a:lnTo>
                  <a:lnTo>
                    <a:pt x="2613" y="8061"/>
                  </a:lnTo>
                  <a:lnTo>
                    <a:pt x="2613" y="7355"/>
                  </a:lnTo>
                  <a:lnTo>
                    <a:pt x="2613" y="7352"/>
                  </a:lnTo>
                  <a:lnTo>
                    <a:pt x="2613" y="7343"/>
                  </a:lnTo>
                  <a:lnTo>
                    <a:pt x="2613" y="7338"/>
                  </a:lnTo>
                  <a:lnTo>
                    <a:pt x="2614" y="7329"/>
                  </a:lnTo>
                  <a:lnTo>
                    <a:pt x="2614" y="7323"/>
                  </a:lnTo>
                  <a:lnTo>
                    <a:pt x="2615" y="7315"/>
                  </a:lnTo>
                  <a:lnTo>
                    <a:pt x="2616" y="7309"/>
                  </a:lnTo>
                  <a:lnTo>
                    <a:pt x="2617" y="7300"/>
                  </a:lnTo>
                  <a:lnTo>
                    <a:pt x="2618" y="7295"/>
                  </a:lnTo>
                  <a:lnTo>
                    <a:pt x="2619" y="7286"/>
                  </a:lnTo>
                  <a:lnTo>
                    <a:pt x="2620" y="7281"/>
                  </a:lnTo>
                  <a:lnTo>
                    <a:pt x="2622" y="7272"/>
                  </a:lnTo>
                  <a:lnTo>
                    <a:pt x="2623" y="7267"/>
                  </a:lnTo>
                  <a:lnTo>
                    <a:pt x="2625" y="7258"/>
                  </a:lnTo>
                  <a:lnTo>
                    <a:pt x="2627" y="7253"/>
                  </a:lnTo>
                  <a:lnTo>
                    <a:pt x="2629" y="7245"/>
                  </a:lnTo>
                  <a:lnTo>
                    <a:pt x="2631" y="7240"/>
                  </a:lnTo>
                  <a:lnTo>
                    <a:pt x="2633" y="7231"/>
                  </a:lnTo>
                  <a:lnTo>
                    <a:pt x="2635" y="7226"/>
                  </a:lnTo>
                  <a:lnTo>
                    <a:pt x="2638" y="7218"/>
                  </a:lnTo>
                  <a:lnTo>
                    <a:pt x="2640" y="7213"/>
                  </a:lnTo>
                  <a:lnTo>
                    <a:pt x="2643" y="7205"/>
                  </a:lnTo>
                  <a:lnTo>
                    <a:pt x="2645" y="7200"/>
                  </a:lnTo>
                  <a:lnTo>
                    <a:pt x="2649" y="7192"/>
                  </a:lnTo>
                  <a:lnTo>
                    <a:pt x="2651" y="7187"/>
                  </a:lnTo>
                  <a:lnTo>
                    <a:pt x="2655" y="7179"/>
                  </a:lnTo>
                  <a:lnTo>
                    <a:pt x="2657" y="7174"/>
                  </a:lnTo>
                  <a:lnTo>
                    <a:pt x="2662" y="7167"/>
                  </a:lnTo>
                  <a:lnTo>
                    <a:pt x="2666" y="7159"/>
                  </a:lnTo>
                  <a:lnTo>
                    <a:pt x="2671" y="7151"/>
                  </a:lnTo>
                  <a:lnTo>
                    <a:pt x="2674" y="7146"/>
                  </a:lnTo>
                  <a:lnTo>
                    <a:pt x="2679" y="7139"/>
                  </a:lnTo>
                  <a:lnTo>
                    <a:pt x="2682" y="7134"/>
                  </a:lnTo>
                  <a:lnTo>
                    <a:pt x="2687" y="7127"/>
                  </a:lnTo>
                  <a:lnTo>
                    <a:pt x="2690" y="7123"/>
                  </a:lnTo>
                  <a:lnTo>
                    <a:pt x="2696" y="7116"/>
                  </a:lnTo>
                  <a:lnTo>
                    <a:pt x="2699" y="7111"/>
                  </a:lnTo>
                  <a:lnTo>
                    <a:pt x="2705" y="7104"/>
                  </a:lnTo>
                  <a:lnTo>
                    <a:pt x="2709" y="7100"/>
                  </a:lnTo>
                  <a:lnTo>
                    <a:pt x="2715" y="7094"/>
                  </a:lnTo>
                  <a:lnTo>
                    <a:pt x="2719" y="7090"/>
                  </a:lnTo>
                  <a:lnTo>
                    <a:pt x="2725" y="7083"/>
                  </a:lnTo>
                  <a:lnTo>
                    <a:pt x="2729" y="7079"/>
                  </a:lnTo>
                  <a:lnTo>
                    <a:pt x="2735" y="7073"/>
                  </a:lnTo>
                  <a:lnTo>
                    <a:pt x="2739" y="7070"/>
                  </a:lnTo>
                  <a:lnTo>
                    <a:pt x="2746" y="7064"/>
                  </a:lnTo>
                  <a:lnTo>
                    <a:pt x="2750" y="7060"/>
                  </a:lnTo>
                  <a:lnTo>
                    <a:pt x="2757" y="7055"/>
                  </a:lnTo>
                  <a:lnTo>
                    <a:pt x="2761" y="7052"/>
                  </a:lnTo>
                  <a:lnTo>
                    <a:pt x="2768" y="7046"/>
                  </a:lnTo>
                  <a:lnTo>
                    <a:pt x="2772" y="7043"/>
                  </a:lnTo>
                  <a:lnTo>
                    <a:pt x="2779" y="7038"/>
                  </a:lnTo>
                  <a:lnTo>
                    <a:pt x="2784" y="7035"/>
                  </a:lnTo>
                  <a:lnTo>
                    <a:pt x="2791" y="7030"/>
                  </a:lnTo>
                  <a:lnTo>
                    <a:pt x="2796" y="7027"/>
                  </a:lnTo>
                  <a:lnTo>
                    <a:pt x="2803" y="7023"/>
                  </a:lnTo>
                  <a:lnTo>
                    <a:pt x="2806" y="7021"/>
                  </a:lnTo>
                  <a:lnTo>
                    <a:pt x="2814" y="7016"/>
                  </a:lnTo>
                  <a:lnTo>
                    <a:pt x="2819" y="7014"/>
                  </a:lnTo>
                  <a:lnTo>
                    <a:pt x="2827" y="7010"/>
                  </a:lnTo>
                  <a:lnTo>
                    <a:pt x="2832" y="7007"/>
                  </a:lnTo>
                  <a:lnTo>
                    <a:pt x="2840" y="7003"/>
                  </a:lnTo>
                  <a:lnTo>
                    <a:pt x="2846" y="7001"/>
                  </a:lnTo>
                  <a:lnTo>
                    <a:pt x="2854" y="6997"/>
                  </a:lnTo>
                  <a:lnTo>
                    <a:pt x="2859" y="6995"/>
                  </a:lnTo>
                  <a:lnTo>
                    <a:pt x="2867" y="6992"/>
                  </a:lnTo>
                  <a:lnTo>
                    <a:pt x="2873" y="6990"/>
                  </a:lnTo>
                  <a:lnTo>
                    <a:pt x="2881" y="6987"/>
                  </a:lnTo>
                  <a:lnTo>
                    <a:pt x="2887" y="6986"/>
                  </a:lnTo>
                  <a:lnTo>
                    <a:pt x="2895" y="6983"/>
                  </a:lnTo>
                  <a:lnTo>
                    <a:pt x="2901" y="6982"/>
                  </a:lnTo>
                  <a:lnTo>
                    <a:pt x="2909" y="6980"/>
                  </a:lnTo>
                  <a:lnTo>
                    <a:pt x="2915" y="6978"/>
                  </a:lnTo>
                  <a:lnTo>
                    <a:pt x="2923" y="6976"/>
                  </a:lnTo>
                  <a:lnTo>
                    <a:pt x="2929" y="6975"/>
                  </a:lnTo>
                  <a:lnTo>
                    <a:pt x="2937" y="6974"/>
                  </a:lnTo>
                  <a:lnTo>
                    <a:pt x="2943" y="6973"/>
                  </a:lnTo>
                  <a:lnTo>
                    <a:pt x="2952" y="6972"/>
                  </a:lnTo>
                  <a:lnTo>
                    <a:pt x="2957" y="6971"/>
                  </a:lnTo>
                  <a:lnTo>
                    <a:pt x="2966" y="6970"/>
                  </a:lnTo>
                  <a:lnTo>
                    <a:pt x="2972" y="6970"/>
                  </a:lnTo>
                  <a:lnTo>
                    <a:pt x="2981" y="6969"/>
                  </a:lnTo>
                  <a:lnTo>
                    <a:pt x="2986" y="6969"/>
                  </a:lnTo>
                  <a:lnTo>
                    <a:pt x="2995" y="6969"/>
                  </a:lnTo>
                  <a:lnTo>
                    <a:pt x="2998" y="6969"/>
                  </a:lnTo>
                  <a:lnTo>
                    <a:pt x="3705" y="6969"/>
                  </a:lnTo>
                  <a:lnTo>
                    <a:pt x="3708" y="6969"/>
                  </a:lnTo>
                  <a:lnTo>
                    <a:pt x="3717" y="6969"/>
                  </a:lnTo>
                  <a:lnTo>
                    <a:pt x="3722" y="6969"/>
                  </a:lnTo>
                  <a:lnTo>
                    <a:pt x="3731" y="6970"/>
                  </a:lnTo>
                  <a:lnTo>
                    <a:pt x="3737" y="6970"/>
                  </a:lnTo>
                  <a:lnTo>
                    <a:pt x="3746" y="6971"/>
                  </a:lnTo>
                  <a:lnTo>
                    <a:pt x="3751" y="6972"/>
                  </a:lnTo>
                  <a:lnTo>
                    <a:pt x="3760" y="6973"/>
                  </a:lnTo>
                  <a:lnTo>
                    <a:pt x="3765" y="6974"/>
                  </a:lnTo>
                  <a:lnTo>
                    <a:pt x="3774" y="6975"/>
                  </a:lnTo>
                  <a:lnTo>
                    <a:pt x="3780" y="6976"/>
                  </a:lnTo>
                  <a:lnTo>
                    <a:pt x="3788" y="6978"/>
                  </a:lnTo>
                  <a:lnTo>
                    <a:pt x="3794" y="6979"/>
                  </a:lnTo>
                  <a:lnTo>
                    <a:pt x="3802" y="6982"/>
                  </a:lnTo>
                  <a:lnTo>
                    <a:pt x="3808" y="6983"/>
                  </a:lnTo>
                  <a:lnTo>
                    <a:pt x="3816" y="6986"/>
                  </a:lnTo>
                  <a:lnTo>
                    <a:pt x="3822" y="6987"/>
                  </a:lnTo>
                  <a:lnTo>
                    <a:pt x="3830" y="6990"/>
                  </a:lnTo>
                  <a:lnTo>
                    <a:pt x="3835" y="6992"/>
                  </a:lnTo>
                  <a:lnTo>
                    <a:pt x="3844" y="6995"/>
                  </a:lnTo>
                  <a:lnTo>
                    <a:pt x="3849" y="6997"/>
                  </a:lnTo>
                  <a:lnTo>
                    <a:pt x="3857" y="7000"/>
                  </a:lnTo>
                  <a:lnTo>
                    <a:pt x="3862" y="7003"/>
                  </a:lnTo>
                  <a:lnTo>
                    <a:pt x="3870" y="7006"/>
                  </a:lnTo>
                  <a:lnTo>
                    <a:pt x="3875" y="7009"/>
                  </a:lnTo>
                  <a:lnTo>
                    <a:pt x="3883" y="7013"/>
                  </a:lnTo>
                  <a:lnTo>
                    <a:pt x="3888" y="7016"/>
                  </a:lnTo>
                  <a:lnTo>
                    <a:pt x="3896" y="7020"/>
                  </a:lnTo>
                  <a:lnTo>
                    <a:pt x="3902" y="7024"/>
                  </a:lnTo>
                  <a:lnTo>
                    <a:pt x="3910" y="7028"/>
                  </a:lnTo>
                  <a:lnTo>
                    <a:pt x="3914" y="7031"/>
                  </a:lnTo>
                  <a:lnTo>
                    <a:pt x="3921" y="7036"/>
                  </a:lnTo>
                  <a:lnTo>
                    <a:pt x="3925" y="7039"/>
                  </a:lnTo>
                  <a:lnTo>
                    <a:pt x="3932" y="7044"/>
                  </a:lnTo>
                  <a:lnTo>
                    <a:pt x="3937" y="7047"/>
                  </a:lnTo>
                  <a:lnTo>
                    <a:pt x="3943" y="7052"/>
                  </a:lnTo>
                  <a:lnTo>
                    <a:pt x="3947" y="7056"/>
                  </a:lnTo>
                  <a:lnTo>
                    <a:pt x="3954" y="7061"/>
                  </a:lnTo>
                  <a:lnTo>
                    <a:pt x="3958" y="7065"/>
                  </a:lnTo>
                  <a:lnTo>
                    <a:pt x="3965" y="7070"/>
                  </a:lnTo>
                  <a:lnTo>
                    <a:pt x="3969" y="7074"/>
                  </a:lnTo>
                  <a:lnTo>
                    <a:pt x="3975" y="7080"/>
                  </a:lnTo>
                  <a:lnTo>
                    <a:pt x="3979" y="7084"/>
                  </a:lnTo>
                  <a:lnTo>
                    <a:pt x="3985" y="7090"/>
                  </a:lnTo>
                  <a:lnTo>
                    <a:pt x="3989" y="7094"/>
                  </a:lnTo>
                  <a:lnTo>
                    <a:pt x="3994" y="7101"/>
                  </a:lnTo>
                  <a:lnTo>
                    <a:pt x="3998" y="7105"/>
                  </a:lnTo>
                  <a:lnTo>
                    <a:pt x="4004" y="7111"/>
                  </a:lnTo>
                  <a:lnTo>
                    <a:pt x="4007" y="7116"/>
                  </a:lnTo>
                  <a:lnTo>
                    <a:pt x="4013" y="7123"/>
                  </a:lnTo>
                  <a:lnTo>
                    <a:pt x="4016" y="7127"/>
                  </a:lnTo>
                  <a:lnTo>
                    <a:pt x="4021" y="7134"/>
                  </a:lnTo>
                  <a:lnTo>
                    <a:pt x="4024" y="7139"/>
                  </a:lnTo>
                  <a:lnTo>
                    <a:pt x="4029" y="7146"/>
                  </a:lnTo>
                  <a:lnTo>
                    <a:pt x="4032" y="7151"/>
                  </a:lnTo>
                  <a:lnTo>
                    <a:pt x="4037" y="7159"/>
                  </a:lnTo>
                  <a:lnTo>
                    <a:pt x="4041" y="7167"/>
                  </a:lnTo>
                  <a:lnTo>
                    <a:pt x="4046" y="7174"/>
                  </a:lnTo>
                  <a:lnTo>
                    <a:pt x="4048" y="7179"/>
                  </a:lnTo>
                  <a:lnTo>
                    <a:pt x="4052" y="7187"/>
                  </a:lnTo>
                  <a:lnTo>
                    <a:pt x="4054" y="7192"/>
                  </a:lnTo>
                  <a:lnTo>
                    <a:pt x="4058" y="7200"/>
                  </a:lnTo>
                  <a:lnTo>
                    <a:pt x="4060" y="7205"/>
                  </a:lnTo>
                  <a:lnTo>
                    <a:pt x="4063" y="7213"/>
                  </a:lnTo>
                  <a:lnTo>
                    <a:pt x="4065" y="7218"/>
                  </a:lnTo>
                  <a:lnTo>
                    <a:pt x="4068" y="7226"/>
                  </a:lnTo>
                  <a:lnTo>
                    <a:pt x="4070" y="7231"/>
                  </a:lnTo>
                  <a:lnTo>
                    <a:pt x="4072" y="7240"/>
                  </a:lnTo>
                  <a:lnTo>
                    <a:pt x="4074" y="7245"/>
                  </a:lnTo>
                  <a:lnTo>
                    <a:pt x="4076" y="7253"/>
                  </a:lnTo>
                  <a:lnTo>
                    <a:pt x="4078" y="7258"/>
                  </a:lnTo>
                  <a:lnTo>
                    <a:pt x="4080" y="7267"/>
                  </a:lnTo>
                  <a:lnTo>
                    <a:pt x="4081" y="7272"/>
                  </a:lnTo>
                  <a:lnTo>
                    <a:pt x="4083" y="7281"/>
                  </a:lnTo>
                  <a:lnTo>
                    <a:pt x="4084" y="7286"/>
                  </a:lnTo>
                  <a:lnTo>
                    <a:pt x="4085" y="7295"/>
                  </a:lnTo>
                  <a:lnTo>
                    <a:pt x="4086" y="7300"/>
                  </a:lnTo>
                  <a:lnTo>
                    <a:pt x="4087" y="7309"/>
                  </a:lnTo>
                  <a:lnTo>
                    <a:pt x="4088" y="7315"/>
                  </a:lnTo>
                  <a:lnTo>
                    <a:pt x="4089" y="7323"/>
                  </a:lnTo>
                  <a:lnTo>
                    <a:pt x="4089" y="7329"/>
                  </a:lnTo>
                  <a:lnTo>
                    <a:pt x="4090" y="7338"/>
                  </a:lnTo>
                  <a:lnTo>
                    <a:pt x="4090" y="7343"/>
                  </a:lnTo>
                  <a:lnTo>
                    <a:pt x="4090" y="7352"/>
                  </a:lnTo>
                  <a:lnTo>
                    <a:pt x="4090" y="7355"/>
                  </a:lnTo>
                  <a:lnTo>
                    <a:pt x="4090" y="8061"/>
                  </a:lnTo>
                  <a:lnTo>
                    <a:pt x="4090" y="8064"/>
                  </a:lnTo>
                  <a:lnTo>
                    <a:pt x="4090" y="8073"/>
                  </a:lnTo>
                  <a:lnTo>
                    <a:pt x="4090" y="8078"/>
                  </a:lnTo>
                  <a:lnTo>
                    <a:pt x="4089" y="8087"/>
                  </a:lnTo>
                  <a:lnTo>
                    <a:pt x="4089" y="8093"/>
                  </a:lnTo>
                  <a:lnTo>
                    <a:pt x="4088" y="8102"/>
                  </a:lnTo>
                  <a:lnTo>
                    <a:pt x="4087" y="8107"/>
                  </a:lnTo>
                  <a:lnTo>
                    <a:pt x="4086" y="8116"/>
                  </a:lnTo>
                  <a:lnTo>
                    <a:pt x="4085" y="8122"/>
                  </a:lnTo>
                  <a:lnTo>
                    <a:pt x="4084" y="8130"/>
                  </a:lnTo>
                  <a:lnTo>
                    <a:pt x="4083" y="8136"/>
                  </a:lnTo>
                  <a:lnTo>
                    <a:pt x="4081" y="8144"/>
                  </a:lnTo>
                  <a:lnTo>
                    <a:pt x="4080" y="8150"/>
                  </a:lnTo>
                  <a:lnTo>
                    <a:pt x="4078" y="8158"/>
                  </a:lnTo>
                  <a:lnTo>
                    <a:pt x="4076" y="8163"/>
                  </a:lnTo>
                  <a:lnTo>
                    <a:pt x="4074" y="8172"/>
                  </a:lnTo>
                  <a:lnTo>
                    <a:pt x="4072" y="8177"/>
                  </a:lnTo>
                  <a:lnTo>
                    <a:pt x="4070" y="8185"/>
                  </a:lnTo>
                  <a:lnTo>
                    <a:pt x="4068" y="8190"/>
                  </a:lnTo>
                  <a:lnTo>
                    <a:pt x="4065" y="8199"/>
                  </a:lnTo>
                  <a:lnTo>
                    <a:pt x="4063" y="8204"/>
                  </a:lnTo>
                  <a:lnTo>
                    <a:pt x="4060" y="8212"/>
                  </a:lnTo>
                  <a:lnTo>
                    <a:pt x="4058" y="8217"/>
                  </a:lnTo>
                  <a:lnTo>
                    <a:pt x="4054" y="8225"/>
                  </a:lnTo>
                  <a:lnTo>
                    <a:pt x="4052" y="8229"/>
                  </a:lnTo>
                  <a:lnTo>
                    <a:pt x="4048" y="8237"/>
                  </a:lnTo>
                  <a:lnTo>
                    <a:pt x="4045" y="8242"/>
                  </a:lnTo>
                  <a:lnTo>
                    <a:pt x="4041" y="8250"/>
                  </a:lnTo>
                  <a:lnTo>
                    <a:pt x="4037" y="8257"/>
                  </a:lnTo>
                  <a:lnTo>
                    <a:pt x="4033" y="8265"/>
                  </a:lnTo>
                  <a:lnTo>
                    <a:pt x="4030" y="8269"/>
                  </a:lnTo>
                  <a:lnTo>
                    <a:pt x="4025" y="8277"/>
                  </a:lnTo>
                  <a:lnTo>
                    <a:pt x="4022" y="8281"/>
                  </a:lnTo>
                  <a:lnTo>
                    <a:pt x="4016" y="8288"/>
                  </a:lnTo>
                  <a:lnTo>
                    <a:pt x="4013" y="8293"/>
                  </a:lnTo>
                  <a:lnTo>
                    <a:pt x="4008" y="8300"/>
                  </a:lnTo>
                  <a:lnTo>
                    <a:pt x="4004" y="8304"/>
                  </a:lnTo>
                  <a:lnTo>
                    <a:pt x="3999" y="8311"/>
                  </a:lnTo>
                  <a:lnTo>
                    <a:pt x="3995" y="8315"/>
                  </a:lnTo>
                  <a:lnTo>
                    <a:pt x="3989" y="8322"/>
                  </a:lnTo>
                  <a:lnTo>
                    <a:pt x="3985" y="8326"/>
                  </a:lnTo>
                  <a:lnTo>
                    <a:pt x="3979" y="8332"/>
                  </a:lnTo>
                  <a:lnTo>
                    <a:pt x="3975" y="8336"/>
                  </a:lnTo>
                  <a:lnTo>
                    <a:pt x="3969" y="8342"/>
                  </a:lnTo>
                  <a:lnTo>
                    <a:pt x="3965" y="8346"/>
                  </a:lnTo>
                  <a:lnTo>
                    <a:pt x="3958" y="8352"/>
                  </a:lnTo>
                  <a:lnTo>
                    <a:pt x="3954" y="8355"/>
                  </a:lnTo>
                  <a:lnTo>
                    <a:pt x="3947" y="8361"/>
                  </a:lnTo>
                  <a:lnTo>
                    <a:pt x="3943" y="8364"/>
                  </a:lnTo>
                  <a:lnTo>
                    <a:pt x="3936" y="8370"/>
                  </a:lnTo>
                  <a:lnTo>
                    <a:pt x="3931" y="8373"/>
                  </a:lnTo>
                  <a:lnTo>
                    <a:pt x="3924" y="8378"/>
                  </a:lnTo>
                  <a:lnTo>
                    <a:pt x="3920" y="8381"/>
                  </a:lnTo>
                  <a:lnTo>
                    <a:pt x="3912" y="8386"/>
                  </a:lnTo>
                  <a:lnTo>
                    <a:pt x="3907" y="8389"/>
                  </a:lnTo>
                  <a:lnTo>
                    <a:pt x="3900" y="8394"/>
                  </a:lnTo>
                  <a:lnTo>
                    <a:pt x="3896" y="8396"/>
                  </a:lnTo>
                  <a:lnTo>
                    <a:pt x="3889" y="8400"/>
                  </a:lnTo>
                  <a:lnTo>
                    <a:pt x="7353" y="8400"/>
                  </a:lnTo>
                  <a:lnTo>
                    <a:pt x="7372" y="8400"/>
                  </a:lnTo>
                  <a:lnTo>
                    <a:pt x="7389" y="8399"/>
                  </a:lnTo>
                  <a:lnTo>
                    <a:pt x="7406" y="8397"/>
                  </a:lnTo>
                  <a:lnTo>
                    <a:pt x="7423" y="8395"/>
                  </a:lnTo>
                  <a:lnTo>
                    <a:pt x="7440" y="8392"/>
                  </a:lnTo>
                  <a:lnTo>
                    <a:pt x="7456" y="8388"/>
                  </a:lnTo>
                  <a:lnTo>
                    <a:pt x="7473" y="8384"/>
                  </a:lnTo>
                  <a:lnTo>
                    <a:pt x="7489" y="8380"/>
                  </a:lnTo>
                  <a:lnTo>
                    <a:pt x="7505" y="8374"/>
                  </a:lnTo>
                  <a:lnTo>
                    <a:pt x="7521" y="8368"/>
                  </a:lnTo>
                  <a:lnTo>
                    <a:pt x="7537" y="8362"/>
                  </a:lnTo>
                  <a:lnTo>
                    <a:pt x="7552" y="8355"/>
                  </a:lnTo>
                  <a:lnTo>
                    <a:pt x="7568" y="8347"/>
                  </a:lnTo>
                  <a:lnTo>
                    <a:pt x="7583" y="8339"/>
                  </a:lnTo>
                  <a:lnTo>
                    <a:pt x="7597" y="8330"/>
                  </a:lnTo>
                  <a:lnTo>
                    <a:pt x="7612" y="8320"/>
                  </a:lnTo>
                  <a:lnTo>
                    <a:pt x="7626" y="8310"/>
                  </a:lnTo>
                  <a:lnTo>
                    <a:pt x="7640" y="8300"/>
                  </a:lnTo>
                  <a:lnTo>
                    <a:pt x="7653" y="8289"/>
                  </a:lnTo>
                  <a:lnTo>
                    <a:pt x="7666" y="8277"/>
                  </a:lnTo>
                  <a:lnTo>
                    <a:pt x="7678" y="8266"/>
                  </a:lnTo>
                  <a:lnTo>
                    <a:pt x="7690" y="8253"/>
                  </a:lnTo>
                  <a:lnTo>
                    <a:pt x="7701" y="8241"/>
                  </a:lnTo>
                  <a:lnTo>
                    <a:pt x="7712" y="8228"/>
                  </a:lnTo>
                  <a:lnTo>
                    <a:pt x="7723" y="8214"/>
                  </a:lnTo>
                  <a:lnTo>
                    <a:pt x="7733" y="8200"/>
                  </a:lnTo>
                  <a:lnTo>
                    <a:pt x="7742" y="8186"/>
                  </a:lnTo>
                  <a:lnTo>
                    <a:pt x="7750" y="8172"/>
                  </a:lnTo>
                  <a:lnTo>
                    <a:pt x="7758" y="8157"/>
                  </a:lnTo>
                  <a:lnTo>
                    <a:pt x="7766" y="8142"/>
                  </a:lnTo>
                  <a:lnTo>
                    <a:pt x="7773" y="8126"/>
                  </a:lnTo>
                  <a:lnTo>
                    <a:pt x="7780" y="8111"/>
                  </a:lnTo>
                  <a:lnTo>
                    <a:pt x="7786" y="8095"/>
                  </a:lnTo>
                  <a:lnTo>
                    <a:pt x="7791" y="8079"/>
                  </a:lnTo>
                  <a:lnTo>
                    <a:pt x="7796" y="8062"/>
                  </a:lnTo>
                  <a:lnTo>
                    <a:pt x="7800" y="8046"/>
                  </a:lnTo>
                  <a:lnTo>
                    <a:pt x="7803" y="8029"/>
                  </a:lnTo>
                  <a:lnTo>
                    <a:pt x="7806" y="8012"/>
                  </a:lnTo>
                  <a:lnTo>
                    <a:pt x="7808" y="7996"/>
                  </a:lnTo>
                  <a:lnTo>
                    <a:pt x="7810" y="7978"/>
                  </a:lnTo>
                  <a:lnTo>
                    <a:pt x="7811" y="7961"/>
                  </a:lnTo>
                  <a:lnTo>
                    <a:pt x="7811" y="7942"/>
                  </a:lnTo>
                  <a:lnTo>
                    <a:pt x="7811" y="2058"/>
                  </a:lnTo>
                  <a:lnTo>
                    <a:pt x="7811" y="2039"/>
                  </a:lnTo>
                  <a:lnTo>
                    <a:pt x="7810" y="2022"/>
                  </a:lnTo>
                  <a:lnTo>
                    <a:pt x="7808" y="2004"/>
                  </a:lnTo>
                  <a:lnTo>
                    <a:pt x="7806" y="1988"/>
                  </a:lnTo>
                  <a:lnTo>
                    <a:pt x="7803" y="1971"/>
                  </a:lnTo>
                  <a:lnTo>
                    <a:pt x="7800" y="1954"/>
                  </a:lnTo>
                  <a:lnTo>
                    <a:pt x="7796" y="1938"/>
                  </a:lnTo>
                  <a:lnTo>
                    <a:pt x="7791" y="1921"/>
                  </a:lnTo>
                  <a:lnTo>
                    <a:pt x="7786" y="1905"/>
                  </a:lnTo>
                  <a:lnTo>
                    <a:pt x="7780" y="1889"/>
                  </a:lnTo>
                  <a:lnTo>
                    <a:pt x="7773" y="1874"/>
                  </a:lnTo>
                  <a:lnTo>
                    <a:pt x="7766" y="1858"/>
                  </a:lnTo>
                  <a:lnTo>
                    <a:pt x="7758" y="1843"/>
                  </a:lnTo>
                  <a:lnTo>
                    <a:pt x="7750" y="1828"/>
                  </a:lnTo>
                  <a:lnTo>
                    <a:pt x="7742" y="1814"/>
                  </a:lnTo>
                  <a:lnTo>
                    <a:pt x="7733" y="1800"/>
                  </a:lnTo>
                  <a:lnTo>
                    <a:pt x="7723" y="1786"/>
                  </a:lnTo>
                  <a:lnTo>
                    <a:pt x="7712" y="1772"/>
                  </a:lnTo>
                  <a:lnTo>
                    <a:pt x="7701" y="1759"/>
                  </a:lnTo>
                  <a:lnTo>
                    <a:pt x="7690" y="1747"/>
                  </a:lnTo>
                  <a:lnTo>
                    <a:pt x="7678" y="1734"/>
                  </a:lnTo>
                  <a:lnTo>
                    <a:pt x="7666" y="1723"/>
                  </a:lnTo>
                  <a:lnTo>
                    <a:pt x="7653" y="1711"/>
                  </a:lnTo>
                  <a:lnTo>
                    <a:pt x="7640" y="1700"/>
                  </a:lnTo>
                  <a:lnTo>
                    <a:pt x="7626" y="1690"/>
                  </a:lnTo>
                  <a:lnTo>
                    <a:pt x="7612" y="1680"/>
                  </a:lnTo>
                  <a:lnTo>
                    <a:pt x="7597" y="1670"/>
                  </a:lnTo>
                  <a:lnTo>
                    <a:pt x="7583" y="1661"/>
                  </a:lnTo>
                  <a:lnTo>
                    <a:pt x="7568" y="1653"/>
                  </a:lnTo>
                  <a:lnTo>
                    <a:pt x="7552" y="1645"/>
                  </a:lnTo>
                  <a:lnTo>
                    <a:pt x="7537" y="1638"/>
                  </a:lnTo>
                  <a:lnTo>
                    <a:pt x="7521" y="1632"/>
                  </a:lnTo>
                  <a:lnTo>
                    <a:pt x="7505" y="1626"/>
                  </a:lnTo>
                  <a:lnTo>
                    <a:pt x="7489" y="1620"/>
                  </a:lnTo>
                  <a:lnTo>
                    <a:pt x="7473" y="1616"/>
                  </a:lnTo>
                  <a:lnTo>
                    <a:pt x="7456" y="1612"/>
                  </a:lnTo>
                  <a:lnTo>
                    <a:pt x="7440" y="1608"/>
                  </a:lnTo>
                  <a:lnTo>
                    <a:pt x="7423" y="1605"/>
                  </a:lnTo>
                  <a:lnTo>
                    <a:pt x="7406" y="1603"/>
                  </a:lnTo>
                  <a:lnTo>
                    <a:pt x="7389" y="1601"/>
                  </a:lnTo>
                  <a:close/>
                  <a:moveTo>
                    <a:pt x="3711" y="7269"/>
                  </a:moveTo>
                  <a:lnTo>
                    <a:pt x="3708" y="7269"/>
                  </a:lnTo>
                  <a:lnTo>
                    <a:pt x="3704" y="7269"/>
                  </a:lnTo>
                  <a:lnTo>
                    <a:pt x="2999" y="7269"/>
                  </a:lnTo>
                  <a:lnTo>
                    <a:pt x="2995" y="7269"/>
                  </a:lnTo>
                  <a:lnTo>
                    <a:pt x="2992" y="7269"/>
                  </a:lnTo>
                  <a:lnTo>
                    <a:pt x="2989" y="7270"/>
                  </a:lnTo>
                  <a:lnTo>
                    <a:pt x="2986" y="7270"/>
                  </a:lnTo>
                  <a:lnTo>
                    <a:pt x="2983" y="7270"/>
                  </a:lnTo>
                  <a:lnTo>
                    <a:pt x="2980" y="7271"/>
                  </a:lnTo>
                  <a:lnTo>
                    <a:pt x="2977" y="7272"/>
                  </a:lnTo>
                  <a:lnTo>
                    <a:pt x="2974" y="7273"/>
                  </a:lnTo>
                  <a:lnTo>
                    <a:pt x="2971" y="7274"/>
                  </a:lnTo>
                  <a:lnTo>
                    <a:pt x="2968" y="7275"/>
                  </a:lnTo>
                  <a:lnTo>
                    <a:pt x="2965" y="7276"/>
                  </a:lnTo>
                  <a:lnTo>
                    <a:pt x="2963" y="7277"/>
                  </a:lnTo>
                  <a:lnTo>
                    <a:pt x="2961" y="7278"/>
                  </a:lnTo>
                  <a:lnTo>
                    <a:pt x="2957" y="7280"/>
                  </a:lnTo>
                  <a:lnTo>
                    <a:pt x="2953" y="7283"/>
                  </a:lnTo>
                  <a:lnTo>
                    <a:pt x="2950" y="7285"/>
                  </a:lnTo>
                  <a:lnTo>
                    <a:pt x="2947" y="7287"/>
                  </a:lnTo>
                  <a:lnTo>
                    <a:pt x="2945" y="7289"/>
                  </a:lnTo>
                  <a:lnTo>
                    <a:pt x="2942" y="7291"/>
                  </a:lnTo>
                  <a:lnTo>
                    <a:pt x="2939" y="7293"/>
                  </a:lnTo>
                  <a:lnTo>
                    <a:pt x="2937" y="7295"/>
                  </a:lnTo>
                  <a:lnTo>
                    <a:pt x="2935" y="7298"/>
                  </a:lnTo>
                  <a:lnTo>
                    <a:pt x="2933" y="7300"/>
                  </a:lnTo>
                  <a:lnTo>
                    <a:pt x="2931" y="7302"/>
                  </a:lnTo>
                  <a:lnTo>
                    <a:pt x="2929" y="7305"/>
                  </a:lnTo>
                  <a:lnTo>
                    <a:pt x="2927" y="7307"/>
                  </a:lnTo>
                  <a:lnTo>
                    <a:pt x="2925" y="7310"/>
                  </a:lnTo>
                  <a:lnTo>
                    <a:pt x="2924" y="7311"/>
                  </a:lnTo>
                  <a:lnTo>
                    <a:pt x="2924" y="7313"/>
                  </a:lnTo>
                  <a:lnTo>
                    <a:pt x="2922" y="7316"/>
                  </a:lnTo>
                  <a:lnTo>
                    <a:pt x="2921" y="7319"/>
                  </a:lnTo>
                  <a:lnTo>
                    <a:pt x="2919" y="7323"/>
                  </a:lnTo>
                  <a:lnTo>
                    <a:pt x="2918" y="7326"/>
                  </a:lnTo>
                  <a:lnTo>
                    <a:pt x="2917" y="7329"/>
                  </a:lnTo>
                  <a:lnTo>
                    <a:pt x="2916" y="7332"/>
                  </a:lnTo>
                  <a:lnTo>
                    <a:pt x="2915" y="7336"/>
                  </a:lnTo>
                  <a:lnTo>
                    <a:pt x="2915" y="7339"/>
                  </a:lnTo>
                  <a:lnTo>
                    <a:pt x="2914" y="7342"/>
                  </a:lnTo>
                  <a:lnTo>
                    <a:pt x="2914" y="7346"/>
                  </a:lnTo>
                  <a:lnTo>
                    <a:pt x="2913" y="7349"/>
                  </a:lnTo>
                  <a:lnTo>
                    <a:pt x="2913" y="7352"/>
                  </a:lnTo>
                  <a:lnTo>
                    <a:pt x="2913" y="7356"/>
                  </a:lnTo>
                  <a:lnTo>
                    <a:pt x="2913" y="8060"/>
                  </a:lnTo>
                  <a:lnTo>
                    <a:pt x="2913" y="8064"/>
                  </a:lnTo>
                  <a:lnTo>
                    <a:pt x="2913" y="8068"/>
                  </a:lnTo>
                  <a:lnTo>
                    <a:pt x="2914" y="8071"/>
                  </a:lnTo>
                  <a:lnTo>
                    <a:pt x="2914" y="8074"/>
                  </a:lnTo>
                  <a:lnTo>
                    <a:pt x="2915" y="8077"/>
                  </a:lnTo>
                  <a:lnTo>
                    <a:pt x="2915" y="8081"/>
                  </a:lnTo>
                  <a:lnTo>
                    <a:pt x="2916" y="8084"/>
                  </a:lnTo>
                  <a:lnTo>
                    <a:pt x="2917" y="8087"/>
                  </a:lnTo>
                  <a:lnTo>
                    <a:pt x="2918" y="8090"/>
                  </a:lnTo>
                  <a:lnTo>
                    <a:pt x="2919" y="8093"/>
                  </a:lnTo>
                  <a:lnTo>
                    <a:pt x="2920" y="8096"/>
                  </a:lnTo>
                  <a:lnTo>
                    <a:pt x="2922" y="8100"/>
                  </a:lnTo>
                  <a:lnTo>
                    <a:pt x="2923" y="8103"/>
                  </a:lnTo>
                  <a:lnTo>
                    <a:pt x="2924" y="8105"/>
                  </a:lnTo>
                  <a:lnTo>
                    <a:pt x="2925" y="8106"/>
                  </a:lnTo>
                  <a:lnTo>
                    <a:pt x="2927" y="8109"/>
                  </a:lnTo>
                  <a:lnTo>
                    <a:pt x="2929" y="8112"/>
                  </a:lnTo>
                  <a:lnTo>
                    <a:pt x="2931" y="8114"/>
                  </a:lnTo>
                  <a:lnTo>
                    <a:pt x="2933" y="8117"/>
                  </a:lnTo>
                  <a:lnTo>
                    <a:pt x="2935" y="8119"/>
                  </a:lnTo>
                  <a:lnTo>
                    <a:pt x="2937" y="8121"/>
                  </a:lnTo>
                  <a:lnTo>
                    <a:pt x="2940" y="8124"/>
                  </a:lnTo>
                  <a:lnTo>
                    <a:pt x="2942" y="8126"/>
                  </a:lnTo>
                  <a:lnTo>
                    <a:pt x="2944" y="8128"/>
                  </a:lnTo>
                  <a:lnTo>
                    <a:pt x="2947" y="8129"/>
                  </a:lnTo>
                  <a:lnTo>
                    <a:pt x="2949" y="8131"/>
                  </a:lnTo>
                  <a:lnTo>
                    <a:pt x="2951" y="8132"/>
                  </a:lnTo>
                  <a:lnTo>
                    <a:pt x="2956" y="8135"/>
                  </a:lnTo>
                  <a:lnTo>
                    <a:pt x="2961" y="8138"/>
                  </a:lnTo>
                  <a:lnTo>
                    <a:pt x="2963" y="8139"/>
                  </a:lnTo>
                  <a:lnTo>
                    <a:pt x="2965" y="8140"/>
                  </a:lnTo>
                  <a:lnTo>
                    <a:pt x="2968" y="8141"/>
                  </a:lnTo>
                  <a:lnTo>
                    <a:pt x="2971" y="8142"/>
                  </a:lnTo>
                  <a:lnTo>
                    <a:pt x="2974" y="8143"/>
                  </a:lnTo>
                  <a:lnTo>
                    <a:pt x="2977" y="8144"/>
                  </a:lnTo>
                  <a:lnTo>
                    <a:pt x="2980" y="8145"/>
                  </a:lnTo>
                  <a:lnTo>
                    <a:pt x="2983" y="8146"/>
                  </a:lnTo>
                  <a:lnTo>
                    <a:pt x="2986" y="8146"/>
                  </a:lnTo>
                  <a:lnTo>
                    <a:pt x="2989" y="8146"/>
                  </a:lnTo>
                  <a:lnTo>
                    <a:pt x="2992" y="8147"/>
                  </a:lnTo>
                  <a:lnTo>
                    <a:pt x="2995" y="8147"/>
                  </a:lnTo>
                  <a:lnTo>
                    <a:pt x="2999" y="8147"/>
                  </a:lnTo>
                  <a:lnTo>
                    <a:pt x="3704" y="8147"/>
                  </a:lnTo>
                  <a:lnTo>
                    <a:pt x="3708" y="8147"/>
                  </a:lnTo>
                  <a:lnTo>
                    <a:pt x="3711" y="8147"/>
                  </a:lnTo>
                  <a:lnTo>
                    <a:pt x="3714" y="8146"/>
                  </a:lnTo>
                  <a:lnTo>
                    <a:pt x="3717" y="8146"/>
                  </a:lnTo>
                  <a:lnTo>
                    <a:pt x="3720" y="8145"/>
                  </a:lnTo>
                  <a:lnTo>
                    <a:pt x="3724" y="8145"/>
                  </a:lnTo>
                  <a:lnTo>
                    <a:pt x="3727" y="8144"/>
                  </a:lnTo>
                  <a:lnTo>
                    <a:pt x="3730" y="8143"/>
                  </a:lnTo>
                  <a:lnTo>
                    <a:pt x="3733" y="8142"/>
                  </a:lnTo>
                  <a:lnTo>
                    <a:pt x="3736" y="8141"/>
                  </a:lnTo>
                  <a:lnTo>
                    <a:pt x="3739" y="8140"/>
                  </a:lnTo>
                  <a:lnTo>
                    <a:pt x="3742" y="8138"/>
                  </a:lnTo>
                  <a:lnTo>
                    <a:pt x="3745" y="8137"/>
                  </a:lnTo>
                  <a:lnTo>
                    <a:pt x="3748" y="8135"/>
                  </a:lnTo>
                  <a:lnTo>
                    <a:pt x="3751" y="8133"/>
                  </a:lnTo>
                  <a:lnTo>
                    <a:pt x="3753" y="8132"/>
                  </a:lnTo>
                  <a:lnTo>
                    <a:pt x="3756" y="8130"/>
                  </a:lnTo>
                  <a:lnTo>
                    <a:pt x="3758" y="8128"/>
                  </a:lnTo>
                  <a:lnTo>
                    <a:pt x="3760" y="8126"/>
                  </a:lnTo>
                  <a:lnTo>
                    <a:pt x="3763" y="8124"/>
                  </a:lnTo>
                  <a:lnTo>
                    <a:pt x="3765" y="8122"/>
                  </a:lnTo>
                  <a:lnTo>
                    <a:pt x="3767" y="8120"/>
                  </a:lnTo>
                  <a:lnTo>
                    <a:pt x="3770" y="8117"/>
                  </a:lnTo>
                  <a:lnTo>
                    <a:pt x="3772" y="8115"/>
                  </a:lnTo>
                  <a:lnTo>
                    <a:pt x="3774" y="8112"/>
                  </a:lnTo>
                  <a:lnTo>
                    <a:pt x="3776" y="8109"/>
                  </a:lnTo>
                  <a:lnTo>
                    <a:pt x="3778" y="8106"/>
                  </a:lnTo>
                  <a:lnTo>
                    <a:pt x="3779" y="8105"/>
                  </a:lnTo>
                  <a:lnTo>
                    <a:pt x="3780" y="8103"/>
                  </a:lnTo>
                  <a:lnTo>
                    <a:pt x="3781" y="8100"/>
                  </a:lnTo>
                  <a:lnTo>
                    <a:pt x="3783" y="8096"/>
                  </a:lnTo>
                  <a:lnTo>
                    <a:pt x="3784" y="8093"/>
                  </a:lnTo>
                  <a:lnTo>
                    <a:pt x="3785" y="8090"/>
                  </a:lnTo>
                  <a:lnTo>
                    <a:pt x="3786" y="8087"/>
                  </a:lnTo>
                  <a:lnTo>
                    <a:pt x="3787" y="8084"/>
                  </a:lnTo>
                  <a:lnTo>
                    <a:pt x="3788" y="8081"/>
                  </a:lnTo>
                  <a:lnTo>
                    <a:pt x="3788" y="8077"/>
                  </a:lnTo>
                  <a:lnTo>
                    <a:pt x="3789" y="8074"/>
                  </a:lnTo>
                  <a:lnTo>
                    <a:pt x="3789" y="8071"/>
                  </a:lnTo>
                  <a:lnTo>
                    <a:pt x="3790" y="8068"/>
                  </a:lnTo>
                  <a:lnTo>
                    <a:pt x="3790" y="8064"/>
                  </a:lnTo>
                  <a:lnTo>
                    <a:pt x="3790" y="8060"/>
                  </a:lnTo>
                  <a:lnTo>
                    <a:pt x="3790" y="7356"/>
                  </a:lnTo>
                  <a:lnTo>
                    <a:pt x="3790" y="7352"/>
                  </a:lnTo>
                  <a:lnTo>
                    <a:pt x="3790" y="7349"/>
                  </a:lnTo>
                  <a:lnTo>
                    <a:pt x="3789" y="7346"/>
                  </a:lnTo>
                  <a:lnTo>
                    <a:pt x="3789" y="7342"/>
                  </a:lnTo>
                  <a:lnTo>
                    <a:pt x="3788" y="7339"/>
                  </a:lnTo>
                  <a:lnTo>
                    <a:pt x="3788" y="7336"/>
                  </a:lnTo>
                  <a:lnTo>
                    <a:pt x="3787" y="7332"/>
                  </a:lnTo>
                  <a:lnTo>
                    <a:pt x="3786" y="7329"/>
                  </a:lnTo>
                  <a:lnTo>
                    <a:pt x="3785" y="7326"/>
                  </a:lnTo>
                  <a:lnTo>
                    <a:pt x="3784" y="7323"/>
                  </a:lnTo>
                  <a:lnTo>
                    <a:pt x="3782" y="7319"/>
                  </a:lnTo>
                  <a:lnTo>
                    <a:pt x="3781" y="7316"/>
                  </a:lnTo>
                  <a:lnTo>
                    <a:pt x="3779" y="7313"/>
                  </a:lnTo>
                  <a:lnTo>
                    <a:pt x="3779" y="7311"/>
                  </a:lnTo>
                  <a:lnTo>
                    <a:pt x="3778" y="7310"/>
                  </a:lnTo>
                  <a:lnTo>
                    <a:pt x="3776" y="7307"/>
                  </a:lnTo>
                  <a:lnTo>
                    <a:pt x="3774" y="7305"/>
                  </a:lnTo>
                  <a:lnTo>
                    <a:pt x="3772" y="7302"/>
                  </a:lnTo>
                  <a:lnTo>
                    <a:pt x="3770" y="7300"/>
                  </a:lnTo>
                  <a:lnTo>
                    <a:pt x="3768" y="7297"/>
                  </a:lnTo>
                  <a:lnTo>
                    <a:pt x="3766" y="7295"/>
                  </a:lnTo>
                  <a:lnTo>
                    <a:pt x="3763" y="7293"/>
                  </a:lnTo>
                  <a:lnTo>
                    <a:pt x="3761" y="7290"/>
                  </a:lnTo>
                  <a:lnTo>
                    <a:pt x="3758" y="7288"/>
                  </a:lnTo>
                  <a:lnTo>
                    <a:pt x="3755" y="7286"/>
                  </a:lnTo>
                  <a:lnTo>
                    <a:pt x="3752" y="7284"/>
                  </a:lnTo>
                  <a:lnTo>
                    <a:pt x="3749" y="7282"/>
                  </a:lnTo>
                  <a:lnTo>
                    <a:pt x="3747" y="7280"/>
                  </a:lnTo>
                  <a:lnTo>
                    <a:pt x="3745" y="7279"/>
                  </a:lnTo>
                  <a:lnTo>
                    <a:pt x="3742" y="7278"/>
                  </a:lnTo>
                  <a:lnTo>
                    <a:pt x="3739" y="7276"/>
                  </a:lnTo>
                  <a:lnTo>
                    <a:pt x="3736" y="7275"/>
                  </a:lnTo>
                  <a:lnTo>
                    <a:pt x="3733" y="7274"/>
                  </a:lnTo>
                  <a:lnTo>
                    <a:pt x="3730" y="7273"/>
                  </a:lnTo>
                  <a:lnTo>
                    <a:pt x="3727" y="7272"/>
                  </a:lnTo>
                  <a:lnTo>
                    <a:pt x="3724" y="7271"/>
                  </a:lnTo>
                  <a:lnTo>
                    <a:pt x="3720" y="7271"/>
                  </a:lnTo>
                  <a:lnTo>
                    <a:pt x="3717" y="7270"/>
                  </a:lnTo>
                  <a:lnTo>
                    <a:pt x="3714" y="7270"/>
                  </a:lnTo>
                  <a:lnTo>
                    <a:pt x="3711" y="7269"/>
                  </a:lnTo>
                  <a:close/>
                  <a:moveTo>
                    <a:pt x="7184" y="3710"/>
                  </a:moveTo>
                  <a:lnTo>
                    <a:pt x="7152" y="3717"/>
                  </a:lnTo>
                  <a:lnTo>
                    <a:pt x="7119" y="3719"/>
                  </a:lnTo>
                  <a:lnTo>
                    <a:pt x="4765" y="3719"/>
                  </a:lnTo>
                  <a:lnTo>
                    <a:pt x="4732" y="3717"/>
                  </a:lnTo>
                  <a:lnTo>
                    <a:pt x="4700" y="3710"/>
                  </a:lnTo>
                  <a:lnTo>
                    <a:pt x="4669" y="3700"/>
                  </a:lnTo>
                  <a:lnTo>
                    <a:pt x="4640" y="3686"/>
                  </a:lnTo>
                  <a:lnTo>
                    <a:pt x="4613" y="3667"/>
                  </a:lnTo>
                  <a:lnTo>
                    <a:pt x="4588" y="3646"/>
                  </a:lnTo>
                  <a:lnTo>
                    <a:pt x="4567" y="3621"/>
                  </a:lnTo>
                  <a:lnTo>
                    <a:pt x="4548" y="3594"/>
                  </a:lnTo>
                  <a:lnTo>
                    <a:pt x="4534" y="3565"/>
                  </a:lnTo>
                  <a:lnTo>
                    <a:pt x="4524" y="3534"/>
                  </a:lnTo>
                  <a:lnTo>
                    <a:pt x="4517" y="3502"/>
                  </a:lnTo>
                  <a:lnTo>
                    <a:pt x="4515" y="3469"/>
                  </a:lnTo>
                  <a:lnTo>
                    <a:pt x="4517" y="3436"/>
                  </a:lnTo>
                  <a:lnTo>
                    <a:pt x="4524" y="3404"/>
                  </a:lnTo>
                  <a:lnTo>
                    <a:pt x="4534" y="3373"/>
                  </a:lnTo>
                  <a:lnTo>
                    <a:pt x="4548" y="3344"/>
                  </a:lnTo>
                  <a:lnTo>
                    <a:pt x="4567" y="3317"/>
                  </a:lnTo>
                  <a:lnTo>
                    <a:pt x="4588" y="3292"/>
                  </a:lnTo>
                  <a:lnTo>
                    <a:pt x="4613" y="3271"/>
                  </a:lnTo>
                  <a:lnTo>
                    <a:pt x="4640" y="3252"/>
                  </a:lnTo>
                  <a:lnTo>
                    <a:pt x="4669" y="3238"/>
                  </a:lnTo>
                  <a:lnTo>
                    <a:pt x="4700" y="3228"/>
                  </a:lnTo>
                  <a:lnTo>
                    <a:pt x="4732" y="3221"/>
                  </a:lnTo>
                  <a:lnTo>
                    <a:pt x="4765" y="3219"/>
                  </a:lnTo>
                  <a:lnTo>
                    <a:pt x="7119" y="3219"/>
                  </a:lnTo>
                  <a:lnTo>
                    <a:pt x="7152" y="3221"/>
                  </a:lnTo>
                  <a:lnTo>
                    <a:pt x="7184" y="3228"/>
                  </a:lnTo>
                  <a:lnTo>
                    <a:pt x="7215" y="3238"/>
                  </a:lnTo>
                  <a:lnTo>
                    <a:pt x="7244" y="3252"/>
                  </a:lnTo>
                  <a:lnTo>
                    <a:pt x="7271" y="3271"/>
                  </a:lnTo>
                  <a:lnTo>
                    <a:pt x="7296" y="3292"/>
                  </a:lnTo>
                  <a:lnTo>
                    <a:pt x="7317" y="3317"/>
                  </a:lnTo>
                  <a:lnTo>
                    <a:pt x="7336" y="3344"/>
                  </a:lnTo>
                  <a:lnTo>
                    <a:pt x="7350" y="3373"/>
                  </a:lnTo>
                  <a:lnTo>
                    <a:pt x="7360" y="3404"/>
                  </a:lnTo>
                  <a:lnTo>
                    <a:pt x="7367" y="3436"/>
                  </a:lnTo>
                  <a:lnTo>
                    <a:pt x="7369" y="3469"/>
                  </a:lnTo>
                  <a:lnTo>
                    <a:pt x="7367" y="3502"/>
                  </a:lnTo>
                  <a:lnTo>
                    <a:pt x="7360" y="3534"/>
                  </a:lnTo>
                  <a:lnTo>
                    <a:pt x="7350" y="3565"/>
                  </a:lnTo>
                  <a:lnTo>
                    <a:pt x="7336" y="3594"/>
                  </a:lnTo>
                  <a:lnTo>
                    <a:pt x="7317" y="3621"/>
                  </a:lnTo>
                  <a:lnTo>
                    <a:pt x="7296" y="3646"/>
                  </a:lnTo>
                  <a:lnTo>
                    <a:pt x="7271" y="3667"/>
                  </a:lnTo>
                  <a:lnTo>
                    <a:pt x="7244" y="3686"/>
                  </a:lnTo>
                  <a:lnTo>
                    <a:pt x="7215" y="3700"/>
                  </a:lnTo>
                  <a:lnTo>
                    <a:pt x="7184" y="3710"/>
                  </a:lnTo>
                  <a:close/>
                  <a:moveTo>
                    <a:pt x="7215" y="5820"/>
                  </a:moveTo>
                  <a:lnTo>
                    <a:pt x="7184" y="5830"/>
                  </a:lnTo>
                  <a:lnTo>
                    <a:pt x="7152" y="5837"/>
                  </a:lnTo>
                  <a:lnTo>
                    <a:pt x="7119" y="5839"/>
                  </a:lnTo>
                  <a:lnTo>
                    <a:pt x="4765" y="5839"/>
                  </a:lnTo>
                  <a:lnTo>
                    <a:pt x="4732" y="5837"/>
                  </a:lnTo>
                  <a:lnTo>
                    <a:pt x="4700" y="5830"/>
                  </a:lnTo>
                  <a:lnTo>
                    <a:pt x="4669" y="5820"/>
                  </a:lnTo>
                  <a:lnTo>
                    <a:pt x="4640" y="5806"/>
                  </a:lnTo>
                  <a:lnTo>
                    <a:pt x="4613" y="5787"/>
                  </a:lnTo>
                  <a:lnTo>
                    <a:pt x="4588" y="5766"/>
                  </a:lnTo>
                  <a:lnTo>
                    <a:pt x="4567" y="5741"/>
                  </a:lnTo>
                  <a:lnTo>
                    <a:pt x="4548" y="5714"/>
                  </a:lnTo>
                  <a:lnTo>
                    <a:pt x="4534" y="5685"/>
                  </a:lnTo>
                  <a:lnTo>
                    <a:pt x="4524" y="5654"/>
                  </a:lnTo>
                  <a:lnTo>
                    <a:pt x="4517" y="5622"/>
                  </a:lnTo>
                  <a:lnTo>
                    <a:pt x="4515" y="5589"/>
                  </a:lnTo>
                  <a:lnTo>
                    <a:pt x="4517" y="5556"/>
                  </a:lnTo>
                  <a:lnTo>
                    <a:pt x="4524" y="5524"/>
                  </a:lnTo>
                  <a:lnTo>
                    <a:pt x="4534" y="5493"/>
                  </a:lnTo>
                  <a:lnTo>
                    <a:pt x="4548" y="5464"/>
                  </a:lnTo>
                  <a:lnTo>
                    <a:pt x="4567" y="5437"/>
                  </a:lnTo>
                  <a:lnTo>
                    <a:pt x="4588" y="5412"/>
                  </a:lnTo>
                  <a:lnTo>
                    <a:pt x="4613" y="5391"/>
                  </a:lnTo>
                  <a:lnTo>
                    <a:pt x="4640" y="5372"/>
                  </a:lnTo>
                  <a:lnTo>
                    <a:pt x="4669" y="5358"/>
                  </a:lnTo>
                  <a:lnTo>
                    <a:pt x="4700" y="5348"/>
                  </a:lnTo>
                  <a:lnTo>
                    <a:pt x="4732" y="5341"/>
                  </a:lnTo>
                  <a:lnTo>
                    <a:pt x="4765" y="5339"/>
                  </a:lnTo>
                  <a:lnTo>
                    <a:pt x="7119" y="5339"/>
                  </a:lnTo>
                  <a:lnTo>
                    <a:pt x="7152" y="5341"/>
                  </a:lnTo>
                  <a:lnTo>
                    <a:pt x="7184" y="5348"/>
                  </a:lnTo>
                  <a:lnTo>
                    <a:pt x="7215" y="5358"/>
                  </a:lnTo>
                  <a:lnTo>
                    <a:pt x="7244" y="5372"/>
                  </a:lnTo>
                  <a:lnTo>
                    <a:pt x="7271" y="5391"/>
                  </a:lnTo>
                  <a:lnTo>
                    <a:pt x="7296" y="5412"/>
                  </a:lnTo>
                  <a:lnTo>
                    <a:pt x="7317" y="5437"/>
                  </a:lnTo>
                  <a:lnTo>
                    <a:pt x="7336" y="5464"/>
                  </a:lnTo>
                  <a:lnTo>
                    <a:pt x="7350" y="5493"/>
                  </a:lnTo>
                  <a:lnTo>
                    <a:pt x="7360" y="5524"/>
                  </a:lnTo>
                  <a:lnTo>
                    <a:pt x="7367" y="5556"/>
                  </a:lnTo>
                  <a:lnTo>
                    <a:pt x="7369" y="5589"/>
                  </a:lnTo>
                  <a:lnTo>
                    <a:pt x="7367" y="5622"/>
                  </a:lnTo>
                  <a:lnTo>
                    <a:pt x="7360" y="5654"/>
                  </a:lnTo>
                  <a:lnTo>
                    <a:pt x="7350" y="5685"/>
                  </a:lnTo>
                  <a:lnTo>
                    <a:pt x="7336" y="5714"/>
                  </a:lnTo>
                  <a:lnTo>
                    <a:pt x="7317" y="5741"/>
                  </a:lnTo>
                  <a:lnTo>
                    <a:pt x="7296" y="5766"/>
                  </a:lnTo>
                  <a:lnTo>
                    <a:pt x="7271" y="5787"/>
                  </a:lnTo>
                  <a:lnTo>
                    <a:pt x="7244" y="5806"/>
                  </a:lnTo>
                  <a:lnTo>
                    <a:pt x="7215" y="5820"/>
                  </a:lnTo>
                  <a:close/>
                  <a:moveTo>
                    <a:pt x="7215" y="7939"/>
                  </a:moveTo>
                  <a:lnTo>
                    <a:pt x="7184" y="7949"/>
                  </a:lnTo>
                  <a:lnTo>
                    <a:pt x="7152" y="7956"/>
                  </a:lnTo>
                  <a:lnTo>
                    <a:pt x="7119" y="7958"/>
                  </a:lnTo>
                  <a:lnTo>
                    <a:pt x="4765" y="7958"/>
                  </a:lnTo>
                  <a:lnTo>
                    <a:pt x="4732" y="7956"/>
                  </a:lnTo>
                  <a:lnTo>
                    <a:pt x="4700" y="7949"/>
                  </a:lnTo>
                  <a:lnTo>
                    <a:pt x="4669" y="7939"/>
                  </a:lnTo>
                  <a:lnTo>
                    <a:pt x="4640" y="7925"/>
                  </a:lnTo>
                  <a:lnTo>
                    <a:pt x="4613" y="7906"/>
                  </a:lnTo>
                  <a:lnTo>
                    <a:pt x="4588" y="7885"/>
                  </a:lnTo>
                  <a:lnTo>
                    <a:pt x="4567" y="7860"/>
                  </a:lnTo>
                  <a:lnTo>
                    <a:pt x="4548" y="7833"/>
                  </a:lnTo>
                  <a:lnTo>
                    <a:pt x="4534" y="7804"/>
                  </a:lnTo>
                  <a:lnTo>
                    <a:pt x="4524" y="7773"/>
                  </a:lnTo>
                  <a:lnTo>
                    <a:pt x="4517" y="7741"/>
                  </a:lnTo>
                  <a:lnTo>
                    <a:pt x="4515" y="7708"/>
                  </a:lnTo>
                  <a:lnTo>
                    <a:pt x="4517" y="7675"/>
                  </a:lnTo>
                  <a:lnTo>
                    <a:pt x="4524" y="7643"/>
                  </a:lnTo>
                  <a:lnTo>
                    <a:pt x="4534" y="7612"/>
                  </a:lnTo>
                  <a:lnTo>
                    <a:pt x="4548" y="7583"/>
                  </a:lnTo>
                  <a:lnTo>
                    <a:pt x="4567" y="7556"/>
                  </a:lnTo>
                  <a:lnTo>
                    <a:pt x="4588" y="7531"/>
                  </a:lnTo>
                  <a:lnTo>
                    <a:pt x="4613" y="7510"/>
                  </a:lnTo>
                  <a:lnTo>
                    <a:pt x="4640" y="7491"/>
                  </a:lnTo>
                  <a:lnTo>
                    <a:pt x="4669" y="7477"/>
                  </a:lnTo>
                  <a:lnTo>
                    <a:pt x="4700" y="7467"/>
                  </a:lnTo>
                  <a:lnTo>
                    <a:pt x="4732" y="7460"/>
                  </a:lnTo>
                  <a:lnTo>
                    <a:pt x="4765" y="7458"/>
                  </a:lnTo>
                  <a:lnTo>
                    <a:pt x="7119" y="7458"/>
                  </a:lnTo>
                  <a:lnTo>
                    <a:pt x="7152" y="7460"/>
                  </a:lnTo>
                  <a:lnTo>
                    <a:pt x="7184" y="7467"/>
                  </a:lnTo>
                  <a:lnTo>
                    <a:pt x="7215" y="7477"/>
                  </a:lnTo>
                  <a:lnTo>
                    <a:pt x="7244" y="7491"/>
                  </a:lnTo>
                  <a:lnTo>
                    <a:pt x="7271" y="7510"/>
                  </a:lnTo>
                  <a:lnTo>
                    <a:pt x="7296" y="7531"/>
                  </a:lnTo>
                  <a:lnTo>
                    <a:pt x="7317" y="7556"/>
                  </a:lnTo>
                  <a:lnTo>
                    <a:pt x="7336" y="7583"/>
                  </a:lnTo>
                  <a:lnTo>
                    <a:pt x="7350" y="7612"/>
                  </a:lnTo>
                  <a:lnTo>
                    <a:pt x="7360" y="7643"/>
                  </a:lnTo>
                  <a:lnTo>
                    <a:pt x="7367" y="7675"/>
                  </a:lnTo>
                  <a:lnTo>
                    <a:pt x="7369" y="7708"/>
                  </a:lnTo>
                  <a:lnTo>
                    <a:pt x="7367" y="7741"/>
                  </a:lnTo>
                  <a:lnTo>
                    <a:pt x="7360" y="7773"/>
                  </a:lnTo>
                  <a:lnTo>
                    <a:pt x="7350" y="7804"/>
                  </a:lnTo>
                  <a:lnTo>
                    <a:pt x="7336" y="7833"/>
                  </a:lnTo>
                  <a:lnTo>
                    <a:pt x="7317" y="7860"/>
                  </a:lnTo>
                  <a:lnTo>
                    <a:pt x="7296" y="7885"/>
                  </a:lnTo>
                  <a:lnTo>
                    <a:pt x="7271" y="7906"/>
                  </a:lnTo>
                  <a:lnTo>
                    <a:pt x="7244" y="7925"/>
                  </a:lnTo>
                  <a:lnTo>
                    <a:pt x="7215" y="7939"/>
                  </a:lnTo>
                  <a:close/>
                  <a:moveTo>
                    <a:pt x="2972" y="4851"/>
                  </a:moveTo>
                  <a:lnTo>
                    <a:pt x="2981" y="4850"/>
                  </a:lnTo>
                  <a:lnTo>
                    <a:pt x="2986" y="4850"/>
                  </a:lnTo>
                  <a:lnTo>
                    <a:pt x="2995" y="4850"/>
                  </a:lnTo>
                  <a:lnTo>
                    <a:pt x="2998" y="4850"/>
                  </a:lnTo>
                  <a:lnTo>
                    <a:pt x="3705" y="4850"/>
                  </a:lnTo>
                  <a:lnTo>
                    <a:pt x="3708" y="4850"/>
                  </a:lnTo>
                  <a:lnTo>
                    <a:pt x="3717" y="4850"/>
                  </a:lnTo>
                  <a:lnTo>
                    <a:pt x="3722" y="4850"/>
                  </a:lnTo>
                  <a:lnTo>
                    <a:pt x="3731" y="4851"/>
                  </a:lnTo>
                  <a:lnTo>
                    <a:pt x="3737" y="4851"/>
                  </a:lnTo>
                  <a:lnTo>
                    <a:pt x="3746" y="4852"/>
                  </a:lnTo>
                  <a:lnTo>
                    <a:pt x="3751" y="4853"/>
                  </a:lnTo>
                  <a:lnTo>
                    <a:pt x="3760" y="4854"/>
                  </a:lnTo>
                  <a:lnTo>
                    <a:pt x="3765" y="4855"/>
                  </a:lnTo>
                  <a:lnTo>
                    <a:pt x="3774" y="4856"/>
                  </a:lnTo>
                  <a:lnTo>
                    <a:pt x="3780" y="4857"/>
                  </a:lnTo>
                  <a:lnTo>
                    <a:pt x="3788" y="4859"/>
                  </a:lnTo>
                  <a:lnTo>
                    <a:pt x="3794" y="4860"/>
                  </a:lnTo>
                  <a:lnTo>
                    <a:pt x="3802" y="4863"/>
                  </a:lnTo>
                  <a:lnTo>
                    <a:pt x="3808" y="4864"/>
                  </a:lnTo>
                  <a:lnTo>
                    <a:pt x="3816" y="4867"/>
                  </a:lnTo>
                  <a:lnTo>
                    <a:pt x="3822" y="4868"/>
                  </a:lnTo>
                  <a:lnTo>
                    <a:pt x="3830" y="4871"/>
                  </a:lnTo>
                  <a:lnTo>
                    <a:pt x="3835" y="4873"/>
                  </a:lnTo>
                  <a:lnTo>
                    <a:pt x="3844" y="4876"/>
                  </a:lnTo>
                  <a:lnTo>
                    <a:pt x="3849" y="4878"/>
                  </a:lnTo>
                  <a:lnTo>
                    <a:pt x="3857" y="4881"/>
                  </a:lnTo>
                  <a:lnTo>
                    <a:pt x="3862" y="4884"/>
                  </a:lnTo>
                  <a:lnTo>
                    <a:pt x="3870" y="4887"/>
                  </a:lnTo>
                  <a:lnTo>
                    <a:pt x="3875" y="4890"/>
                  </a:lnTo>
                  <a:lnTo>
                    <a:pt x="3883" y="4894"/>
                  </a:lnTo>
                  <a:lnTo>
                    <a:pt x="3888" y="4897"/>
                  </a:lnTo>
                  <a:lnTo>
                    <a:pt x="3896" y="4901"/>
                  </a:lnTo>
                  <a:lnTo>
                    <a:pt x="3900" y="4903"/>
                  </a:lnTo>
                  <a:lnTo>
                    <a:pt x="3907" y="4908"/>
                  </a:lnTo>
                  <a:lnTo>
                    <a:pt x="3912" y="4911"/>
                  </a:lnTo>
                  <a:lnTo>
                    <a:pt x="3920" y="4916"/>
                  </a:lnTo>
                  <a:lnTo>
                    <a:pt x="3924" y="4919"/>
                  </a:lnTo>
                  <a:lnTo>
                    <a:pt x="3931" y="4924"/>
                  </a:lnTo>
                  <a:lnTo>
                    <a:pt x="3936" y="4927"/>
                  </a:lnTo>
                  <a:lnTo>
                    <a:pt x="3943" y="4933"/>
                  </a:lnTo>
                  <a:lnTo>
                    <a:pt x="3947" y="4936"/>
                  </a:lnTo>
                  <a:lnTo>
                    <a:pt x="3954" y="4942"/>
                  </a:lnTo>
                  <a:lnTo>
                    <a:pt x="3958" y="4945"/>
                  </a:lnTo>
                  <a:lnTo>
                    <a:pt x="3965" y="4951"/>
                  </a:lnTo>
                  <a:lnTo>
                    <a:pt x="3969" y="4955"/>
                  </a:lnTo>
                  <a:lnTo>
                    <a:pt x="3975" y="4961"/>
                  </a:lnTo>
                  <a:lnTo>
                    <a:pt x="3979" y="4965"/>
                  </a:lnTo>
                  <a:lnTo>
                    <a:pt x="3985" y="4971"/>
                  </a:lnTo>
                  <a:lnTo>
                    <a:pt x="3989" y="4975"/>
                  </a:lnTo>
                  <a:lnTo>
                    <a:pt x="3995" y="4982"/>
                  </a:lnTo>
                  <a:lnTo>
                    <a:pt x="3999" y="4986"/>
                  </a:lnTo>
                  <a:lnTo>
                    <a:pt x="4004" y="4993"/>
                  </a:lnTo>
                  <a:lnTo>
                    <a:pt x="4008" y="4997"/>
                  </a:lnTo>
                  <a:lnTo>
                    <a:pt x="4013" y="5004"/>
                  </a:lnTo>
                  <a:lnTo>
                    <a:pt x="4016" y="5009"/>
                  </a:lnTo>
                  <a:lnTo>
                    <a:pt x="4022" y="5016"/>
                  </a:lnTo>
                  <a:lnTo>
                    <a:pt x="4025" y="5020"/>
                  </a:lnTo>
                  <a:lnTo>
                    <a:pt x="4030" y="5028"/>
                  </a:lnTo>
                  <a:lnTo>
                    <a:pt x="4033" y="5032"/>
                  </a:lnTo>
                  <a:lnTo>
                    <a:pt x="4037" y="5040"/>
                  </a:lnTo>
                  <a:lnTo>
                    <a:pt x="4041" y="5047"/>
                  </a:lnTo>
                  <a:lnTo>
                    <a:pt x="4045" y="5055"/>
                  </a:lnTo>
                  <a:lnTo>
                    <a:pt x="4048" y="5060"/>
                  </a:lnTo>
                  <a:lnTo>
                    <a:pt x="4052" y="5068"/>
                  </a:lnTo>
                  <a:lnTo>
                    <a:pt x="4054" y="5072"/>
                  </a:lnTo>
                  <a:lnTo>
                    <a:pt x="4057" y="5080"/>
                  </a:lnTo>
                  <a:lnTo>
                    <a:pt x="4060" y="5085"/>
                  </a:lnTo>
                  <a:lnTo>
                    <a:pt x="4063" y="5093"/>
                  </a:lnTo>
                  <a:lnTo>
                    <a:pt x="4065" y="5098"/>
                  </a:lnTo>
                  <a:lnTo>
                    <a:pt x="4068" y="5106"/>
                  </a:lnTo>
                  <a:lnTo>
                    <a:pt x="4069" y="5111"/>
                  </a:lnTo>
                  <a:lnTo>
                    <a:pt x="4072" y="5120"/>
                  </a:lnTo>
                  <a:lnTo>
                    <a:pt x="4074" y="5125"/>
                  </a:lnTo>
                  <a:lnTo>
                    <a:pt x="4076" y="5133"/>
                  </a:lnTo>
                  <a:lnTo>
                    <a:pt x="4078" y="5139"/>
                  </a:lnTo>
                  <a:lnTo>
                    <a:pt x="4080" y="5147"/>
                  </a:lnTo>
                  <a:lnTo>
                    <a:pt x="4081" y="5152"/>
                  </a:lnTo>
                  <a:lnTo>
                    <a:pt x="4083" y="5161"/>
                  </a:lnTo>
                  <a:lnTo>
                    <a:pt x="4084" y="5166"/>
                  </a:lnTo>
                  <a:lnTo>
                    <a:pt x="4085" y="5175"/>
                  </a:lnTo>
                  <a:lnTo>
                    <a:pt x="4086" y="5180"/>
                  </a:lnTo>
                  <a:lnTo>
                    <a:pt x="4087" y="5189"/>
                  </a:lnTo>
                  <a:lnTo>
                    <a:pt x="4088" y="5195"/>
                  </a:lnTo>
                  <a:lnTo>
                    <a:pt x="4089" y="5203"/>
                  </a:lnTo>
                  <a:lnTo>
                    <a:pt x="4089" y="5209"/>
                  </a:lnTo>
                  <a:lnTo>
                    <a:pt x="4090" y="5218"/>
                  </a:lnTo>
                  <a:lnTo>
                    <a:pt x="4090" y="5223"/>
                  </a:lnTo>
                  <a:lnTo>
                    <a:pt x="4090" y="5232"/>
                  </a:lnTo>
                  <a:lnTo>
                    <a:pt x="4090" y="5235"/>
                  </a:lnTo>
                  <a:lnTo>
                    <a:pt x="4090" y="5942"/>
                  </a:lnTo>
                  <a:lnTo>
                    <a:pt x="4090" y="5945"/>
                  </a:lnTo>
                  <a:lnTo>
                    <a:pt x="4090" y="5954"/>
                  </a:lnTo>
                  <a:lnTo>
                    <a:pt x="4090" y="5959"/>
                  </a:lnTo>
                  <a:lnTo>
                    <a:pt x="4089" y="5968"/>
                  </a:lnTo>
                  <a:lnTo>
                    <a:pt x="4089" y="5974"/>
                  </a:lnTo>
                  <a:lnTo>
                    <a:pt x="4088" y="5982"/>
                  </a:lnTo>
                  <a:lnTo>
                    <a:pt x="4087" y="5988"/>
                  </a:lnTo>
                  <a:lnTo>
                    <a:pt x="4086" y="5997"/>
                  </a:lnTo>
                  <a:lnTo>
                    <a:pt x="4085" y="6002"/>
                  </a:lnTo>
                  <a:lnTo>
                    <a:pt x="4084" y="6011"/>
                  </a:lnTo>
                  <a:lnTo>
                    <a:pt x="4083" y="6016"/>
                  </a:lnTo>
                  <a:lnTo>
                    <a:pt x="4081" y="6025"/>
                  </a:lnTo>
                  <a:lnTo>
                    <a:pt x="4080" y="6030"/>
                  </a:lnTo>
                  <a:lnTo>
                    <a:pt x="4078" y="6039"/>
                  </a:lnTo>
                  <a:lnTo>
                    <a:pt x="4076" y="6044"/>
                  </a:lnTo>
                  <a:lnTo>
                    <a:pt x="4074" y="6052"/>
                  </a:lnTo>
                  <a:lnTo>
                    <a:pt x="4072" y="6057"/>
                  </a:lnTo>
                  <a:lnTo>
                    <a:pt x="4070" y="6066"/>
                  </a:lnTo>
                  <a:lnTo>
                    <a:pt x="4068" y="6071"/>
                  </a:lnTo>
                  <a:lnTo>
                    <a:pt x="4065" y="6079"/>
                  </a:lnTo>
                  <a:lnTo>
                    <a:pt x="4063" y="6084"/>
                  </a:lnTo>
                  <a:lnTo>
                    <a:pt x="4060" y="6092"/>
                  </a:lnTo>
                  <a:lnTo>
                    <a:pt x="4058" y="6097"/>
                  </a:lnTo>
                  <a:lnTo>
                    <a:pt x="4054" y="6105"/>
                  </a:lnTo>
                  <a:lnTo>
                    <a:pt x="4052" y="6110"/>
                  </a:lnTo>
                  <a:lnTo>
                    <a:pt x="4048" y="6118"/>
                  </a:lnTo>
                  <a:lnTo>
                    <a:pt x="4046" y="6123"/>
                  </a:lnTo>
                  <a:lnTo>
                    <a:pt x="4041" y="6130"/>
                  </a:lnTo>
                  <a:lnTo>
                    <a:pt x="4036" y="6139"/>
                  </a:lnTo>
                  <a:lnTo>
                    <a:pt x="4032" y="6147"/>
                  </a:lnTo>
                  <a:lnTo>
                    <a:pt x="4029" y="6151"/>
                  </a:lnTo>
                  <a:lnTo>
                    <a:pt x="4024" y="6159"/>
                  </a:lnTo>
                  <a:lnTo>
                    <a:pt x="4021" y="6163"/>
                  </a:lnTo>
                  <a:lnTo>
                    <a:pt x="4016" y="6170"/>
                  </a:lnTo>
                  <a:lnTo>
                    <a:pt x="4012" y="6174"/>
                  </a:lnTo>
                  <a:lnTo>
                    <a:pt x="4007" y="6181"/>
                  </a:lnTo>
                  <a:lnTo>
                    <a:pt x="4004" y="6185"/>
                  </a:lnTo>
                  <a:lnTo>
                    <a:pt x="3998" y="6192"/>
                  </a:lnTo>
                  <a:lnTo>
                    <a:pt x="3995" y="6196"/>
                  </a:lnTo>
                  <a:lnTo>
                    <a:pt x="3989" y="6202"/>
                  </a:lnTo>
                  <a:lnTo>
                    <a:pt x="3985" y="6206"/>
                  </a:lnTo>
                  <a:lnTo>
                    <a:pt x="3979" y="6212"/>
                  </a:lnTo>
                  <a:lnTo>
                    <a:pt x="3975" y="6216"/>
                  </a:lnTo>
                  <a:lnTo>
                    <a:pt x="3969" y="6222"/>
                  </a:lnTo>
                  <a:lnTo>
                    <a:pt x="3965" y="6226"/>
                  </a:lnTo>
                  <a:lnTo>
                    <a:pt x="3959" y="6232"/>
                  </a:lnTo>
                  <a:lnTo>
                    <a:pt x="3955" y="6235"/>
                  </a:lnTo>
                  <a:lnTo>
                    <a:pt x="3948" y="6241"/>
                  </a:lnTo>
                  <a:lnTo>
                    <a:pt x="3944" y="6244"/>
                  </a:lnTo>
                  <a:lnTo>
                    <a:pt x="3937" y="6249"/>
                  </a:lnTo>
                  <a:lnTo>
                    <a:pt x="3933" y="6253"/>
                  </a:lnTo>
                  <a:lnTo>
                    <a:pt x="3926" y="6258"/>
                  </a:lnTo>
                  <a:lnTo>
                    <a:pt x="3922" y="6261"/>
                  </a:lnTo>
                  <a:lnTo>
                    <a:pt x="3914" y="6266"/>
                  </a:lnTo>
                  <a:lnTo>
                    <a:pt x="3910" y="6269"/>
                  </a:lnTo>
                  <a:lnTo>
                    <a:pt x="3902" y="6273"/>
                  </a:lnTo>
                  <a:lnTo>
                    <a:pt x="3896" y="6277"/>
                  </a:lnTo>
                  <a:lnTo>
                    <a:pt x="3888" y="6281"/>
                  </a:lnTo>
                  <a:lnTo>
                    <a:pt x="3883" y="6284"/>
                  </a:lnTo>
                  <a:lnTo>
                    <a:pt x="3875" y="6288"/>
                  </a:lnTo>
                  <a:lnTo>
                    <a:pt x="3869" y="6291"/>
                  </a:lnTo>
                  <a:lnTo>
                    <a:pt x="3861" y="6295"/>
                  </a:lnTo>
                  <a:lnTo>
                    <a:pt x="3856" y="6297"/>
                  </a:lnTo>
                  <a:lnTo>
                    <a:pt x="3848" y="6300"/>
                  </a:lnTo>
                  <a:lnTo>
                    <a:pt x="3842" y="6302"/>
                  </a:lnTo>
                  <a:lnTo>
                    <a:pt x="3834" y="6305"/>
                  </a:lnTo>
                  <a:lnTo>
                    <a:pt x="3828" y="6307"/>
                  </a:lnTo>
                  <a:lnTo>
                    <a:pt x="3820" y="6310"/>
                  </a:lnTo>
                  <a:lnTo>
                    <a:pt x="3815" y="6312"/>
                  </a:lnTo>
                  <a:lnTo>
                    <a:pt x="3806" y="6314"/>
                  </a:lnTo>
                  <a:lnTo>
                    <a:pt x="3801" y="6315"/>
                  </a:lnTo>
                  <a:lnTo>
                    <a:pt x="3792" y="6317"/>
                  </a:lnTo>
                  <a:lnTo>
                    <a:pt x="3787" y="6319"/>
                  </a:lnTo>
                  <a:lnTo>
                    <a:pt x="3778" y="6320"/>
                  </a:lnTo>
                  <a:lnTo>
                    <a:pt x="3773" y="6321"/>
                  </a:lnTo>
                  <a:lnTo>
                    <a:pt x="3764" y="6323"/>
                  </a:lnTo>
                  <a:lnTo>
                    <a:pt x="3759" y="6323"/>
                  </a:lnTo>
                  <a:lnTo>
                    <a:pt x="3750" y="6324"/>
                  </a:lnTo>
                  <a:lnTo>
                    <a:pt x="3744" y="6325"/>
                  </a:lnTo>
                  <a:lnTo>
                    <a:pt x="3736" y="6326"/>
                  </a:lnTo>
                  <a:lnTo>
                    <a:pt x="3730" y="6326"/>
                  </a:lnTo>
                  <a:lnTo>
                    <a:pt x="3722" y="6327"/>
                  </a:lnTo>
                  <a:lnTo>
                    <a:pt x="3716" y="6327"/>
                  </a:lnTo>
                  <a:lnTo>
                    <a:pt x="3708" y="6327"/>
                  </a:lnTo>
                  <a:lnTo>
                    <a:pt x="3705" y="6327"/>
                  </a:lnTo>
                  <a:lnTo>
                    <a:pt x="2998" y="6327"/>
                  </a:lnTo>
                  <a:lnTo>
                    <a:pt x="2995" y="6327"/>
                  </a:lnTo>
                  <a:lnTo>
                    <a:pt x="2987" y="6327"/>
                  </a:lnTo>
                  <a:lnTo>
                    <a:pt x="2981" y="6327"/>
                  </a:lnTo>
                  <a:lnTo>
                    <a:pt x="2973" y="6326"/>
                  </a:lnTo>
                  <a:lnTo>
                    <a:pt x="2967" y="6326"/>
                  </a:lnTo>
                  <a:lnTo>
                    <a:pt x="2959" y="6325"/>
                  </a:lnTo>
                  <a:lnTo>
                    <a:pt x="2953" y="6324"/>
                  </a:lnTo>
                  <a:lnTo>
                    <a:pt x="2944" y="6323"/>
                  </a:lnTo>
                  <a:lnTo>
                    <a:pt x="2939" y="6323"/>
                  </a:lnTo>
                  <a:lnTo>
                    <a:pt x="2930" y="6321"/>
                  </a:lnTo>
                  <a:lnTo>
                    <a:pt x="2925" y="6320"/>
                  </a:lnTo>
                  <a:lnTo>
                    <a:pt x="2916" y="6318"/>
                  </a:lnTo>
                  <a:lnTo>
                    <a:pt x="2911" y="6317"/>
                  </a:lnTo>
                  <a:lnTo>
                    <a:pt x="2902" y="6315"/>
                  </a:lnTo>
                  <a:lnTo>
                    <a:pt x="2897" y="6314"/>
                  </a:lnTo>
                  <a:lnTo>
                    <a:pt x="2888" y="6311"/>
                  </a:lnTo>
                  <a:lnTo>
                    <a:pt x="2883" y="6310"/>
                  </a:lnTo>
                  <a:lnTo>
                    <a:pt x="2874" y="6307"/>
                  </a:lnTo>
                  <a:lnTo>
                    <a:pt x="2869" y="6305"/>
                  </a:lnTo>
                  <a:lnTo>
                    <a:pt x="2861" y="6302"/>
                  </a:lnTo>
                  <a:lnTo>
                    <a:pt x="2855" y="6300"/>
                  </a:lnTo>
                  <a:lnTo>
                    <a:pt x="2847" y="6297"/>
                  </a:lnTo>
                  <a:lnTo>
                    <a:pt x="2841" y="6294"/>
                  </a:lnTo>
                  <a:lnTo>
                    <a:pt x="2833" y="6290"/>
                  </a:lnTo>
                  <a:lnTo>
                    <a:pt x="2828" y="6288"/>
                  </a:lnTo>
                  <a:lnTo>
                    <a:pt x="2820" y="6284"/>
                  </a:lnTo>
                  <a:lnTo>
                    <a:pt x="2814" y="6281"/>
                  </a:lnTo>
                  <a:lnTo>
                    <a:pt x="2807" y="6276"/>
                  </a:lnTo>
                  <a:lnTo>
                    <a:pt x="2803" y="6274"/>
                  </a:lnTo>
                  <a:lnTo>
                    <a:pt x="2795" y="6270"/>
                  </a:lnTo>
                  <a:lnTo>
                    <a:pt x="2791" y="6267"/>
                  </a:lnTo>
                  <a:lnTo>
                    <a:pt x="2783" y="6262"/>
                  </a:lnTo>
                  <a:lnTo>
                    <a:pt x="2779" y="6259"/>
                  </a:lnTo>
                  <a:lnTo>
                    <a:pt x="2772" y="6253"/>
                  </a:lnTo>
                  <a:lnTo>
                    <a:pt x="2767" y="6250"/>
                  </a:lnTo>
                  <a:lnTo>
                    <a:pt x="2760" y="6245"/>
                  </a:lnTo>
                  <a:lnTo>
                    <a:pt x="2756" y="6241"/>
                  </a:lnTo>
                  <a:lnTo>
                    <a:pt x="2749" y="6236"/>
                  </a:lnTo>
                  <a:lnTo>
                    <a:pt x="2745" y="6232"/>
                  </a:lnTo>
                  <a:lnTo>
                    <a:pt x="2738" y="6226"/>
                  </a:lnTo>
                  <a:lnTo>
                    <a:pt x="2735" y="6223"/>
                  </a:lnTo>
                  <a:lnTo>
                    <a:pt x="2728" y="6217"/>
                  </a:lnTo>
                  <a:lnTo>
                    <a:pt x="2724" y="6213"/>
                  </a:lnTo>
                  <a:lnTo>
                    <a:pt x="2718" y="6207"/>
                  </a:lnTo>
                  <a:lnTo>
                    <a:pt x="2715" y="6203"/>
                  </a:lnTo>
                  <a:lnTo>
                    <a:pt x="2709" y="6196"/>
                  </a:lnTo>
                  <a:lnTo>
                    <a:pt x="2705" y="6192"/>
                  </a:lnTo>
                  <a:lnTo>
                    <a:pt x="2700" y="6185"/>
                  </a:lnTo>
                  <a:lnTo>
                    <a:pt x="2696" y="6181"/>
                  </a:lnTo>
                  <a:lnTo>
                    <a:pt x="2691" y="6174"/>
                  </a:lnTo>
                  <a:lnTo>
                    <a:pt x="2687" y="6170"/>
                  </a:lnTo>
                  <a:lnTo>
                    <a:pt x="2682" y="6163"/>
                  </a:lnTo>
                  <a:lnTo>
                    <a:pt x="2679" y="6159"/>
                  </a:lnTo>
                  <a:lnTo>
                    <a:pt x="2674" y="6151"/>
                  </a:lnTo>
                  <a:lnTo>
                    <a:pt x="2671" y="6147"/>
                  </a:lnTo>
                  <a:lnTo>
                    <a:pt x="2667" y="6139"/>
                  </a:lnTo>
                  <a:lnTo>
                    <a:pt x="2662" y="6130"/>
                  </a:lnTo>
                  <a:lnTo>
                    <a:pt x="2657" y="6123"/>
                  </a:lnTo>
                  <a:lnTo>
                    <a:pt x="2655" y="6118"/>
                  </a:lnTo>
                  <a:lnTo>
                    <a:pt x="2651" y="6110"/>
                  </a:lnTo>
                  <a:lnTo>
                    <a:pt x="2649" y="6105"/>
                  </a:lnTo>
                  <a:lnTo>
                    <a:pt x="2645" y="6097"/>
                  </a:lnTo>
                  <a:lnTo>
                    <a:pt x="2643" y="6092"/>
                  </a:lnTo>
                  <a:lnTo>
                    <a:pt x="2640" y="6084"/>
                  </a:lnTo>
                  <a:lnTo>
                    <a:pt x="2638" y="6079"/>
                  </a:lnTo>
                  <a:lnTo>
                    <a:pt x="2635" y="6071"/>
                  </a:lnTo>
                  <a:lnTo>
                    <a:pt x="2633" y="6066"/>
                  </a:lnTo>
                  <a:lnTo>
                    <a:pt x="2631" y="6057"/>
                  </a:lnTo>
                  <a:lnTo>
                    <a:pt x="2629" y="6052"/>
                  </a:lnTo>
                  <a:lnTo>
                    <a:pt x="2627" y="6044"/>
                  </a:lnTo>
                  <a:lnTo>
                    <a:pt x="2625" y="6039"/>
                  </a:lnTo>
                  <a:lnTo>
                    <a:pt x="2623" y="6030"/>
                  </a:lnTo>
                  <a:lnTo>
                    <a:pt x="2622" y="6025"/>
                  </a:lnTo>
                  <a:lnTo>
                    <a:pt x="2620" y="6016"/>
                  </a:lnTo>
                  <a:lnTo>
                    <a:pt x="2619" y="6011"/>
                  </a:lnTo>
                  <a:lnTo>
                    <a:pt x="2618" y="6002"/>
                  </a:lnTo>
                  <a:lnTo>
                    <a:pt x="2617" y="5997"/>
                  </a:lnTo>
                  <a:lnTo>
                    <a:pt x="2616" y="5988"/>
                  </a:lnTo>
                  <a:lnTo>
                    <a:pt x="2615" y="5982"/>
                  </a:lnTo>
                  <a:lnTo>
                    <a:pt x="2614" y="5974"/>
                  </a:lnTo>
                  <a:lnTo>
                    <a:pt x="2614" y="5968"/>
                  </a:lnTo>
                  <a:lnTo>
                    <a:pt x="2613" y="5959"/>
                  </a:lnTo>
                  <a:lnTo>
                    <a:pt x="2613" y="5954"/>
                  </a:lnTo>
                  <a:lnTo>
                    <a:pt x="2613" y="5945"/>
                  </a:lnTo>
                  <a:lnTo>
                    <a:pt x="2613" y="5942"/>
                  </a:lnTo>
                  <a:lnTo>
                    <a:pt x="2613" y="5235"/>
                  </a:lnTo>
                  <a:lnTo>
                    <a:pt x="2613" y="5232"/>
                  </a:lnTo>
                  <a:lnTo>
                    <a:pt x="2613" y="5223"/>
                  </a:lnTo>
                  <a:lnTo>
                    <a:pt x="2613" y="5218"/>
                  </a:lnTo>
                  <a:lnTo>
                    <a:pt x="2614" y="5209"/>
                  </a:lnTo>
                  <a:lnTo>
                    <a:pt x="2614" y="5203"/>
                  </a:lnTo>
                  <a:lnTo>
                    <a:pt x="2615" y="5195"/>
                  </a:lnTo>
                  <a:lnTo>
                    <a:pt x="2616" y="5189"/>
                  </a:lnTo>
                  <a:lnTo>
                    <a:pt x="2617" y="5180"/>
                  </a:lnTo>
                  <a:lnTo>
                    <a:pt x="2618" y="5175"/>
                  </a:lnTo>
                  <a:lnTo>
                    <a:pt x="2619" y="5166"/>
                  </a:lnTo>
                  <a:lnTo>
                    <a:pt x="2620" y="5161"/>
                  </a:lnTo>
                  <a:lnTo>
                    <a:pt x="2622" y="5152"/>
                  </a:lnTo>
                  <a:lnTo>
                    <a:pt x="2623" y="5147"/>
                  </a:lnTo>
                  <a:lnTo>
                    <a:pt x="2625" y="5139"/>
                  </a:lnTo>
                  <a:lnTo>
                    <a:pt x="2627" y="5133"/>
                  </a:lnTo>
                  <a:lnTo>
                    <a:pt x="2629" y="5125"/>
                  </a:lnTo>
                  <a:lnTo>
                    <a:pt x="2631" y="5120"/>
                  </a:lnTo>
                  <a:lnTo>
                    <a:pt x="2634" y="5111"/>
                  </a:lnTo>
                  <a:lnTo>
                    <a:pt x="2635" y="5106"/>
                  </a:lnTo>
                  <a:lnTo>
                    <a:pt x="2638" y="5098"/>
                  </a:lnTo>
                  <a:lnTo>
                    <a:pt x="2640" y="5093"/>
                  </a:lnTo>
                  <a:lnTo>
                    <a:pt x="2643" y="5085"/>
                  </a:lnTo>
                  <a:lnTo>
                    <a:pt x="2646" y="5080"/>
                  </a:lnTo>
                  <a:lnTo>
                    <a:pt x="2649" y="5072"/>
                  </a:lnTo>
                  <a:lnTo>
                    <a:pt x="2651" y="5068"/>
                  </a:lnTo>
                  <a:lnTo>
                    <a:pt x="2655" y="5060"/>
                  </a:lnTo>
                  <a:lnTo>
                    <a:pt x="2658" y="5055"/>
                  </a:lnTo>
                  <a:lnTo>
                    <a:pt x="2662" y="5047"/>
                  </a:lnTo>
                  <a:lnTo>
                    <a:pt x="2666" y="5040"/>
                  </a:lnTo>
                  <a:lnTo>
                    <a:pt x="2670" y="5032"/>
                  </a:lnTo>
                  <a:lnTo>
                    <a:pt x="2673" y="5028"/>
                  </a:lnTo>
                  <a:lnTo>
                    <a:pt x="2678" y="5020"/>
                  </a:lnTo>
                  <a:lnTo>
                    <a:pt x="2682" y="5016"/>
                  </a:lnTo>
                  <a:lnTo>
                    <a:pt x="2687" y="5008"/>
                  </a:lnTo>
                  <a:lnTo>
                    <a:pt x="2690" y="5004"/>
                  </a:lnTo>
                  <a:lnTo>
                    <a:pt x="2695" y="4997"/>
                  </a:lnTo>
                  <a:lnTo>
                    <a:pt x="2699" y="4993"/>
                  </a:lnTo>
                  <a:lnTo>
                    <a:pt x="2705" y="4986"/>
                  </a:lnTo>
                  <a:lnTo>
                    <a:pt x="2708" y="4982"/>
                  </a:lnTo>
                  <a:lnTo>
                    <a:pt x="2714" y="4975"/>
                  </a:lnTo>
                  <a:lnTo>
                    <a:pt x="2718" y="4971"/>
                  </a:lnTo>
                  <a:lnTo>
                    <a:pt x="2724" y="4965"/>
                  </a:lnTo>
                  <a:lnTo>
                    <a:pt x="2728" y="4960"/>
                  </a:lnTo>
                  <a:lnTo>
                    <a:pt x="2735" y="4954"/>
                  </a:lnTo>
                  <a:lnTo>
                    <a:pt x="2739" y="4951"/>
                  </a:lnTo>
                  <a:lnTo>
                    <a:pt x="2746" y="4945"/>
                  </a:lnTo>
                  <a:lnTo>
                    <a:pt x="2750" y="4941"/>
                  </a:lnTo>
                  <a:lnTo>
                    <a:pt x="2757" y="4935"/>
                  </a:lnTo>
                  <a:lnTo>
                    <a:pt x="2761" y="4932"/>
                  </a:lnTo>
                  <a:lnTo>
                    <a:pt x="2768" y="4926"/>
                  </a:lnTo>
                  <a:lnTo>
                    <a:pt x="2773" y="4923"/>
                  </a:lnTo>
                  <a:lnTo>
                    <a:pt x="2780" y="4918"/>
                  </a:lnTo>
                  <a:lnTo>
                    <a:pt x="2785" y="4915"/>
                  </a:lnTo>
                  <a:lnTo>
                    <a:pt x="2793" y="4910"/>
                  </a:lnTo>
                  <a:lnTo>
                    <a:pt x="2798" y="4907"/>
                  </a:lnTo>
                  <a:lnTo>
                    <a:pt x="2806" y="4902"/>
                  </a:lnTo>
                  <a:lnTo>
                    <a:pt x="2806" y="4902"/>
                  </a:lnTo>
                  <a:lnTo>
                    <a:pt x="2814" y="4897"/>
                  </a:lnTo>
                  <a:lnTo>
                    <a:pt x="2819" y="4895"/>
                  </a:lnTo>
                  <a:lnTo>
                    <a:pt x="2827" y="4891"/>
                  </a:lnTo>
                  <a:lnTo>
                    <a:pt x="2832" y="4888"/>
                  </a:lnTo>
                  <a:lnTo>
                    <a:pt x="2840" y="4884"/>
                  </a:lnTo>
                  <a:lnTo>
                    <a:pt x="2846" y="4882"/>
                  </a:lnTo>
                  <a:lnTo>
                    <a:pt x="2854" y="4878"/>
                  </a:lnTo>
                  <a:lnTo>
                    <a:pt x="2859" y="4876"/>
                  </a:lnTo>
                  <a:lnTo>
                    <a:pt x="2867" y="4873"/>
                  </a:lnTo>
                  <a:lnTo>
                    <a:pt x="2873" y="4871"/>
                  </a:lnTo>
                  <a:lnTo>
                    <a:pt x="2881" y="4868"/>
                  </a:lnTo>
                  <a:lnTo>
                    <a:pt x="2887" y="4867"/>
                  </a:lnTo>
                  <a:lnTo>
                    <a:pt x="2895" y="4864"/>
                  </a:lnTo>
                  <a:lnTo>
                    <a:pt x="2901" y="4863"/>
                  </a:lnTo>
                  <a:lnTo>
                    <a:pt x="2909" y="4861"/>
                  </a:lnTo>
                  <a:lnTo>
                    <a:pt x="2915" y="4859"/>
                  </a:lnTo>
                  <a:lnTo>
                    <a:pt x="2923" y="4857"/>
                  </a:lnTo>
                  <a:lnTo>
                    <a:pt x="2929" y="4856"/>
                  </a:lnTo>
                  <a:lnTo>
                    <a:pt x="2937" y="4855"/>
                  </a:lnTo>
                  <a:lnTo>
                    <a:pt x="2943" y="4854"/>
                  </a:lnTo>
                  <a:lnTo>
                    <a:pt x="2952" y="4853"/>
                  </a:lnTo>
                  <a:lnTo>
                    <a:pt x="2957" y="4852"/>
                  </a:lnTo>
                  <a:lnTo>
                    <a:pt x="2966" y="4851"/>
                  </a:lnTo>
                  <a:lnTo>
                    <a:pt x="2972" y="4851"/>
                  </a:lnTo>
                  <a:close/>
                  <a:moveTo>
                    <a:pt x="3711" y="5150"/>
                  </a:moveTo>
                  <a:lnTo>
                    <a:pt x="3708" y="5150"/>
                  </a:lnTo>
                  <a:lnTo>
                    <a:pt x="3704" y="5150"/>
                  </a:lnTo>
                  <a:lnTo>
                    <a:pt x="2999" y="5150"/>
                  </a:lnTo>
                  <a:lnTo>
                    <a:pt x="2995" y="5150"/>
                  </a:lnTo>
                  <a:lnTo>
                    <a:pt x="2992" y="5150"/>
                  </a:lnTo>
                  <a:lnTo>
                    <a:pt x="2989" y="5151"/>
                  </a:lnTo>
                  <a:lnTo>
                    <a:pt x="2986" y="5151"/>
                  </a:lnTo>
                  <a:lnTo>
                    <a:pt x="2983" y="5151"/>
                  </a:lnTo>
                  <a:lnTo>
                    <a:pt x="2980" y="5152"/>
                  </a:lnTo>
                  <a:lnTo>
                    <a:pt x="2977" y="5153"/>
                  </a:lnTo>
                  <a:lnTo>
                    <a:pt x="2974" y="5154"/>
                  </a:lnTo>
                  <a:lnTo>
                    <a:pt x="2971" y="5155"/>
                  </a:lnTo>
                  <a:lnTo>
                    <a:pt x="2968" y="5156"/>
                  </a:lnTo>
                  <a:lnTo>
                    <a:pt x="2965" y="5157"/>
                  </a:lnTo>
                  <a:lnTo>
                    <a:pt x="2963" y="5158"/>
                  </a:lnTo>
                  <a:lnTo>
                    <a:pt x="2961" y="5159"/>
                  </a:lnTo>
                  <a:lnTo>
                    <a:pt x="2956" y="5162"/>
                  </a:lnTo>
                  <a:lnTo>
                    <a:pt x="2951" y="5165"/>
                  </a:lnTo>
                  <a:lnTo>
                    <a:pt x="2949" y="5166"/>
                  </a:lnTo>
                  <a:lnTo>
                    <a:pt x="2947" y="5168"/>
                  </a:lnTo>
                  <a:lnTo>
                    <a:pt x="2944" y="5169"/>
                  </a:lnTo>
                  <a:lnTo>
                    <a:pt x="2942" y="5171"/>
                  </a:lnTo>
                  <a:lnTo>
                    <a:pt x="2940" y="5173"/>
                  </a:lnTo>
                  <a:lnTo>
                    <a:pt x="2937" y="5176"/>
                  </a:lnTo>
                  <a:lnTo>
                    <a:pt x="2935" y="5178"/>
                  </a:lnTo>
                  <a:lnTo>
                    <a:pt x="2933" y="5180"/>
                  </a:lnTo>
                  <a:lnTo>
                    <a:pt x="2931" y="5183"/>
                  </a:lnTo>
                  <a:lnTo>
                    <a:pt x="2929" y="5185"/>
                  </a:lnTo>
                  <a:lnTo>
                    <a:pt x="2927" y="5188"/>
                  </a:lnTo>
                  <a:lnTo>
                    <a:pt x="2925" y="5191"/>
                  </a:lnTo>
                  <a:lnTo>
                    <a:pt x="2924" y="5192"/>
                  </a:lnTo>
                  <a:lnTo>
                    <a:pt x="2923" y="5194"/>
                  </a:lnTo>
                  <a:lnTo>
                    <a:pt x="2922" y="5197"/>
                  </a:lnTo>
                  <a:lnTo>
                    <a:pt x="2920" y="5201"/>
                  </a:lnTo>
                  <a:lnTo>
                    <a:pt x="2919" y="5204"/>
                  </a:lnTo>
                  <a:lnTo>
                    <a:pt x="2918" y="5207"/>
                  </a:lnTo>
                  <a:lnTo>
                    <a:pt x="2917" y="5210"/>
                  </a:lnTo>
                  <a:lnTo>
                    <a:pt x="2916" y="5213"/>
                  </a:lnTo>
                  <a:lnTo>
                    <a:pt x="2915" y="5217"/>
                  </a:lnTo>
                  <a:lnTo>
                    <a:pt x="2914" y="5220"/>
                  </a:lnTo>
                  <a:lnTo>
                    <a:pt x="2914" y="5223"/>
                  </a:lnTo>
                  <a:lnTo>
                    <a:pt x="2914" y="5226"/>
                  </a:lnTo>
                  <a:lnTo>
                    <a:pt x="2913" y="5229"/>
                  </a:lnTo>
                  <a:lnTo>
                    <a:pt x="2913" y="5232"/>
                  </a:lnTo>
                  <a:lnTo>
                    <a:pt x="2913" y="5236"/>
                  </a:lnTo>
                  <a:lnTo>
                    <a:pt x="2913" y="5941"/>
                  </a:lnTo>
                  <a:lnTo>
                    <a:pt x="2913" y="5945"/>
                  </a:lnTo>
                  <a:lnTo>
                    <a:pt x="2913" y="5948"/>
                  </a:lnTo>
                  <a:lnTo>
                    <a:pt x="2914" y="5951"/>
                  </a:lnTo>
                  <a:lnTo>
                    <a:pt x="2914" y="5955"/>
                  </a:lnTo>
                  <a:lnTo>
                    <a:pt x="2915" y="5958"/>
                  </a:lnTo>
                  <a:lnTo>
                    <a:pt x="2915" y="5961"/>
                  </a:lnTo>
                  <a:lnTo>
                    <a:pt x="2916" y="5965"/>
                  </a:lnTo>
                  <a:lnTo>
                    <a:pt x="2917" y="5968"/>
                  </a:lnTo>
                  <a:lnTo>
                    <a:pt x="2918" y="5971"/>
                  </a:lnTo>
                  <a:lnTo>
                    <a:pt x="2919" y="5974"/>
                  </a:lnTo>
                  <a:lnTo>
                    <a:pt x="2921" y="5978"/>
                  </a:lnTo>
                  <a:lnTo>
                    <a:pt x="2922" y="5981"/>
                  </a:lnTo>
                  <a:lnTo>
                    <a:pt x="2924" y="5984"/>
                  </a:lnTo>
                  <a:lnTo>
                    <a:pt x="2924" y="5985"/>
                  </a:lnTo>
                  <a:lnTo>
                    <a:pt x="2924" y="5986"/>
                  </a:lnTo>
                  <a:lnTo>
                    <a:pt x="2926" y="5988"/>
                  </a:lnTo>
                  <a:lnTo>
                    <a:pt x="2928" y="5991"/>
                  </a:lnTo>
                  <a:lnTo>
                    <a:pt x="2930" y="5994"/>
                  </a:lnTo>
                  <a:lnTo>
                    <a:pt x="2933" y="5997"/>
                  </a:lnTo>
                  <a:lnTo>
                    <a:pt x="2935" y="5999"/>
                  </a:lnTo>
                  <a:lnTo>
                    <a:pt x="2937" y="6002"/>
                  </a:lnTo>
                  <a:lnTo>
                    <a:pt x="2940" y="6004"/>
                  </a:lnTo>
                  <a:lnTo>
                    <a:pt x="2943" y="6006"/>
                  </a:lnTo>
                  <a:lnTo>
                    <a:pt x="2945" y="6009"/>
                  </a:lnTo>
                  <a:lnTo>
                    <a:pt x="2948" y="6011"/>
                  </a:lnTo>
                  <a:lnTo>
                    <a:pt x="2951" y="6013"/>
                  </a:lnTo>
                  <a:lnTo>
                    <a:pt x="2954" y="6015"/>
                  </a:lnTo>
                  <a:lnTo>
                    <a:pt x="2957" y="6017"/>
                  </a:lnTo>
                  <a:lnTo>
                    <a:pt x="2960" y="6018"/>
                  </a:lnTo>
                  <a:lnTo>
                    <a:pt x="2962" y="6020"/>
                  </a:lnTo>
                  <a:lnTo>
                    <a:pt x="2964" y="6021"/>
                  </a:lnTo>
                  <a:lnTo>
                    <a:pt x="2967" y="6022"/>
                  </a:lnTo>
                  <a:lnTo>
                    <a:pt x="2969" y="6022"/>
                  </a:lnTo>
                  <a:lnTo>
                    <a:pt x="2972" y="6023"/>
                  </a:lnTo>
                  <a:lnTo>
                    <a:pt x="2975" y="6024"/>
                  </a:lnTo>
                  <a:lnTo>
                    <a:pt x="2978" y="6025"/>
                  </a:lnTo>
                  <a:lnTo>
                    <a:pt x="2981" y="6025"/>
                  </a:lnTo>
                  <a:lnTo>
                    <a:pt x="2984" y="6026"/>
                  </a:lnTo>
                  <a:lnTo>
                    <a:pt x="2988" y="6026"/>
                  </a:lnTo>
                  <a:lnTo>
                    <a:pt x="2991" y="6027"/>
                  </a:lnTo>
                  <a:lnTo>
                    <a:pt x="2994" y="6027"/>
                  </a:lnTo>
                  <a:lnTo>
                    <a:pt x="2999" y="6027"/>
                  </a:lnTo>
                  <a:lnTo>
                    <a:pt x="3704" y="6027"/>
                  </a:lnTo>
                  <a:lnTo>
                    <a:pt x="3709" y="6027"/>
                  </a:lnTo>
                  <a:lnTo>
                    <a:pt x="3712" y="6027"/>
                  </a:lnTo>
                  <a:lnTo>
                    <a:pt x="3715" y="6026"/>
                  </a:lnTo>
                  <a:lnTo>
                    <a:pt x="3719" y="6026"/>
                  </a:lnTo>
                  <a:lnTo>
                    <a:pt x="3722" y="6025"/>
                  </a:lnTo>
                  <a:lnTo>
                    <a:pt x="3725" y="6025"/>
                  </a:lnTo>
                  <a:lnTo>
                    <a:pt x="3728" y="6024"/>
                  </a:lnTo>
                  <a:lnTo>
                    <a:pt x="3731" y="6023"/>
                  </a:lnTo>
                  <a:lnTo>
                    <a:pt x="3734" y="6022"/>
                  </a:lnTo>
                  <a:lnTo>
                    <a:pt x="3737" y="6021"/>
                  </a:lnTo>
                  <a:lnTo>
                    <a:pt x="3740" y="6020"/>
                  </a:lnTo>
                  <a:lnTo>
                    <a:pt x="3742" y="6019"/>
                  </a:lnTo>
                  <a:lnTo>
                    <a:pt x="3745" y="6018"/>
                  </a:lnTo>
                  <a:lnTo>
                    <a:pt x="3747" y="6017"/>
                  </a:lnTo>
                  <a:lnTo>
                    <a:pt x="3749" y="6016"/>
                  </a:lnTo>
                  <a:lnTo>
                    <a:pt x="3752" y="6014"/>
                  </a:lnTo>
                  <a:lnTo>
                    <a:pt x="3754" y="6012"/>
                  </a:lnTo>
                  <a:lnTo>
                    <a:pt x="3757" y="6009"/>
                  </a:lnTo>
                  <a:lnTo>
                    <a:pt x="3760" y="6007"/>
                  </a:lnTo>
                  <a:lnTo>
                    <a:pt x="3763" y="6005"/>
                  </a:lnTo>
                  <a:lnTo>
                    <a:pt x="3765" y="6002"/>
                  </a:lnTo>
                  <a:lnTo>
                    <a:pt x="3768" y="6000"/>
                  </a:lnTo>
                  <a:lnTo>
                    <a:pt x="3770" y="5997"/>
                  </a:lnTo>
                  <a:lnTo>
                    <a:pt x="3772" y="5994"/>
                  </a:lnTo>
                  <a:lnTo>
                    <a:pt x="3775" y="5991"/>
                  </a:lnTo>
                  <a:lnTo>
                    <a:pt x="3777" y="5989"/>
                  </a:lnTo>
                  <a:lnTo>
                    <a:pt x="3779" y="5986"/>
                  </a:lnTo>
                  <a:lnTo>
                    <a:pt x="3779" y="5985"/>
                  </a:lnTo>
                  <a:lnTo>
                    <a:pt x="3779" y="5984"/>
                  </a:lnTo>
                  <a:lnTo>
                    <a:pt x="3781" y="5981"/>
                  </a:lnTo>
                  <a:lnTo>
                    <a:pt x="3782" y="5978"/>
                  </a:lnTo>
                  <a:lnTo>
                    <a:pt x="3784" y="5974"/>
                  </a:lnTo>
                  <a:lnTo>
                    <a:pt x="3785" y="5971"/>
                  </a:lnTo>
                  <a:lnTo>
                    <a:pt x="3786" y="5968"/>
                  </a:lnTo>
                  <a:lnTo>
                    <a:pt x="3787" y="5965"/>
                  </a:lnTo>
                  <a:lnTo>
                    <a:pt x="3788" y="5961"/>
                  </a:lnTo>
                  <a:lnTo>
                    <a:pt x="3788" y="5958"/>
                  </a:lnTo>
                  <a:lnTo>
                    <a:pt x="3789" y="5955"/>
                  </a:lnTo>
                  <a:lnTo>
                    <a:pt x="3789" y="5951"/>
                  </a:lnTo>
                  <a:lnTo>
                    <a:pt x="3790" y="5948"/>
                  </a:lnTo>
                  <a:lnTo>
                    <a:pt x="3790" y="5945"/>
                  </a:lnTo>
                  <a:lnTo>
                    <a:pt x="3790" y="5941"/>
                  </a:lnTo>
                  <a:lnTo>
                    <a:pt x="3790" y="5236"/>
                  </a:lnTo>
                  <a:lnTo>
                    <a:pt x="3790" y="5232"/>
                  </a:lnTo>
                  <a:lnTo>
                    <a:pt x="3790" y="5229"/>
                  </a:lnTo>
                  <a:lnTo>
                    <a:pt x="3789" y="5226"/>
                  </a:lnTo>
                  <a:lnTo>
                    <a:pt x="3789" y="5223"/>
                  </a:lnTo>
                  <a:lnTo>
                    <a:pt x="3789" y="5220"/>
                  </a:lnTo>
                  <a:lnTo>
                    <a:pt x="3788" y="5217"/>
                  </a:lnTo>
                  <a:lnTo>
                    <a:pt x="3787" y="5213"/>
                  </a:lnTo>
                  <a:lnTo>
                    <a:pt x="3786" y="5210"/>
                  </a:lnTo>
                  <a:lnTo>
                    <a:pt x="3785" y="5207"/>
                  </a:lnTo>
                  <a:lnTo>
                    <a:pt x="3784" y="5204"/>
                  </a:lnTo>
                  <a:lnTo>
                    <a:pt x="3783" y="5201"/>
                  </a:lnTo>
                  <a:lnTo>
                    <a:pt x="3781" y="5197"/>
                  </a:lnTo>
                  <a:lnTo>
                    <a:pt x="3780" y="5194"/>
                  </a:lnTo>
                  <a:lnTo>
                    <a:pt x="3779" y="5192"/>
                  </a:lnTo>
                  <a:lnTo>
                    <a:pt x="3778" y="5191"/>
                  </a:lnTo>
                  <a:lnTo>
                    <a:pt x="3776" y="5188"/>
                  </a:lnTo>
                  <a:lnTo>
                    <a:pt x="3774" y="5185"/>
                  </a:lnTo>
                  <a:lnTo>
                    <a:pt x="3772" y="5182"/>
                  </a:lnTo>
                  <a:lnTo>
                    <a:pt x="3770" y="5180"/>
                  </a:lnTo>
                  <a:lnTo>
                    <a:pt x="3767" y="5177"/>
                  </a:lnTo>
                  <a:lnTo>
                    <a:pt x="3765" y="5175"/>
                  </a:lnTo>
                  <a:lnTo>
                    <a:pt x="3763" y="5173"/>
                  </a:lnTo>
                  <a:lnTo>
                    <a:pt x="3760" y="5171"/>
                  </a:lnTo>
                  <a:lnTo>
                    <a:pt x="3758" y="5169"/>
                  </a:lnTo>
                  <a:lnTo>
                    <a:pt x="3756" y="5167"/>
                  </a:lnTo>
                  <a:lnTo>
                    <a:pt x="3753" y="5165"/>
                  </a:lnTo>
                  <a:lnTo>
                    <a:pt x="3751" y="5164"/>
                  </a:lnTo>
                  <a:lnTo>
                    <a:pt x="3748" y="5162"/>
                  </a:lnTo>
                  <a:lnTo>
                    <a:pt x="3745" y="5160"/>
                  </a:lnTo>
                  <a:lnTo>
                    <a:pt x="3742" y="5159"/>
                  </a:lnTo>
                  <a:lnTo>
                    <a:pt x="3739" y="5157"/>
                  </a:lnTo>
                  <a:lnTo>
                    <a:pt x="3736" y="5156"/>
                  </a:lnTo>
                  <a:lnTo>
                    <a:pt x="3733" y="5155"/>
                  </a:lnTo>
                  <a:lnTo>
                    <a:pt x="3730" y="5154"/>
                  </a:lnTo>
                  <a:lnTo>
                    <a:pt x="3727" y="5153"/>
                  </a:lnTo>
                  <a:lnTo>
                    <a:pt x="3724" y="5152"/>
                  </a:lnTo>
                  <a:lnTo>
                    <a:pt x="3720" y="5152"/>
                  </a:lnTo>
                  <a:lnTo>
                    <a:pt x="3717" y="5151"/>
                  </a:lnTo>
                  <a:lnTo>
                    <a:pt x="3714" y="5151"/>
                  </a:lnTo>
                  <a:lnTo>
                    <a:pt x="3711" y="5150"/>
                  </a:lnTo>
                  <a:close/>
                  <a:moveTo>
                    <a:pt x="2972" y="2732"/>
                  </a:moveTo>
                  <a:lnTo>
                    <a:pt x="2981" y="2731"/>
                  </a:lnTo>
                  <a:lnTo>
                    <a:pt x="2986" y="2731"/>
                  </a:lnTo>
                  <a:lnTo>
                    <a:pt x="2995" y="2731"/>
                  </a:lnTo>
                  <a:lnTo>
                    <a:pt x="2998" y="2731"/>
                  </a:lnTo>
                  <a:lnTo>
                    <a:pt x="3705" y="2731"/>
                  </a:lnTo>
                  <a:lnTo>
                    <a:pt x="3708" y="2731"/>
                  </a:lnTo>
                  <a:lnTo>
                    <a:pt x="3717" y="2731"/>
                  </a:lnTo>
                  <a:lnTo>
                    <a:pt x="3722" y="2731"/>
                  </a:lnTo>
                  <a:lnTo>
                    <a:pt x="3731" y="2732"/>
                  </a:lnTo>
                  <a:lnTo>
                    <a:pt x="3737" y="2732"/>
                  </a:lnTo>
                  <a:lnTo>
                    <a:pt x="3745" y="2733"/>
                  </a:lnTo>
                  <a:lnTo>
                    <a:pt x="3751" y="2734"/>
                  </a:lnTo>
                  <a:lnTo>
                    <a:pt x="3760" y="2735"/>
                  </a:lnTo>
                  <a:lnTo>
                    <a:pt x="3765" y="2736"/>
                  </a:lnTo>
                  <a:lnTo>
                    <a:pt x="3774" y="2737"/>
                  </a:lnTo>
                  <a:lnTo>
                    <a:pt x="3779" y="2738"/>
                  </a:lnTo>
                  <a:lnTo>
                    <a:pt x="3788" y="2740"/>
                  </a:lnTo>
                  <a:lnTo>
                    <a:pt x="3793" y="2741"/>
                  </a:lnTo>
                  <a:lnTo>
                    <a:pt x="3802" y="2743"/>
                  </a:lnTo>
                  <a:lnTo>
                    <a:pt x="3807" y="2745"/>
                  </a:lnTo>
                  <a:lnTo>
                    <a:pt x="3815" y="2747"/>
                  </a:lnTo>
                  <a:lnTo>
                    <a:pt x="3820" y="2749"/>
                  </a:lnTo>
                  <a:lnTo>
                    <a:pt x="3829" y="2751"/>
                  </a:lnTo>
                  <a:lnTo>
                    <a:pt x="3834" y="2753"/>
                  </a:lnTo>
                  <a:lnTo>
                    <a:pt x="3842" y="2756"/>
                  </a:lnTo>
                  <a:lnTo>
                    <a:pt x="3847" y="2758"/>
                  </a:lnTo>
                  <a:lnTo>
                    <a:pt x="3855" y="2761"/>
                  </a:lnTo>
                  <a:lnTo>
                    <a:pt x="3860" y="2763"/>
                  </a:lnTo>
                  <a:lnTo>
                    <a:pt x="3868" y="2767"/>
                  </a:lnTo>
                  <a:lnTo>
                    <a:pt x="3873" y="2769"/>
                  </a:lnTo>
                  <a:lnTo>
                    <a:pt x="3881" y="2773"/>
                  </a:lnTo>
                  <a:lnTo>
                    <a:pt x="3886" y="2775"/>
                  </a:lnTo>
                  <a:lnTo>
                    <a:pt x="3893" y="2780"/>
                  </a:lnTo>
                  <a:lnTo>
                    <a:pt x="3902" y="2785"/>
                  </a:lnTo>
                  <a:lnTo>
                    <a:pt x="3910" y="2789"/>
                  </a:lnTo>
                  <a:lnTo>
                    <a:pt x="3914" y="2792"/>
                  </a:lnTo>
                  <a:lnTo>
                    <a:pt x="3922" y="2797"/>
                  </a:lnTo>
                  <a:lnTo>
                    <a:pt x="3926" y="2800"/>
                  </a:lnTo>
                  <a:lnTo>
                    <a:pt x="3933" y="2805"/>
                  </a:lnTo>
                  <a:lnTo>
                    <a:pt x="3937" y="2809"/>
                  </a:lnTo>
                  <a:lnTo>
                    <a:pt x="3944" y="2814"/>
                  </a:lnTo>
                  <a:lnTo>
                    <a:pt x="3948" y="2817"/>
                  </a:lnTo>
                  <a:lnTo>
                    <a:pt x="3955" y="2823"/>
                  </a:lnTo>
                  <a:lnTo>
                    <a:pt x="3959" y="2826"/>
                  </a:lnTo>
                  <a:lnTo>
                    <a:pt x="3965" y="2832"/>
                  </a:lnTo>
                  <a:lnTo>
                    <a:pt x="3969" y="2836"/>
                  </a:lnTo>
                  <a:lnTo>
                    <a:pt x="3975" y="2842"/>
                  </a:lnTo>
                  <a:lnTo>
                    <a:pt x="3979" y="2846"/>
                  </a:lnTo>
                  <a:lnTo>
                    <a:pt x="3985" y="2852"/>
                  </a:lnTo>
                  <a:lnTo>
                    <a:pt x="3989" y="2856"/>
                  </a:lnTo>
                  <a:lnTo>
                    <a:pt x="3995" y="2862"/>
                  </a:lnTo>
                  <a:lnTo>
                    <a:pt x="3998" y="2866"/>
                  </a:lnTo>
                  <a:lnTo>
                    <a:pt x="4004" y="2873"/>
                  </a:lnTo>
                  <a:lnTo>
                    <a:pt x="4007" y="2877"/>
                  </a:lnTo>
                  <a:lnTo>
                    <a:pt x="4012" y="2884"/>
                  </a:lnTo>
                  <a:lnTo>
                    <a:pt x="4016" y="2888"/>
                  </a:lnTo>
                  <a:lnTo>
                    <a:pt x="4021" y="2895"/>
                  </a:lnTo>
                  <a:lnTo>
                    <a:pt x="4024" y="2899"/>
                  </a:lnTo>
                  <a:lnTo>
                    <a:pt x="4029" y="2907"/>
                  </a:lnTo>
                  <a:lnTo>
                    <a:pt x="4032" y="2911"/>
                  </a:lnTo>
                  <a:lnTo>
                    <a:pt x="4036" y="2919"/>
                  </a:lnTo>
                  <a:lnTo>
                    <a:pt x="4041" y="2928"/>
                  </a:lnTo>
                  <a:lnTo>
                    <a:pt x="4046" y="2935"/>
                  </a:lnTo>
                  <a:lnTo>
                    <a:pt x="4048" y="2940"/>
                  </a:lnTo>
                  <a:lnTo>
                    <a:pt x="4052" y="2948"/>
                  </a:lnTo>
                  <a:lnTo>
                    <a:pt x="4054" y="2953"/>
                  </a:lnTo>
                  <a:lnTo>
                    <a:pt x="4058" y="2961"/>
                  </a:lnTo>
                  <a:lnTo>
                    <a:pt x="4060" y="2966"/>
                  </a:lnTo>
                  <a:lnTo>
                    <a:pt x="4063" y="2974"/>
                  </a:lnTo>
                  <a:lnTo>
                    <a:pt x="4065" y="2979"/>
                  </a:lnTo>
                  <a:lnTo>
                    <a:pt x="4068" y="2987"/>
                  </a:lnTo>
                  <a:lnTo>
                    <a:pt x="4070" y="2992"/>
                  </a:lnTo>
                  <a:lnTo>
                    <a:pt x="4072" y="3001"/>
                  </a:lnTo>
                  <a:lnTo>
                    <a:pt x="4074" y="3006"/>
                  </a:lnTo>
                  <a:lnTo>
                    <a:pt x="4076" y="3014"/>
                  </a:lnTo>
                  <a:lnTo>
                    <a:pt x="4078" y="3019"/>
                  </a:lnTo>
                  <a:lnTo>
                    <a:pt x="4080" y="3028"/>
                  </a:lnTo>
                  <a:lnTo>
                    <a:pt x="4081" y="3033"/>
                  </a:lnTo>
                  <a:lnTo>
                    <a:pt x="4083" y="3042"/>
                  </a:lnTo>
                  <a:lnTo>
                    <a:pt x="4084" y="3047"/>
                  </a:lnTo>
                  <a:lnTo>
                    <a:pt x="4085" y="3056"/>
                  </a:lnTo>
                  <a:lnTo>
                    <a:pt x="4086" y="3061"/>
                  </a:lnTo>
                  <a:lnTo>
                    <a:pt x="4087" y="3070"/>
                  </a:lnTo>
                  <a:lnTo>
                    <a:pt x="4088" y="3076"/>
                  </a:lnTo>
                  <a:lnTo>
                    <a:pt x="4089" y="3084"/>
                  </a:lnTo>
                  <a:lnTo>
                    <a:pt x="4089" y="3090"/>
                  </a:lnTo>
                  <a:lnTo>
                    <a:pt x="4090" y="3099"/>
                  </a:lnTo>
                  <a:lnTo>
                    <a:pt x="4090" y="3104"/>
                  </a:lnTo>
                  <a:lnTo>
                    <a:pt x="4090" y="3113"/>
                  </a:lnTo>
                  <a:lnTo>
                    <a:pt x="4090" y="3116"/>
                  </a:lnTo>
                  <a:lnTo>
                    <a:pt x="4090" y="3823"/>
                  </a:lnTo>
                  <a:lnTo>
                    <a:pt x="4090" y="3826"/>
                  </a:lnTo>
                  <a:lnTo>
                    <a:pt x="4090" y="3835"/>
                  </a:lnTo>
                  <a:lnTo>
                    <a:pt x="4090" y="3840"/>
                  </a:lnTo>
                  <a:lnTo>
                    <a:pt x="4089" y="3849"/>
                  </a:lnTo>
                  <a:lnTo>
                    <a:pt x="4089" y="3855"/>
                  </a:lnTo>
                  <a:lnTo>
                    <a:pt x="4088" y="3863"/>
                  </a:lnTo>
                  <a:lnTo>
                    <a:pt x="4087" y="3869"/>
                  </a:lnTo>
                  <a:lnTo>
                    <a:pt x="4086" y="3878"/>
                  </a:lnTo>
                  <a:lnTo>
                    <a:pt x="4085" y="3883"/>
                  </a:lnTo>
                  <a:lnTo>
                    <a:pt x="4084" y="3892"/>
                  </a:lnTo>
                  <a:lnTo>
                    <a:pt x="4083" y="3897"/>
                  </a:lnTo>
                  <a:lnTo>
                    <a:pt x="4081" y="3906"/>
                  </a:lnTo>
                  <a:lnTo>
                    <a:pt x="4080" y="3911"/>
                  </a:lnTo>
                  <a:lnTo>
                    <a:pt x="4078" y="3920"/>
                  </a:lnTo>
                  <a:lnTo>
                    <a:pt x="4076" y="3925"/>
                  </a:lnTo>
                  <a:lnTo>
                    <a:pt x="4074" y="3933"/>
                  </a:lnTo>
                  <a:lnTo>
                    <a:pt x="4072" y="3939"/>
                  </a:lnTo>
                  <a:lnTo>
                    <a:pt x="4070" y="3947"/>
                  </a:lnTo>
                  <a:lnTo>
                    <a:pt x="4068" y="3952"/>
                  </a:lnTo>
                  <a:lnTo>
                    <a:pt x="4065" y="3960"/>
                  </a:lnTo>
                  <a:lnTo>
                    <a:pt x="4063" y="3965"/>
                  </a:lnTo>
                  <a:lnTo>
                    <a:pt x="4059" y="3973"/>
                  </a:lnTo>
                  <a:lnTo>
                    <a:pt x="4057" y="3979"/>
                  </a:lnTo>
                  <a:lnTo>
                    <a:pt x="4054" y="3986"/>
                  </a:lnTo>
                  <a:lnTo>
                    <a:pt x="4051" y="3992"/>
                  </a:lnTo>
                  <a:lnTo>
                    <a:pt x="4047" y="3999"/>
                  </a:lnTo>
                  <a:lnTo>
                    <a:pt x="4045" y="4004"/>
                  </a:lnTo>
                  <a:lnTo>
                    <a:pt x="4041" y="4012"/>
                  </a:lnTo>
                  <a:lnTo>
                    <a:pt x="4037" y="4018"/>
                  </a:lnTo>
                  <a:lnTo>
                    <a:pt x="4033" y="4026"/>
                  </a:lnTo>
                  <a:lnTo>
                    <a:pt x="4030" y="4030"/>
                  </a:lnTo>
                  <a:lnTo>
                    <a:pt x="4025" y="4038"/>
                  </a:lnTo>
                  <a:lnTo>
                    <a:pt x="4022" y="4042"/>
                  </a:lnTo>
                  <a:lnTo>
                    <a:pt x="4016" y="4049"/>
                  </a:lnTo>
                  <a:lnTo>
                    <a:pt x="4013" y="4054"/>
                  </a:lnTo>
                  <a:lnTo>
                    <a:pt x="4008" y="4061"/>
                  </a:lnTo>
                  <a:lnTo>
                    <a:pt x="4004" y="4065"/>
                  </a:lnTo>
                  <a:lnTo>
                    <a:pt x="3999" y="4072"/>
                  </a:lnTo>
                  <a:lnTo>
                    <a:pt x="3995" y="4076"/>
                  </a:lnTo>
                  <a:lnTo>
                    <a:pt x="3989" y="4083"/>
                  </a:lnTo>
                  <a:lnTo>
                    <a:pt x="3986" y="4086"/>
                  </a:lnTo>
                  <a:lnTo>
                    <a:pt x="3980" y="4093"/>
                  </a:lnTo>
                  <a:lnTo>
                    <a:pt x="3976" y="4097"/>
                  </a:lnTo>
                  <a:lnTo>
                    <a:pt x="3970" y="4103"/>
                  </a:lnTo>
                  <a:lnTo>
                    <a:pt x="3966" y="4106"/>
                  </a:lnTo>
                  <a:lnTo>
                    <a:pt x="3959" y="4112"/>
                  </a:lnTo>
                  <a:lnTo>
                    <a:pt x="3955" y="4116"/>
                  </a:lnTo>
                  <a:lnTo>
                    <a:pt x="3948" y="4121"/>
                  </a:lnTo>
                  <a:lnTo>
                    <a:pt x="3944" y="4125"/>
                  </a:lnTo>
                  <a:lnTo>
                    <a:pt x="3937" y="4130"/>
                  </a:lnTo>
                  <a:lnTo>
                    <a:pt x="3933" y="4134"/>
                  </a:lnTo>
                  <a:lnTo>
                    <a:pt x="3926" y="4139"/>
                  </a:lnTo>
                  <a:lnTo>
                    <a:pt x="3922" y="4142"/>
                  </a:lnTo>
                  <a:lnTo>
                    <a:pt x="3914" y="4147"/>
                  </a:lnTo>
                  <a:lnTo>
                    <a:pt x="3910" y="4150"/>
                  </a:lnTo>
                  <a:lnTo>
                    <a:pt x="3902" y="4154"/>
                  </a:lnTo>
                  <a:lnTo>
                    <a:pt x="3893" y="4159"/>
                  </a:lnTo>
                  <a:lnTo>
                    <a:pt x="3886" y="4164"/>
                  </a:lnTo>
                  <a:lnTo>
                    <a:pt x="3881" y="4166"/>
                  </a:lnTo>
                  <a:lnTo>
                    <a:pt x="3873" y="4170"/>
                  </a:lnTo>
                  <a:lnTo>
                    <a:pt x="3868" y="4172"/>
                  </a:lnTo>
                  <a:lnTo>
                    <a:pt x="3860" y="4176"/>
                  </a:lnTo>
                  <a:lnTo>
                    <a:pt x="3855" y="4178"/>
                  </a:lnTo>
                  <a:lnTo>
                    <a:pt x="3847" y="4181"/>
                  </a:lnTo>
                  <a:lnTo>
                    <a:pt x="3842" y="4183"/>
                  </a:lnTo>
                  <a:lnTo>
                    <a:pt x="3834" y="4186"/>
                  </a:lnTo>
                  <a:lnTo>
                    <a:pt x="3829" y="4188"/>
                  </a:lnTo>
                  <a:lnTo>
                    <a:pt x="3820" y="4190"/>
                  </a:lnTo>
                  <a:lnTo>
                    <a:pt x="3815" y="4192"/>
                  </a:lnTo>
                  <a:lnTo>
                    <a:pt x="3807" y="4194"/>
                  </a:lnTo>
                  <a:lnTo>
                    <a:pt x="3802" y="4196"/>
                  </a:lnTo>
                  <a:lnTo>
                    <a:pt x="3793" y="4198"/>
                  </a:lnTo>
                  <a:lnTo>
                    <a:pt x="3788" y="4199"/>
                  </a:lnTo>
                  <a:lnTo>
                    <a:pt x="3779" y="4201"/>
                  </a:lnTo>
                  <a:lnTo>
                    <a:pt x="3774" y="4202"/>
                  </a:lnTo>
                  <a:lnTo>
                    <a:pt x="3765" y="4203"/>
                  </a:lnTo>
                  <a:lnTo>
                    <a:pt x="3760" y="4204"/>
                  </a:lnTo>
                  <a:lnTo>
                    <a:pt x="3751" y="4205"/>
                  </a:lnTo>
                  <a:lnTo>
                    <a:pt x="3745" y="4206"/>
                  </a:lnTo>
                  <a:lnTo>
                    <a:pt x="3737" y="4207"/>
                  </a:lnTo>
                  <a:lnTo>
                    <a:pt x="3731" y="4207"/>
                  </a:lnTo>
                  <a:lnTo>
                    <a:pt x="3722" y="4208"/>
                  </a:lnTo>
                  <a:lnTo>
                    <a:pt x="3717" y="4208"/>
                  </a:lnTo>
                  <a:lnTo>
                    <a:pt x="3708" y="4208"/>
                  </a:lnTo>
                  <a:lnTo>
                    <a:pt x="3705" y="4208"/>
                  </a:lnTo>
                  <a:lnTo>
                    <a:pt x="2998" y="4208"/>
                  </a:lnTo>
                  <a:lnTo>
                    <a:pt x="2995" y="4208"/>
                  </a:lnTo>
                  <a:lnTo>
                    <a:pt x="2986" y="4208"/>
                  </a:lnTo>
                  <a:lnTo>
                    <a:pt x="2981" y="4208"/>
                  </a:lnTo>
                  <a:lnTo>
                    <a:pt x="2972" y="4207"/>
                  </a:lnTo>
                  <a:lnTo>
                    <a:pt x="2966" y="4207"/>
                  </a:lnTo>
                  <a:lnTo>
                    <a:pt x="2958" y="4206"/>
                  </a:lnTo>
                  <a:lnTo>
                    <a:pt x="2952" y="4205"/>
                  </a:lnTo>
                  <a:lnTo>
                    <a:pt x="2943" y="4204"/>
                  </a:lnTo>
                  <a:lnTo>
                    <a:pt x="2938" y="4203"/>
                  </a:lnTo>
                  <a:lnTo>
                    <a:pt x="2929" y="4202"/>
                  </a:lnTo>
                  <a:lnTo>
                    <a:pt x="2924" y="4201"/>
                  </a:lnTo>
                  <a:lnTo>
                    <a:pt x="2915" y="4199"/>
                  </a:lnTo>
                  <a:lnTo>
                    <a:pt x="2910" y="4198"/>
                  </a:lnTo>
                  <a:lnTo>
                    <a:pt x="2901" y="4196"/>
                  </a:lnTo>
                  <a:lnTo>
                    <a:pt x="2896" y="4194"/>
                  </a:lnTo>
                  <a:lnTo>
                    <a:pt x="2888" y="4192"/>
                  </a:lnTo>
                  <a:lnTo>
                    <a:pt x="2882" y="4190"/>
                  </a:lnTo>
                  <a:lnTo>
                    <a:pt x="2874" y="4188"/>
                  </a:lnTo>
                  <a:lnTo>
                    <a:pt x="2869" y="4186"/>
                  </a:lnTo>
                  <a:lnTo>
                    <a:pt x="2861" y="4183"/>
                  </a:lnTo>
                  <a:lnTo>
                    <a:pt x="2856" y="4181"/>
                  </a:lnTo>
                  <a:lnTo>
                    <a:pt x="2848" y="4177"/>
                  </a:lnTo>
                  <a:lnTo>
                    <a:pt x="2842" y="4175"/>
                  </a:lnTo>
                  <a:lnTo>
                    <a:pt x="2835" y="4172"/>
                  </a:lnTo>
                  <a:lnTo>
                    <a:pt x="2829" y="4169"/>
                  </a:lnTo>
                  <a:lnTo>
                    <a:pt x="2822" y="4165"/>
                  </a:lnTo>
                  <a:lnTo>
                    <a:pt x="2817" y="4163"/>
                  </a:lnTo>
                  <a:lnTo>
                    <a:pt x="2809" y="4159"/>
                  </a:lnTo>
                  <a:lnTo>
                    <a:pt x="2803" y="4155"/>
                  </a:lnTo>
                  <a:lnTo>
                    <a:pt x="2795" y="4151"/>
                  </a:lnTo>
                  <a:lnTo>
                    <a:pt x="2791" y="4148"/>
                  </a:lnTo>
                  <a:lnTo>
                    <a:pt x="2783" y="4143"/>
                  </a:lnTo>
                  <a:lnTo>
                    <a:pt x="2779" y="4140"/>
                  </a:lnTo>
                  <a:lnTo>
                    <a:pt x="2772" y="4134"/>
                  </a:lnTo>
                  <a:lnTo>
                    <a:pt x="2767" y="4131"/>
                  </a:lnTo>
                  <a:lnTo>
                    <a:pt x="2760" y="4126"/>
                  </a:lnTo>
                  <a:lnTo>
                    <a:pt x="2756" y="4122"/>
                  </a:lnTo>
                  <a:lnTo>
                    <a:pt x="2749" y="4117"/>
                  </a:lnTo>
                  <a:lnTo>
                    <a:pt x="2745" y="4113"/>
                  </a:lnTo>
                  <a:lnTo>
                    <a:pt x="2738" y="4107"/>
                  </a:lnTo>
                  <a:lnTo>
                    <a:pt x="2734" y="4103"/>
                  </a:lnTo>
                  <a:lnTo>
                    <a:pt x="2728" y="4097"/>
                  </a:lnTo>
                  <a:lnTo>
                    <a:pt x="2724" y="4093"/>
                  </a:lnTo>
                  <a:lnTo>
                    <a:pt x="2718" y="4087"/>
                  </a:lnTo>
                  <a:lnTo>
                    <a:pt x="2714" y="4083"/>
                  </a:lnTo>
                  <a:lnTo>
                    <a:pt x="2708" y="4076"/>
                  </a:lnTo>
                  <a:lnTo>
                    <a:pt x="2704" y="4072"/>
                  </a:lnTo>
                  <a:lnTo>
                    <a:pt x="2699" y="4065"/>
                  </a:lnTo>
                  <a:lnTo>
                    <a:pt x="2695" y="4061"/>
                  </a:lnTo>
                  <a:lnTo>
                    <a:pt x="2690" y="4054"/>
                  </a:lnTo>
                  <a:lnTo>
                    <a:pt x="2687" y="4049"/>
                  </a:lnTo>
                  <a:lnTo>
                    <a:pt x="2681" y="4042"/>
                  </a:lnTo>
                  <a:lnTo>
                    <a:pt x="2678" y="4038"/>
                  </a:lnTo>
                  <a:lnTo>
                    <a:pt x="2673" y="4030"/>
                  </a:lnTo>
                  <a:lnTo>
                    <a:pt x="2670" y="4026"/>
                  </a:lnTo>
                  <a:lnTo>
                    <a:pt x="2666" y="4018"/>
                  </a:lnTo>
                  <a:lnTo>
                    <a:pt x="2662" y="4012"/>
                  </a:lnTo>
                  <a:lnTo>
                    <a:pt x="2658" y="4004"/>
                  </a:lnTo>
                  <a:lnTo>
                    <a:pt x="2656" y="3999"/>
                  </a:lnTo>
                  <a:lnTo>
                    <a:pt x="2652" y="3992"/>
                  </a:lnTo>
                  <a:lnTo>
                    <a:pt x="2649" y="3986"/>
                  </a:lnTo>
                  <a:lnTo>
                    <a:pt x="2646" y="3979"/>
                  </a:lnTo>
                  <a:lnTo>
                    <a:pt x="2644" y="3973"/>
                  </a:lnTo>
                  <a:lnTo>
                    <a:pt x="2640" y="3965"/>
                  </a:lnTo>
                  <a:lnTo>
                    <a:pt x="2638" y="3960"/>
                  </a:lnTo>
                  <a:lnTo>
                    <a:pt x="2635" y="3952"/>
                  </a:lnTo>
                  <a:lnTo>
                    <a:pt x="2633" y="3947"/>
                  </a:lnTo>
                  <a:lnTo>
                    <a:pt x="2631" y="3939"/>
                  </a:lnTo>
                  <a:lnTo>
                    <a:pt x="2629" y="3933"/>
                  </a:lnTo>
                  <a:lnTo>
                    <a:pt x="2627" y="3925"/>
                  </a:lnTo>
                  <a:lnTo>
                    <a:pt x="2625" y="3920"/>
                  </a:lnTo>
                  <a:lnTo>
                    <a:pt x="2623" y="3911"/>
                  </a:lnTo>
                  <a:lnTo>
                    <a:pt x="2622" y="3906"/>
                  </a:lnTo>
                  <a:lnTo>
                    <a:pt x="2620" y="3897"/>
                  </a:lnTo>
                  <a:lnTo>
                    <a:pt x="2619" y="3892"/>
                  </a:lnTo>
                  <a:lnTo>
                    <a:pt x="2618" y="3883"/>
                  </a:lnTo>
                  <a:lnTo>
                    <a:pt x="2617" y="3878"/>
                  </a:lnTo>
                  <a:lnTo>
                    <a:pt x="2616" y="3869"/>
                  </a:lnTo>
                  <a:lnTo>
                    <a:pt x="2615" y="3863"/>
                  </a:lnTo>
                  <a:lnTo>
                    <a:pt x="2614" y="3855"/>
                  </a:lnTo>
                  <a:lnTo>
                    <a:pt x="2614" y="3849"/>
                  </a:lnTo>
                  <a:lnTo>
                    <a:pt x="2613" y="3840"/>
                  </a:lnTo>
                  <a:lnTo>
                    <a:pt x="2613" y="3835"/>
                  </a:lnTo>
                  <a:lnTo>
                    <a:pt x="2613" y="3826"/>
                  </a:lnTo>
                  <a:lnTo>
                    <a:pt x="2613" y="3823"/>
                  </a:lnTo>
                  <a:lnTo>
                    <a:pt x="2613" y="3116"/>
                  </a:lnTo>
                  <a:lnTo>
                    <a:pt x="2613" y="3113"/>
                  </a:lnTo>
                  <a:lnTo>
                    <a:pt x="2613" y="3104"/>
                  </a:lnTo>
                  <a:lnTo>
                    <a:pt x="2613" y="3099"/>
                  </a:lnTo>
                  <a:lnTo>
                    <a:pt x="2614" y="3090"/>
                  </a:lnTo>
                  <a:lnTo>
                    <a:pt x="2614" y="3084"/>
                  </a:lnTo>
                  <a:lnTo>
                    <a:pt x="2615" y="3076"/>
                  </a:lnTo>
                  <a:lnTo>
                    <a:pt x="2616" y="3070"/>
                  </a:lnTo>
                  <a:lnTo>
                    <a:pt x="2617" y="3061"/>
                  </a:lnTo>
                  <a:lnTo>
                    <a:pt x="2618" y="3056"/>
                  </a:lnTo>
                  <a:lnTo>
                    <a:pt x="2619" y="3047"/>
                  </a:lnTo>
                  <a:lnTo>
                    <a:pt x="2620" y="3042"/>
                  </a:lnTo>
                  <a:lnTo>
                    <a:pt x="2622" y="3033"/>
                  </a:lnTo>
                  <a:lnTo>
                    <a:pt x="2623" y="3028"/>
                  </a:lnTo>
                  <a:lnTo>
                    <a:pt x="2625" y="3019"/>
                  </a:lnTo>
                  <a:lnTo>
                    <a:pt x="2627" y="3014"/>
                  </a:lnTo>
                  <a:lnTo>
                    <a:pt x="2629" y="3006"/>
                  </a:lnTo>
                  <a:lnTo>
                    <a:pt x="2631" y="3001"/>
                  </a:lnTo>
                  <a:lnTo>
                    <a:pt x="2633" y="2992"/>
                  </a:lnTo>
                  <a:lnTo>
                    <a:pt x="2635" y="2987"/>
                  </a:lnTo>
                  <a:lnTo>
                    <a:pt x="2638" y="2979"/>
                  </a:lnTo>
                  <a:lnTo>
                    <a:pt x="2640" y="2974"/>
                  </a:lnTo>
                  <a:lnTo>
                    <a:pt x="2643" y="2966"/>
                  </a:lnTo>
                  <a:lnTo>
                    <a:pt x="2645" y="2961"/>
                  </a:lnTo>
                  <a:lnTo>
                    <a:pt x="2649" y="2953"/>
                  </a:lnTo>
                  <a:lnTo>
                    <a:pt x="2651" y="2948"/>
                  </a:lnTo>
                  <a:lnTo>
                    <a:pt x="2655" y="2940"/>
                  </a:lnTo>
                  <a:lnTo>
                    <a:pt x="2657" y="2935"/>
                  </a:lnTo>
                  <a:lnTo>
                    <a:pt x="2662" y="2928"/>
                  </a:lnTo>
                  <a:lnTo>
                    <a:pt x="2667" y="2919"/>
                  </a:lnTo>
                  <a:lnTo>
                    <a:pt x="2671" y="2911"/>
                  </a:lnTo>
                  <a:lnTo>
                    <a:pt x="2674" y="2907"/>
                  </a:lnTo>
                  <a:lnTo>
                    <a:pt x="2679" y="2899"/>
                  </a:lnTo>
                  <a:lnTo>
                    <a:pt x="2682" y="2895"/>
                  </a:lnTo>
                  <a:lnTo>
                    <a:pt x="2687" y="2888"/>
                  </a:lnTo>
                  <a:lnTo>
                    <a:pt x="2691" y="2884"/>
                  </a:lnTo>
                  <a:lnTo>
                    <a:pt x="2696" y="2877"/>
                  </a:lnTo>
                  <a:lnTo>
                    <a:pt x="2700" y="2873"/>
                  </a:lnTo>
                  <a:lnTo>
                    <a:pt x="2705" y="2866"/>
                  </a:lnTo>
                  <a:lnTo>
                    <a:pt x="2709" y="2862"/>
                  </a:lnTo>
                  <a:lnTo>
                    <a:pt x="2715" y="2855"/>
                  </a:lnTo>
                  <a:lnTo>
                    <a:pt x="2718" y="2851"/>
                  </a:lnTo>
                  <a:lnTo>
                    <a:pt x="2724" y="2845"/>
                  </a:lnTo>
                  <a:lnTo>
                    <a:pt x="2728" y="2841"/>
                  </a:lnTo>
                  <a:lnTo>
                    <a:pt x="2735" y="2835"/>
                  </a:lnTo>
                  <a:lnTo>
                    <a:pt x="2738" y="2832"/>
                  </a:lnTo>
                  <a:lnTo>
                    <a:pt x="2745" y="2826"/>
                  </a:lnTo>
                  <a:lnTo>
                    <a:pt x="2749" y="2822"/>
                  </a:lnTo>
                  <a:lnTo>
                    <a:pt x="2756" y="2817"/>
                  </a:lnTo>
                  <a:lnTo>
                    <a:pt x="2760" y="2813"/>
                  </a:lnTo>
                  <a:lnTo>
                    <a:pt x="2767" y="2808"/>
                  </a:lnTo>
                  <a:lnTo>
                    <a:pt x="2772" y="2805"/>
                  </a:lnTo>
                  <a:lnTo>
                    <a:pt x="2779" y="2799"/>
                  </a:lnTo>
                  <a:lnTo>
                    <a:pt x="2783" y="2796"/>
                  </a:lnTo>
                  <a:lnTo>
                    <a:pt x="2791" y="2791"/>
                  </a:lnTo>
                  <a:lnTo>
                    <a:pt x="2795" y="2788"/>
                  </a:lnTo>
                  <a:lnTo>
                    <a:pt x="2803" y="2784"/>
                  </a:lnTo>
                  <a:lnTo>
                    <a:pt x="2809" y="2780"/>
                  </a:lnTo>
                  <a:lnTo>
                    <a:pt x="2817" y="2776"/>
                  </a:lnTo>
                  <a:lnTo>
                    <a:pt x="2822" y="2774"/>
                  </a:lnTo>
                  <a:lnTo>
                    <a:pt x="2829" y="2770"/>
                  </a:lnTo>
                  <a:lnTo>
                    <a:pt x="2835" y="2767"/>
                  </a:lnTo>
                  <a:lnTo>
                    <a:pt x="2842" y="2764"/>
                  </a:lnTo>
                  <a:lnTo>
                    <a:pt x="2848" y="2762"/>
                  </a:lnTo>
                  <a:lnTo>
                    <a:pt x="2856" y="2758"/>
                  </a:lnTo>
                  <a:lnTo>
                    <a:pt x="2861" y="2756"/>
                  </a:lnTo>
                  <a:lnTo>
                    <a:pt x="2869" y="2753"/>
                  </a:lnTo>
                  <a:lnTo>
                    <a:pt x="2874" y="2751"/>
                  </a:lnTo>
                  <a:lnTo>
                    <a:pt x="2882" y="2749"/>
                  </a:lnTo>
                  <a:lnTo>
                    <a:pt x="2888" y="2747"/>
                  </a:lnTo>
                  <a:lnTo>
                    <a:pt x="2896" y="2745"/>
                  </a:lnTo>
                  <a:lnTo>
                    <a:pt x="2901" y="2743"/>
                  </a:lnTo>
                  <a:lnTo>
                    <a:pt x="2910" y="2741"/>
                  </a:lnTo>
                  <a:lnTo>
                    <a:pt x="2915" y="2740"/>
                  </a:lnTo>
                  <a:lnTo>
                    <a:pt x="2924" y="2738"/>
                  </a:lnTo>
                  <a:lnTo>
                    <a:pt x="2929" y="2737"/>
                  </a:lnTo>
                  <a:lnTo>
                    <a:pt x="2938" y="2736"/>
                  </a:lnTo>
                  <a:lnTo>
                    <a:pt x="2943" y="2735"/>
                  </a:lnTo>
                  <a:lnTo>
                    <a:pt x="2952" y="2734"/>
                  </a:lnTo>
                  <a:lnTo>
                    <a:pt x="2958" y="2733"/>
                  </a:lnTo>
                  <a:lnTo>
                    <a:pt x="2966" y="2732"/>
                  </a:lnTo>
                  <a:lnTo>
                    <a:pt x="2972" y="2732"/>
                  </a:lnTo>
                  <a:close/>
                  <a:moveTo>
                    <a:pt x="3711" y="3031"/>
                  </a:moveTo>
                  <a:lnTo>
                    <a:pt x="3708" y="3031"/>
                  </a:lnTo>
                  <a:lnTo>
                    <a:pt x="3704" y="3031"/>
                  </a:lnTo>
                  <a:lnTo>
                    <a:pt x="2999" y="3031"/>
                  </a:lnTo>
                  <a:lnTo>
                    <a:pt x="2995" y="3031"/>
                  </a:lnTo>
                  <a:lnTo>
                    <a:pt x="2992" y="3031"/>
                  </a:lnTo>
                  <a:lnTo>
                    <a:pt x="2989" y="3032"/>
                  </a:lnTo>
                  <a:lnTo>
                    <a:pt x="2985" y="3032"/>
                  </a:lnTo>
                  <a:lnTo>
                    <a:pt x="2982" y="3033"/>
                  </a:lnTo>
                  <a:lnTo>
                    <a:pt x="2979" y="3033"/>
                  </a:lnTo>
                  <a:lnTo>
                    <a:pt x="2976" y="3034"/>
                  </a:lnTo>
                  <a:lnTo>
                    <a:pt x="2973" y="3035"/>
                  </a:lnTo>
                  <a:lnTo>
                    <a:pt x="2970" y="3036"/>
                  </a:lnTo>
                  <a:lnTo>
                    <a:pt x="2967" y="3037"/>
                  </a:lnTo>
                  <a:lnTo>
                    <a:pt x="2964" y="3038"/>
                  </a:lnTo>
                  <a:lnTo>
                    <a:pt x="2961" y="3039"/>
                  </a:lnTo>
                  <a:lnTo>
                    <a:pt x="2958" y="3041"/>
                  </a:lnTo>
                  <a:lnTo>
                    <a:pt x="2956" y="3042"/>
                  </a:lnTo>
                  <a:lnTo>
                    <a:pt x="2954" y="3043"/>
                  </a:lnTo>
                  <a:lnTo>
                    <a:pt x="2951" y="3045"/>
                  </a:lnTo>
                  <a:lnTo>
                    <a:pt x="2948" y="3047"/>
                  </a:lnTo>
                  <a:lnTo>
                    <a:pt x="2945" y="3049"/>
                  </a:lnTo>
                  <a:lnTo>
                    <a:pt x="2943" y="3052"/>
                  </a:lnTo>
                  <a:lnTo>
                    <a:pt x="2940" y="3054"/>
                  </a:lnTo>
                  <a:lnTo>
                    <a:pt x="2937" y="3056"/>
                  </a:lnTo>
                  <a:lnTo>
                    <a:pt x="2935" y="3059"/>
                  </a:lnTo>
                  <a:lnTo>
                    <a:pt x="2933" y="3061"/>
                  </a:lnTo>
                  <a:lnTo>
                    <a:pt x="2930" y="3064"/>
                  </a:lnTo>
                  <a:lnTo>
                    <a:pt x="2928" y="3067"/>
                  </a:lnTo>
                  <a:lnTo>
                    <a:pt x="2926" y="3070"/>
                  </a:lnTo>
                  <a:lnTo>
                    <a:pt x="2924" y="3072"/>
                  </a:lnTo>
                  <a:lnTo>
                    <a:pt x="2924" y="3073"/>
                  </a:lnTo>
                  <a:lnTo>
                    <a:pt x="2924" y="3074"/>
                  </a:lnTo>
                  <a:lnTo>
                    <a:pt x="2922" y="3077"/>
                  </a:lnTo>
                  <a:lnTo>
                    <a:pt x="2921" y="3080"/>
                  </a:lnTo>
                  <a:lnTo>
                    <a:pt x="2919" y="3084"/>
                  </a:lnTo>
                  <a:lnTo>
                    <a:pt x="2918" y="3087"/>
                  </a:lnTo>
                  <a:lnTo>
                    <a:pt x="2917" y="3090"/>
                  </a:lnTo>
                  <a:lnTo>
                    <a:pt x="2916" y="3093"/>
                  </a:lnTo>
                  <a:lnTo>
                    <a:pt x="2915" y="3097"/>
                  </a:lnTo>
                  <a:lnTo>
                    <a:pt x="2915" y="3100"/>
                  </a:lnTo>
                  <a:lnTo>
                    <a:pt x="2914" y="3103"/>
                  </a:lnTo>
                  <a:lnTo>
                    <a:pt x="2914" y="3107"/>
                  </a:lnTo>
                  <a:lnTo>
                    <a:pt x="2913" y="3110"/>
                  </a:lnTo>
                  <a:lnTo>
                    <a:pt x="2913" y="3113"/>
                  </a:lnTo>
                  <a:lnTo>
                    <a:pt x="2913" y="3117"/>
                  </a:lnTo>
                  <a:lnTo>
                    <a:pt x="2913" y="3822"/>
                  </a:lnTo>
                  <a:lnTo>
                    <a:pt x="2913" y="3826"/>
                  </a:lnTo>
                  <a:lnTo>
                    <a:pt x="2913" y="3829"/>
                  </a:lnTo>
                  <a:lnTo>
                    <a:pt x="2914" y="3832"/>
                  </a:lnTo>
                  <a:lnTo>
                    <a:pt x="2914" y="3836"/>
                  </a:lnTo>
                  <a:lnTo>
                    <a:pt x="2915" y="3839"/>
                  </a:lnTo>
                  <a:lnTo>
                    <a:pt x="2915" y="3842"/>
                  </a:lnTo>
                  <a:lnTo>
                    <a:pt x="2916" y="3845"/>
                  </a:lnTo>
                  <a:lnTo>
                    <a:pt x="2917" y="3848"/>
                  </a:lnTo>
                  <a:lnTo>
                    <a:pt x="2918" y="3851"/>
                  </a:lnTo>
                  <a:lnTo>
                    <a:pt x="2919" y="3854"/>
                  </a:lnTo>
                  <a:lnTo>
                    <a:pt x="2920" y="3857"/>
                  </a:lnTo>
                  <a:lnTo>
                    <a:pt x="2921" y="3860"/>
                  </a:lnTo>
                  <a:lnTo>
                    <a:pt x="2923" y="3863"/>
                  </a:lnTo>
                  <a:lnTo>
                    <a:pt x="2924" y="3865"/>
                  </a:lnTo>
                  <a:lnTo>
                    <a:pt x="2925" y="3867"/>
                  </a:lnTo>
                  <a:lnTo>
                    <a:pt x="2927" y="3870"/>
                  </a:lnTo>
                  <a:lnTo>
                    <a:pt x="2929" y="3873"/>
                  </a:lnTo>
                  <a:lnTo>
                    <a:pt x="2931" y="3876"/>
                  </a:lnTo>
                  <a:lnTo>
                    <a:pt x="2933" y="3878"/>
                  </a:lnTo>
                  <a:lnTo>
                    <a:pt x="2936" y="3881"/>
                  </a:lnTo>
                  <a:lnTo>
                    <a:pt x="2938" y="3883"/>
                  </a:lnTo>
                  <a:lnTo>
                    <a:pt x="2940" y="3885"/>
                  </a:lnTo>
                  <a:lnTo>
                    <a:pt x="2943" y="3888"/>
                  </a:lnTo>
                  <a:lnTo>
                    <a:pt x="2945" y="3890"/>
                  </a:lnTo>
                  <a:lnTo>
                    <a:pt x="2948" y="3892"/>
                  </a:lnTo>
                  <a:lnTo>
                    <a:pt x="2951" y="3894"/>
                  </a:lnTo>
                  <a:lnTo>
                    <a:pt x="2954" y="3896"/>
                  </a:lnTo>
                  <a:lnTo>
                    <a:pt x="2956" y="3897"/>
                  </a:lnTo>
                  <a:lnTo>
                    <a:pt x="2958" y="3898"/>
                  </a:lnTo>
                  <a:lnTo>
                    <a:pt x="2961" y="3900"/>
                  </a:lnTo>
                  <a:lnTo>
                    <a:pt x="2964" y="3901"/>
                  </a:lnTo>
                  <a:lnTo>
                    <a:pt x="2967" y="3902"/>
                  </a:lnTo>
                  <a:lnTo>
                    <a:pt x="2970" y="3903"/>
                  </a:lnTo>
                  <a:lnTo>
                    <a:pt x="2973" y="3904"/>
                  </a:lnTo>
                  <a:lnTo>
                    <a:pt x="2976" y="3905"/>
                  </a:lnTo>
                  <a:lnTo>
                    <a:pt x="2979" y="3906"/>
                  </a:lnTo>
                  <a:lnTo>
                    <a:pt x="2982" y="3906"/>
                  </a:lnTo>
                  <a:lnTo>
                    <a:pt x="2985" y="3907"/>
                  </a:lnTo>
                  <a:lnTo>
                    <a:pt x="2989" y="3907"/>
                  </a:lnTo>
                  <a:lnTo>
                    <a:pt x="2992" y="3908"/>
                  </a:lnTo>
                  <a:lnTo>
                    <a:pt x="2995" y="3908"/>
                  </a:lnTo>
                  <a:lnTo>
                    <a:pt x="2999" y="3908"/>
                  </a:lnTo>
                  <a:lnTo>
                    <a:pt x="3704" y="3908"/>
                  </a:lnTo>
                  <a:lnTo>
                    <a:pt x="3708" y="3908"/>
                  </a:lnTo>
                  <a:lnTo>
                    <a:pt x="3711" y="3908"/>
                  </a:lnTo>
                  <a:lnTo>
                    <a:pt x="3714" y="3907"/>
                  </a:lnTo>
                  <a:lnTo>
                    <a:pt x="3718" y="3907"/>
                  </a:lnTo>
                  <a:lnTo>
                    <a:pt x="3721" y="3906"/>
                  </a:lnTo>
                  <a:lnTo>
                    <a:pt x="3724" y="3906"/>
                  </a:lnTo>
                  <a:lnTo>
                    <a:pt x="3728" y="3905"/>
                  </a:lnTo>
                  <a:lnTo>
                    <a:pt x="3731" y="3904"/>
                  </a:lnTo>
                  <a:lnTo>
                    <a:pt x="3734" y="3903"/>
                  </a:lnTo>
                  <a:lnTo>
                    <a:pt x="3737" y="3902"/>
                  </a:lnTo>
                  <a:lnTo>
                    <a:pt x="3741" y="3900"/>
                  </a:lnTo>
                  <a:lnTo>
                    <a:pt x="3744" y="3899"/>
                  </a:lnTo>
                  <a:lnTo>
                    <a:pt x="3747" y="3897"/>
                  </a:lnTo>
                  <a:lnTo>
                    <a:pt x="3748" y="3897"/>
                  </a:lnTo>
                  <a:lnTo>
                    <a:pt x="3749" y="3897"/>
                  </a:lnTo>
                  <a:lnTo>
                    <a:pt x="3751" y="3895"/>
                  </a:lnTo>
                  <a:lnTo>
                    <a:pt x="3754" y="3893"/>
                  </a:lnTo>
                  <a:lnTo>
                    <a:pt x="3757" y="3891"/>
                  </a:lnTo>
                  <a:lnTo>
                    <a:pt x="3760" y="3888"/>
                  </a:lnTo>
                  <a:lnTo>
                    <a:pt x="3762" y="3886"/>
                  </a:lnTo>
                  <a:lnTo>
                    <a:pt x="3765" y="3884"/>
                  </a:lnTo>
                  <a:lnTo>
                    <a:pt x="3767" y="3881"/>
                  </a:lnTo>
                  <a:lnTo>
                    <a:pt x="3769" y="3878"/>
                  </a:lnTo>
                  <a:lnTo>
                    <a:pt x="3772" y="3876"/>
                  </a:lnTo>
                  <a:lnTo>
                    <a:pt x="3774" y="3873"/>
                  </a:lnTo>
                  <a:lnTo>
                    <a:pt x="3776" y="3870"/>
                  </a:lnTo>
                  <a:lnTo>
                    <a:pt x="3778" y="3867"/>
                  </a:lnTo>
                  <a:lnTo>
                    <a:pt x="3779" y="3865"/>
                  </a:lnTo>
                  <a:lnTo>
                    <a:pt x="3780" y="3863"/>
                  </a:lnTo>
                  <a:lnTo>
                    <a:pt x="3782" y="3860"/>
                  </a:lnTo>
                  <a:lnTo>
                    <a:pt x="3783" y="3857"/>
                  </a:lnTo>
                  <a:lnTo>
                    <a:pt x="3784" y="3854"/>
                  </a:lnTo>
                  <a:lnTo>
                    <a:pt x="3785" y="3851"/>
                  </a:lnTo>
                  <a:lnTo>
                    <a:pt x="3786" y="3848"/>
                  </a:lnTo>
                  <a:lnTo>
                    <a:pt x="3787" y="3845"/>
                  </a:lnTo>
                  <a:lnTo>
                    <a:pt x="3788" y="3842"/>
                  </a:lnTo>
                  <a:lnTo>
                    <a:pt x="3788" y="3839"/>
                  </a:lnTo>
                  <a:lnTo>
                    <a:pt x="3789" y="3836"/>
                  </a:lnTo>
                  <a:lnTo>
                    <a:pt x="3789" y="3832"/>
                  </a:lnTo>
                  <a:lnTo>
                    <a:pt x="3790" y="3829"/>
                  </a:lnTo>
                  <a:lnTo>
                    <a:pt x="3790" y="3826"/>
                  </a:lnTo>
                  <a:lnTo>
                    <a:pt x="3790" y="3822"/>
                  </a:lnTo>
                  <a:lnTo>
                    <a:pt x="3790" y="3117"/>
                  </a:lnTo>
                  <a:lnTo>
                    <a:pt x="3790" y="3113"/>
                  </a:lnTo>
                  <a:lnTo>
                    <a:pt x="3790" y="3110"/>
                  </a:lnTo>
                  <a:lnTo>
                    <a:pt x="3789" y="3107"/>
                  </a:lnTo>
                  <a:lnTo>
                    <a:pt x="3789" y="3103"/>
                  </a:lnTo>
                  <a:lnTo>
                    <a:pt x="3788" y="3100"/>
                  </a:lnTo>
                  <a:lnTo>
                    <a:pt x="3788" y="3097"/>
                  </a:lnTo>
                  <a:lnTo>
                    <a:pt x="3787" y="3093"/>
                  </a:lnTo>
                  <a:lnTo>
                    <a:pt x="3786" y="3090"/>
                  </a:lnTo>
                  <a:lnTo>
                    <a:pt x="3785" y="3087"/>
                  </a:lnTo>
                  <a:lnTo>
                    <a:pt x="3784" y="3084"/>
                  </a:lnTo>
                  <a:lnTo>
                    <a:pt x="3782" y="3080"/>
                  </a:lnTo>
                  <a:lnTo>
                    <a:pt x="3781" y="3077"/>
                  </a:lnTo>
                  <a:lnTo>
                    <a:pt x="3779" y="3074"/>
                  </a:lnTo>
                  <a:lnTo>
                    <a:pt x="3779" y="3073"/>
                  </a:lnTo>
                  <a:lnTo>
                    <a:pt x="3779" y="3072"/>
                  </a:lnTo>
                  <a:lnTo>
                    <a:pt x="3777" y="3069"/>
                  </a:lnTo>
                  <a:lnTo>
                    <a:pt x="3775" y="3067"/>
                  </a:lnTo>
                  <a:lnTo>
                    <a:pt x="3772" y="3064"/>
                  </a:lnTo>
                  <a:lnTo>
                    <a:pt x="3770" y="3061"/>
                  </a:lnTo>
                  <a:lnTo>
                    <a:pt x="3768" y="3058"/>
                  </a:lnTo>
                  <a:lnTo>
                    <a:pt x="3765" y="3056"/>
                  </a:lnTo>
                  <a:lnTo>
                    <a:pt x="3763" y="3053"/>
                  </a:lnTo>
                  <a:lnTo>
                    <a:pt x="3760" y="3051"/>
                  </a:lnTo>
                  <a:lnTo>
                    <a:pt x="3757" y="3049"/>
                  </a:lnTo>
                  <a:lnTo>
                    <a:pt x="3754" y="3046"/>
                  </a:lnTo>
                  <a:lnTo>
                    <a:pt x="3752" y="3044"/>
                  </a:lnTo>
                  <a:lnTo>
                    <a:pt x="3749" y="3042"/>
                  </a:lnTo>
                  <a:lnTo>
                    <a:pt x="3748" y="3042"/>
                  </a:lnTo>
                  <a:lnTo>
                    <a:pt x="3747" y="3042"/>
                  </a:lnTo>
                  <a:lnTo>
                    <a:pt x="3744" y="3040"/>
                  </a:lnTo>
                  <a:lnTo>
                    <a:pt x="3741" y="3039"/>
                  </a:lnTo>
                  <a:lnTo>
                    <a:pt x="3737" y="3037"/>
                  </a:lnTo>
                  <a:lnTo>
                    <a:pt x="3734" y="3036"/>
                  </a:lnTo>
                  <a:lnTo>
                    <a:pt x="3731" y="3035"/>
                  </a:lnTo>
                  <a:lnTo>
                    <a:pt x="3728" y="3034"/>
                  </a:lnTo>
                  <a:lnTo>
                    <a:pt x="3724" y="3033"/>
                  </a:lnTo>
                  <a:lnTo>
                    <a:pt x="3721" y="3033"/>
                  </a:lnTo>
                  <a:lnTo>
                    <a:pt x="3718" y="3032"/>
                  </a:lnTo>
                  <a:lnTo>
                    <a:pt x="3714" y="3032"/>
                  </a:lnTo>
                  <a:lnTo>
                    <a:pt x="3711" y="303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01" name="Group 88"/>
          <p:cNvGrpSpPr/>
          <p:nvPr/>
        </p:nvGrpSpPr>
        <p:grpSpPr>
          <a:xfrm>
            <a:off x="6923856" y="1763215"/>
            <a:ext cx="852668" cy="852668"/>
            <a:chOff x="1830237" y="2659872"/>
            <a:chExt cx="633600" cy="633600"/>
          </a:xfrm>
        </p:grpSpPr>
        <p:sp>
          <p:nvSpPr>
            <p:cNvPr id="102" name="Accent"/>
            <p:cNvSpPr/>
            <p:nvPr/>
          </p:nvSpPr>
          <p:spPr>
            <a:xfrm>
              <a:off x="1830237" y="265987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075" y="1150"/>
                  </a:moveTo>
                  <a:lnTo>
                    <a:pt x="6925" y="1150"/>
                  </a:lnTo>
                  <a:lnTo>
                    <a:pt x="8025" y="2250"/>
                  </a:lnTo>
                  <a:lnTo>
                    <a:pt x="6650" y="3350"/>
                  </a:lnTo>
                  <a:lnTo>
                    <a:pt x="5550" y="2250"/>
                  </a:lnTo>
                  <a:lnTo>
                    <a:pt x="3075" y="2250"/>
                  </a:lnTo>
                  <a:lnTo>
                    <a:pt x="3075" y="11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3" name="Outline"/>
            <p:cNvSpPr/>
            <p:nvPr/>
          </p:nvSpPr>
          <p:spPr>
            <a:xfrm>
              <a:off x="1830237" y="265987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50" y="919"/>
                  </a:moveTo>
                  <a:lnTo>
                    <a:pt x="2889" y="913"/>
                  </a:lnTo>
                  <a:lnTo>
                    <a:pt x="3057" y="901"/>
                  </a:lnTo>
                  <a:lnTo>
                    <a:pt x="3066" y="901"/>
                  </a:lnTo>
                  <a:lnTo>
                    <a:pt x="3075" y="900"/>
                  </a:lnTo>
                  <a:lnTo>
                    <a:pt x="6925" y="900"/>
                  </a:lnTo>
                  <a:lnTo>
                    <a:pt x="6958" y="902"/>
                  </a:lnTo>
                  <a:lnTo>
                    <a:pt x="6990" y="909"/>
                  </a:lnTo>
                  <a:lnTo>
                    <a:pt x="7021" y="919"/>
                  </a:lnTo>
                  <a:lnTo>
                    <a:pt x="7050" y="933"/>
                  </a:lnTo>
                  <a:lnTo>
                    <a:pt x="7077" y="952"/>
                  </a:lnTo>
                  <a:lnTo>
                    <a:pt x="7102" y="973"/>
                  </a:lnTo>
                  <a:lnTo>
                    <a:pt x="8202" y="2073"/>
                  </a:lnTo>
                  <a:lnTo>
                    <a:pt x="8223" y="2098"/>
                  </a:lnTo>
                  <a:lnTo>
                    <a:pt x="8241" y="2124"/>
                  </a:lnTo>
                  <a:lnTo>
                    <a:pt x="8256" y="2153"/>
                  </a:lnTo>
                  <a:lnTo>
                    <a:pt x="8266" y="2184"/>
                  </a:lnTo>
                  <a:lnTo>
                    <a:pt x="8273" y="2215"/>
                  </a:lnTo>
                  <a:lnTo>
                    <a:pt x="8275" y="2248"/>
                  </a:lnTo>
                  <a:lnTo>
                    <a:pt x="8273" y="2280"/>
                  </a:lnTo>
                  <a:lnTo>
                    <a:pt x="8267" y="2312"/>
                  </a:lnTo>
                  <a:lnTo>
                    <a:pt x="8257" y="2342"/>
                  </a:lnTo>
                  <a:lnTo>
                    <a:pt x="8243" y="2372"/>
                  </a:lnTo>
                  <a:lnTo>
                    <a:pt x="8226" y="2399"/>
                  </a:lnTo>
                  <a:lnTo>
                    <a:pt x="8205" y="2423"/>
                  </a:lnTo>
                  <a:lnTo>
                    <a:pt x="8181" y="2445"/>
                  </a:lnTo>
                  <a:lnTo>
                    <a:pt x="6806" y="3545"/>
                  </a:lnTo>
                  <a:lnTo>
                    <a:pt x="6779" y="3564"/>
                  </a:lnTo>
                  <a:lnTo>
                    <a:pt x="6749" y="3579"/>
                  </a:lnTo>
                  <a:lnTo>
                    <a:pt x="6718" y="3591"/>
                  </a:lnTo>
                  <a:lnTo>
                    <a:pt x="6686" y="3597"/>
                  </a:lnTo>
                  <a:lnTo>
                    <a:pt x="6653" y="3600"/>
                  </a:lnTo>
                  <a:lnTo>
                    <a:pt x="6620" y="3598"/>
                  </a:lnTo>
                  <a:lnTo>
                    <a:pt x="6587" y="3592"/>
                  </a:lnTo>
                  <a:lnTo>
                    <a:pt x="6556" y="3581"/>
                  </a:lnTo>
                  <a:lnTo>
                    <a:pt x="6526" y="3567"/>
                  </a:lnTo>
                  <a:lnTo>
                    <a:pt x="6498" y="3549"/>
                  </a:lnTo>
                  <a:lnTo>
                    <a:pt x="6473" y="3527"/>
                  </a:lnTo>
                  <a:lnTo>
                    <a:pt x="6114" y="3167"/>
                  </a:lnTo>
                  <a:lnTo>
                    <a:pt x="5069" y="8913"/>
                  </a:lnTo>
                  <a:lnTo>
                    <a:pt x="5058" y="8957"/>
                  </a:lnTo>
                  <a:lnTo>
                    <a:pt x="5041" y="9000"/>
                  </a:lnTo>
                  <a:lnTo>
                    <a:pt x="5019" y="9040"/>
                  </a:lnTo>
                  <a:lnTo>
                    <a:pt x="4992" y="9076"/>
                  </a:lnTo>
                  <a:lnTo>
                    <a:pt x="4960" y="9109"/>
                  </a:lnTo>
                  <a:lnTo>
                    <a:pt x="4924" y="9138"/>
                  </a:lnTo>
                  <a:lnTo>
                    <a:pt x="4885" y="9161"/>
                  </a:lnTo>
                  <a:lnTo>
                    <a:pt x="4843" y="9180"/>
                  </a:lnTo>
                  <a:lnTo>
                    <a:pt x="4799" y="9192"/>
                  </a:lnTo>
                  <a:lnTo>
                    <a:pt x="4754" y="9199"/>
                  </a:lnTo>
                  <a:lnTo>
                    <a:pt x="4708" y="9200"/>
                  </a:lnTo>
                  <a:lnTo>
                    <a:pt x="4662" y="9194"/>
                  </a:lnTo>
                  <a:lnTo>
                    <a:pt x="4618" y="9183"/>
                  </a:lnTo>
                  <a:lnTo>
                    <a:pt x="4575" y="9166"/>
                  </a:lnTo>
                  <a:lnTo>
                    <a:pt x="4535" y="9144"/>
                  </a:lnTo>
                  <a:lnTo>
                    <a:pt x="4499" y="9117"/>
                  </a:lnTo>
                  <a:lnTo>
                    <a:pt x="4466" y="9085"/>
                  </a:lnTo>
                  <a:lnTo>
                    <a:pt x="4437" y="9049"/>
                  </a:lnTo>
                  <a:lnTo>
                    <a:pt x="4414" y="9010"/>
                  </a:lnTo>
                  <a:lnTo>
                    <a:pt x="4395" y="8968"/>
                  </a:lnTo>
                  <a:lnTo>
                    <a:pt x="4383" y="8924"/>
                  </a:lnTo>
                  <a:lnTo>
                    <a:pt x="4376" y="8879"/>
                  </a:lnTo>
                  <a:lnTo>
                    <a:pt x="4375" y="8833"/>
                  </a:lnTo>
                  <a:lnTo>
                    <a:pt x="4381" y="8787"/>
                  </a:lnTo>
                  <a:lnTo>
                    <a:pt x="5481" y="2737"/>
                  </a:lnTo>
                  <a:lnTo>
                    <a:pt x="5492" y="2693"/>
                  </a:lnTo>
                  <a:lnTo>
                    <a:pt x="5509" y="2650"/>
                  </a:lnTo>
                  <a:lnTo>
                    <a:pt x="5531" y="2610"/>
                  </a:lnTo>
                  <a:lnTo>
                    <a:pt x="5542" y="2595"/>
                  </a:lnTo>
                  <a:lnTo>
                    <a:pt x="5446" y="2500"/>
                  </a:lnTo>
                  <a:lnTo>
                    <a:pt x="3075" y="2500"/>
                  </a:lnTo>
                  <a:lnTo>
                    <a:pt x="3042" y="2498"/>
                  </a:lnTo>
                  <a:lnTo>
                    <a:pt x="3010" y="2491"/>
                  </a:lnTo>
                  <a:lnTo>
                    <a:pt x="2979" y="2481"/>
                  </a:lnTo>
                  <a:lnTo>
                    <a:pt x="2950" y="2467"/>
                  </a:lnTo>
                  <a:lnTo>
                    <a:pt x="2923" y="2448"/>
                  </a:lnTo>
                  <a:lnTo>
                    <a:pt x="2898" y="2427"/>
                  </a:lnTo>
                  <a:lnTo>
                    <a:pt x="2877" y="2402"/>
                  </a:lnTo>
                  <a:lnTo>
                    <a:pt x="2858" y="2375"/>
                  </a:lnTo>
                  <a:lnTo>
                    <a:pt x="2844" y="2346"/>
                  </a:lnTo>
                  <a:lnTo>
                    <a:pt x="2834" y="2315"/>
                  </a:lnTo>
                  <a:lnTo>
                    <a:pt x="2827" y="2283"/>
                  </a:lnTo>
                  <a:lnTo>
                    <a:pt x="2825" y="2250"/>
                  </a:lnTo>
                  <a:lnTo>
                    <a:pt x="2825" y="1439"/>
                  </a:lnTo>
                  <a:lnTo>
                    <a:pt x="2740" y="1475"/>
                  </a:lnTo>
                  <a:lnTo>
                    <a:pt x="2664" y="1524"/>
                  </a:lnTo>
                  <a:lnTo>
                    <a:pt x="2602" y="1582"/>
                  </a:lnTo>
                  <a:lnTo>
                    <a:pt x="2554" y="1647"/>
                  </a:lnTo>
                  <a:lnTo>
                    <a:pt x="2519" y="1720"/>
                  </a:lnTo>
                  <a:lnTo>
                    <a:pt x="2498" y="1798"/>
                  </a:lnTo>
                  <a:lnTo>
                    <a:pt x="2490" y="1882"/>
                  </a:lnTo>
                  <a:lnTo>
                    <a:pt x="2497" y="1971"/>
                  </a:lnTo>
                  <a:lnTo>
                    <a:pt x="2520" y="2064"/>
                  </a:lnTo>
                  <a:lnTo>
                    <a:pt x="2561" y="2159"/>
                  </a:lnTo>
                  <a:lnTo>
                    <a:pt x="2621" y="2254"/>
                  </a:lnTo>
                  <a:lnTo>
                    <a:pt x="2714" y="2361"/>
                  </a:lnTo>
                  <a:lnTo>
                    <a:pt x="2734" y="2387"/>
                  </a:lnTo>
                  <a:lnTo>
                    <a:pt x="2750" y="2416"/>
                  </a:lnTo>
                  <a:lnTo>
                    <a:pt x="2762" y="2446"/>
                  </a:lnTo>
                  <a:lnTo>
                    <a:pt x="2771" y="2478"/>
                  </a:lnTo>
                  <a:lnTo>
                    <a:pt x="2775" y="2510"/>
                  </a:lnTo>
                  <a:lnTo>
                    <a:pt x="2774" y="2543"/>
                  </a:lnTo>
                  <a:lnTo>
                    <a:pt x="2770" y="2575"/>
                  </a:lnTo>
                  <a:lnTo>
                    <a:pt x="2761" y="2607"/>
                  </a:lnTo>
                  <a:lnTo>
                    <a:pt x="2749" y="2637"/>
                  </a:lnTo>
                  <a:lnTo>
                    <a:pt x="2732" y="2665"/>
                  </a:lnTo>
                  <a:lnTo>
                    <a:pt x="2712" y="2691"/>
                  </a:lnTo>
                  <a:lnTo>
                    <a:pt x="2689" y="2714"/>
                  </a:lnTo>
                  <a:lnTo>
                    <a:pt x="2663" y="2734"/>
                  </a:lnTo>
                  <a:lnTo>
                    <a:pt x="2634" y="2750"/>
                  </a:lnTo>
                  <a:lnTo>
                    <a:pt x="2604" y="2762"/>
                  </a:lnTo>
                  <a:lnTo>
                    <a:pt x="2572" y="2771"/>
                  </a:lnTo>
                  <a:lnTo>
                    <a:pt x="2540" y="2775"/>
                  </a:lnTo>
                  <a:lnTo>
                    <a:pt x="2507" y="2774"/>
                  </a:lnTo>
                  <a:lnTo>
                    <a:pt x="2475" y="2770"/>
                  </a:lnTo>
                  <a:lnTo>
                    <a:pt x="2443" y="2761"/>
                  </a:lnTo>
                  <a:lnTo>
                    <a:pt x="2413" y="2749"/>
                  </a:lnTo>
                  <a:lnTo>
                    <a:pt x="2385" y="2732"/>
                  </a:lnTo>
                  <a:lnTo>
                    <a:pt x="2359" y="2712"/>
                  </a:lnTo>
                  <a:lnTo>
                    <a:pt x="2336" y="2689"/>
                  </a:lnTo>
                  <a:lnTo>
                    <a:pt x="2231" y="2567"/>
                  </a:lnTo>
                  <a:lnTo>
                    <a:pt x="2208" y="2537"/>
                  </a:lnTo>
                  <a:lnTo>
                    <a:pt x="2128" y="2409"/>
                  </a:lnTo>
                  <a:lnTo>
                    <a:pt x="2109" y="2375"/>
                  </a:lnTo>
                  <a:lnTo>
                    <a:pt x="2053" y="2243"/>
                  </a:lnTo>
                  <a:lnTo>
                    <a:pt x="2040" y="2205"/>
                  </a:lnTo>
                  <a:lnTo>
                    <a:pt x="2007" y="2073"/>
                  </a:lnTo>
                  <a:lnTo>
                    <a:pt x="2000" y="2031"/>
                  </a:lnTo>
                  <a:lnTo>
                    <a:pt x="1990" y="1900"/>
                  </a:lnTo>
                  <a:lnTo>
                    <a:pt x="1990" y="1857"/>
                  </a:lnTo>
                  <a:lnTo>
                    <a:pt x="2002" y="1730"/>
                  </a:lnTo>
                  <a:lnTo>
                    <a:pt x="2010" y="1686"/>
                  </a:lnTo>
                  <a:lnTo>
                    <a:pt x="2043" y="1565"/>
                  </a:lnTo>
                  <a:lnTo>
                    <a:pt x="2059" y="1523"/>
                  </a:lnTo>
                  <a:lnTo>
                    <a:pt x="2114" y="1409"/>
                  </a:lnTo>
                  <a:lnTo>
                    <a:pt x="2137" y="1370"/>
                  </a:lnTo>
                  <a:lnTo>
                    <a:pt x="2212" y="1268"/>
                  </a:lnTo>
                  <a:lnTo>
                    <a:pt x="2243" y="1233"/>
                  </a:lnTo>
                  <a:lnTo>
                    <a:pt x="2338" y="1144"/>
                  </a:lnTo>
                  <a:lnTo>
                    <a:pt x="2374" y="1116"/>
                  </a:lnTo>
                  <a:lnTo>
                    <a:pt x="2488" y="1043"/>
                  </a:lnTo>
                  <a:lnTo>
                    <a:pt x="2527" y="1022"/>
                  </a:lnTo>
                  <a:lnTo>
                    <a:pt x="2659" y="967"/>
                  </a:lnTo>
                  <a:lnTo>
                    <a:pt x="2699" y="954"/>
                  </a:lnTo>
                  <a:lnTo>
                    <a:pt x="2850" y="919"/>
                  </a:lnTo>
                  <a:close/>
                  <a:moveTo>
                    <a:pt x="7651" y="2229"/>
                  </a:moveTo>
                  <a:lnTo>
                    <a:pt x="6821" y="1400"/>
                  </a:lnTo>
                  <a:lnTo>
                    <a:pt x="3325" y="1400"/>
                  </a:lnTo>
                  <a:lnTo>
                    <a:pt x="3325" y="2000"/>
                  </a:lnTo>
                  <a:lnTo>
                    <a:pt x="5550" y="2000"/>
                  </a:lnTo>
                  <a:lnTo>
                    <a:pt x="5583" y="2002"/>
                  </a:lnTo>
                  <a:lnTo>
                    <a:pt x="5615" y="2009"/>
                  </a:lnTo>
                  <a:lnTo>
                    <a:pt x="5646" y="2019"/>
                  </a:lnTo>
                  <a:lnTo>
                    <a:pt x="5675" y="2033"/>
                  </a:lnTo>
                  <a:lnTo>
                    <a:pt x="5702" y="2052"/>
                  </a:lnTo>
                  <a:lnTo>
                    <a:pt x="5727" y="2073"/>
                  </a:lnTo>
                  <a:lnTo>
                    <a:pt x="6669" y="3015"/>
                  </a:lnTo>
                  <a:lnTo>
                    <a:pt x="7651" y="222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04" name="Group 91"/>
          <p:cNvGrpSpPr/>
          <p:nvPr/>
        </p:nvGrpSpPr>
        <p:grpSpPr>
          <a:xfrm>
            <a:off x="9449393" y="1763215"/>
            <a:ext cx="852668" cy="852668"/>
            <a:chOff x="5227152" y="861060"/>
            <a:chExt cx="633600" cy="633600"/>
          </a:xfrm>
        </p:grpSpPr>
        <p:sp>
          <p:nvSpPr>
            <p:cNvPr id="105" name="Accent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719" y="3931"/>
                  </a:moveTo>
                  <a:lnTo>
                    <a:pt x="1711" y="3921"/>
                  </a:lnTo>
                  <a:lnTo>
                    <a:pt x="1628" y="3813"/>
                  </a:lnTo>
                  <a:lnTo>
                    <a:pt x="1617" y="3797"/>
                  </a:lnTo>
                  <a:lnTo>
                    <a:pt x="1609" y="3780"/>
                  </a:lnTo>
                  <a:lnTo>
                    <a:pt x="1602" y="3761"/>
                  </a:lnTo>
                  <a:lnTo>
                    <a:pt x="1598" y="3742"/>
                  </a:lnTo>
                  <a:lnTo>
                    <a:pt x="1597" y="3722"/>
                  </a:lnTo>
                  <a:lnTo>
                    <a:pt x="1598" y="3703"/>
                  </a:lnTo>
                  <a:lnTo>
                    <a:pt x="1602" y="3683"/>
                  </a:lnTo>
                  <a:lnTo>
                    <a:pt x="1608" y="3665"/>
                  </a:lnTo>
                  <a:lnTo>
                    <a:pt x="1617" y="3647"/>
                  </a:lnTo>
                  <a:lnTo>
                    <a:pt x="1628" y="3631"/>
                  </a:lnTo>
                  <a:lnTo>
                    <a:pt x="1641" y="3616"/>
                  </a:lnTo>
                  <a:lnTo>
                    <a:pt x="1656" y="3603"/>
                  </a:lnTo>
                  <a:lnTo>
                    <a:pt x="1672" y="3592"/>
                  </a:lnTo>
                  <a:lnTo>
                    <a:pt x="1689" y="3584"/>
                  </a:lnTo>
                  <a:lnTo>
                    <a:pt x="1708" y="3577"/>
                  </a:lnTo>
                  <a:lnTo>
                    <a:pt x="1727" y="3573"/>
                  </a:lnTo>
                  <a:lnTo>
                    <a:pt x="1747" y="3572"/>
                  </a:lnTo>
                  <a:lnTo>
                    <a:pt x="1766" y="3573"/>
                  </a:lnTo>
                  <a:lnTo>
                    <a:pt x="1786" y="3577"/>
                  </a:lnTo>
                  <a:lnTo>
                    <a:pt x="1804" y="3583"/>
                  </a:lnTo>
                  <a:lnTo>
                    <a:pt x="1822" y="3592"/>
                  </a:lnTo>
                  <a:lnTo>
                    <a:pt x="1838" y="3603"/>
                  </a:lnTo>
                  <a:lnTo>
                    <a:pt x="1853" y="3616"/>
                  </a:lnTo>
                  <a:lnTo>
                    <a:pt x="1866" y="3631"/>
                  </a:lnTo>
                  <a:lnTo>
                    <a:pt x="1945" y="3733"/>
                  </a:lnTo>
                  <a:lnTo>
                    <a:pt x="2019" y="3815"/>
                  </a:lnTo>
                  <a:lnTo>
                    <a:pt x="2090" y="3878"/>
                  </a:lnTo>
                  <a:lnTo>
                    <a:pt x="2156" y="3925"/>
                  </a:lnTo>
                  <a:lnTo>
                    <a:pt x="2217" y="3955"/>
                  </a:lnTo>
                  <a:lnTo>
                    <a:pt x="2274" y="3972"/>
                  </a:lnTo>
                  <a:lnTo>
                    <a:pt x="2328" y="3978"/>
                  </a:lnTo>
                  <a:lnTo>
                    <a:pt x="2382" y="3972"/>
                  </a:lnTo>
                  <a:lnTo>
                    <a:pt x="2439" y="3955"/>
                  </a:lnTo>
                  <a:lnTo>
                    <a:pt x="2500" y="3925"/>
                  </a:lnTo>
                  <a:lnTo>
                    <a:pt x="2566" y="3878"/>
                  </a:lnTo>
                  <a:lnTo>
                    <a:pt x="2637" y="3815"/>
                  </a:lnTo>
                  <a:lnTo>
                    <a:pt x="2711" y="3733"/>
                  </a:lnTo>
                  <a:lnTo>
                    <a:pt x="2790" y="3631"/>
                  </a:lnTo>
                  <a:lnTo>
                    <a:pt x="2803" y="3616"/>
                  </a:lnTo>
                  <a:lnTo>
                    <a:pt x="2818" y="3603"/>
                  </a:lnTo>
                  <a:lnTo>
                    <a:pt x="2834" y="3592"/>
                  </a:lnTo>
                  <a:lnTo>
                    <a:pt x="2852" y="3583"/>
                  </a:lnTo>
                  <a:lnTo>
                    <a:pt x="2870" y="3577"/>
                  </a:lnTo>
                  <a:lnTo>
                    <a:pt x="2889" y="3573"/>
                  </a:lnTo>
                  <a:lnTo>
                    <a:pt x="2909" y="3572"/>
                  </a:lnTo>
                  <a:lnTo>
                    <a:pt x="2929" y="3573"/>
                  </a:lnTo>
                  <a:lnTo>
                    <a:pt x="2948" y="3577"/>
                  </a:lnTo>
                  <a:lnTo>
                    <a:pt x="2966" y="3583"/>
                  </a:lnTo>
                  <a:lnTo>
                    <a:pt x="2984" y="3592"/>
                  </a:lnTo>
                  <a:lnTo>
                    <a:pt x="3000" y="3603"/>
                  </a:lnTo>
                  <a:lnTo>
                    <a:pt x="3015" y="3616"/>
                  </a:lnTo>
                  <a:lnTo>
                    <a:pt x="3028" y="3631"/>
                  </a:lnTo>
                  <a:lnTo>
                    <a:pt x="3107" y="3733"/>
                  </a:lnTo>
                  <a:lnTo>
                    <a:pt x="3181" y="3815"/>
                  </a:lnTo>
                  <a:lnTo>
                    <a:pt x="3252" y="3878"/>
                  </a:lnTo>
                  <a:lnTo>
                    <a:pt x="3318" y="3925"/>
                  </a:lnTo>
                  <a:lnTo>
                    <a:pt x="3379" y="3955"/>
                  </a:lnTo>
                  <a:lnTo>
                    <a:pt x="3436" y="3972"/>
                  </a:lnTo>
                  <a:lnTo>
                    <a:pt x="3490" y="3978"/>
                  </a:lnTo>
                  <a:lnTo>
                    <a:pt x="3544" y="3972"/>
                  </a:lnTo>
                  <a:lnTo>
                    <a:pt x="3601" y="3955"/>
                  </a:lnTo>
                  <a:lnTo>
                    <a:pt x="3662" y="3925"/>
                  </a:lnTo>
                  <a:lnTo>
                    <a:pt x="3728" y="3878"/>
                  </a:lnTo>
                  <a:lnTo>
                    <a:pt x="3799" y="3815"/>
                  </a:lnTo>
                  <a:lnTo>
                    <a:pt x="3873" y="3733"/>
                  </a:lnTo>
                  <a:lnTo>
                    <a:pt x="3952" y="3631"/>
                  </a:lnTo>
                  <a:lnTo>
                    <a:pt x="3965" y="3616"/>
                  </a:lnTo>
                  <a:lnTo>
                    <a:pt x="3980" y="3603"/>
                  </a:lnTo>
                  <a:lnTo>
                    <a:pt x="3996" y="3592"/>
                  </a:lnTo>
                  <a:lnTo>
                    <a:pt x="4014" y="3583"/>
                  </a:lnTo>
                  <a:lnTo>
                    <a:pt x="4032" y="3577"/>
                  </a:lnTo>
                  <a:lnTo>
                    <a:pt x="4052" y="3573"/>
                  </a:lnTo>
                  <a:lnTo>
                    <a:pt x="4071" y="3572"/>
                  </a:lnTo>
                  <a:lnTo>
                    <a:pt x="4091" y="3573"/>
                  </a:lnTo>
                  <a:lnTo>
                    <a:pt x="4110" y="3577"/>
                  </a:lnTo>
                  <a:lnTo>
                    <a:pt x="4128" y="3583"/>
                  </a:lnTo>
                  <a:lnTo>
                    <a:pt x="4146" y="3592"/>
                  </a:lnTo>
                  <a:lnTo>
                    <a:pt x="4162" y="3603"/>
                  </a:lnTo>
                  <a:lnTo>
                    <a:pt x="4177" y="3616"/>
                  </a:lnTo>
                  <a:lnTo>
                    <a:pt x="4190" y="3631"/>
                  </a:lnTo>
                  <a:lnTo>
                    <a:pt x="4269" y="3734"/>
                  </a:lnTo>
                  <a:lnTo>
                    <a:pt x="4343" y="3815"/>
                  </a:lnTo>
                  <a:lnTo>
                    <a:pt x="4413" y="3878"/>
                  </a:lnTo>
                  <a:lnTo>
                    <a:pt x="4480" y="3925"/>
                  </a:lnTo>
                  <a:lnTo>
                    <a:pt x="4541" y="3955"/>
                  </a:lnTo>
                  <a:lnTo>
                    <a:pt x="4598" y="3972"/>
                  </a:lnTo>
                  <a:lnTo>
                    <a:pt x="4651" y="3978"/>
                  </a:lnTo>
                  <a:lnTo>
                    <a:pt x="4705" y="3972"/>
                  </a:lnTo>
                  <a:lnTo>
                    <a:pt x="4762" y="3955"/>
                  </a:lnTo>
                  <a:lnTo>
                    <a:pt x="4823" y="3925"/>
                  </a:lnTo>
                  <a:lnTo>
                    <a:pt x="4890" y="3878"/>
                  </a:lnTo>
                  <a:lnTo>
                    <a:pt x="4960" y="3815"/>
                  </a:lnTo>
                  <a:lnTo>
                    <a:pt x="5034" y="3733"/>
                  </a:lnTo>
                  <a:lnTo>
                    <a:pt x="5113" y="3631"/>
                  </a:lnTo>
                  <a:lnTo>
                    <a:pt x="5126" y="3616"/>
                  </a:lnTo>
                  <a:lnTo>
                    <a:pt x="5141" y="3603"/>
                  </a:lnTo>
                  <a:lnTo>
                    <a:pt x="5157" y="3592"/>
                  </a:lnTo>
                  <a:lnTo>
                    <a:pt x="5175" y="3583"/>
                  </a:lnTo>
                  <a:lnTo>
                    <a:pt x="5193" y="3577"/>
                  </a:lnTo>
                  <a:lnTo>
                    <a:pt x="5212" y="3573"/>
                  </a:lnTo>
                  <a:lnTo>
                    <a:pt x="5232" y="3572"/>
                  </a:lnTo>
                  <a:lnTo>
                    <a:pt x="5252" y="3573"/>
                  </a:lnTo>
                  <a:lnTo>
                    <a:pt x="5271" y="3577"/>
                  </a:lnTo>
                  <a:lnTo>
                    <a:pt x="5289" y="3583"/>
                  </a:lnTo>
                  <a:lnTo>
                    <a:pt x="5307" y="3592"/>
                  </a:lnTo>
                  <a:lnTo>
                    <a:pt x="5323" y="3603"/>
                  </a:lnTo>
                  <a:lnTo>
                    <a:pt x="5338" y="3616"/>
                  </a:lnTo>
                  <a:lnTo>
                    <a:pt x="5351" y="3631"/>
                  </a:lnTo>
                  <a:lnTo>
                    <a:pt x="5430" y="3733"/>
                  </a:lnTo>
                  <a:lnTo>
                    <a:pt x="5504" y="3815"/>
                  </a:lnTo>
                  <a:lnTo>
                    <a:pt x="5575" y="3878"/>
                  </a:lnTo>
                  <a:lnTo>
                    <a:pt x="5641" y="3925"/>
                  </a:lnTo>
                  <a:lnTo>
                    <a:pt x="5702" y="3955"/>
                  </a:lnTo>
                  <a:lnTo>
                    <a:pt x="5759" y="3972"/>
                  </a:lnTo>
                  <a:lnTo>
                    <a:pt x="5813" y="3978"/>
                  </a:lnTo>
                  <a:lnTo>
                    <a:pt x="5867" y="3972"/>
                  </a:lnTo>
                  <a:lnTo>
                    <a:pt x="5924" y="3955"/>
                  </a:lnTo>
                  <a:lnTo>
                    <a:pt x="5985" y="3925"/>
                  </a:lnTo>
                  <a:lnTo>
                    <a:pt x="6051" y="3878"/>
                  </a:lnTo>
                  <a:lnTo>
                    <a:pt x="6122" y="3815"/>
                  </a:lnTo>
                  <a:lnTo>
                    <a:pt x="6196" y="3733"/>
                  </a:lnTo>
                  <a:lnTo>
                    <a:pt x="6275" y="3631"/>
                  </a:lnTo>
                  <a:lnTo>
                    <a:pt x="6288" y="3616"/>
                  </a:lnTo>
                  <a:lnTo>
                    <a:pt x="6303" y="3603"/>
                  </a:lnTo>
                  <a:lnTo>
                    <a:pt x="6319" y="3592"/>
                  </a:lnTo>
                  <a:lnTo>
                    <a:pt x="6337" y="3583"/>
                  </a:lnTo>
                  <a:lnTo>
                    <a:pt x="6355" y="3577"/>
                  </a:lnTo>
                  <a:lnTo>
                    <a:pt x="6374" y="3573"/>
                  </a:lnTo>
                  <a:lnTo>
                    <a:pt x="6394" y="3572"/>
                  </a:lnTo>
                  <a:lnTo>
                    <a:pt x="6414" y="3573"/>
                  </a:lnTo>
                  <a:lnTo>
                    <a:pt x="6433" y="3577"/>
                  </a:lnTo>
                  <a:lnTo>
                    <a:pt x="6451" y="3583"/>
                  </a:lnTo>
                  <a:lnTo>
                    <a:pt x="6469" y="3592"/>
                  </a:lnTo>
                  <a:lnTo>
                    <a:pt x="6485" y="3603"/>
                  </a:lnTo>
                  <a:lnTo>
                    <a:pt x="6500" y="3616"/>
                  </a:lnTo>
                  <a:lnTo>
                    <a:pt x="6513" y="3631"/>
                  </a:lnTo>
                  <a:lnTo>
                    <a:pt x="6592" y="3733"/>
                  </a:lnTo>
                  <a:lnTo>
                    <a:pt x="6666" y="3815"/>
                  </a:lnTo>
                  <a:lnTo>
                    <a:pt x="6737" y="3878"/>
                  </a:lnTo>
                  <a:lnTo>
                    <a:pt x="6803" y="3925"/>
                  </a:lnTo>
                  <a:lnTo>
                    <a:pt x="6864" y="3955"/>
                  </a:lnTo>
                  <a:lnTo>
                    <a:pt x="6921" y="3972"/>
                  </a:lnTo>
                  <a:lnTo>
                    <a:pt x="6975" y="3978"/>
                  </a:lnTo>
                  <a:lnTo>
                    <a:pt x="7029" y="3972"/>
                  </a:lnTo>
                  <a:lnTo>
                    <a:pt x="7086" y="3955"/>
                  </a:lnTo>
                  <a:lnTo>
                    <a:pt x="7147" y="3925"/>
                  </a:lnTo>
                  <a:lnTo>
                    <a:pt x="7213" y="3878"/>
                  </a:lnTo>
                  <a:lnTo>
                    <a:pt x="7284" y="3815"/>
                  </a:lnTo>
                  <a:lnTo>
                    <a:pt x="7358" y="3733"/>
                  </a:lnTo>
                  <a:lnTo>
                    <a:pt x="7437" y="3631"/>
                  </a:lnTo>
                  <a:lnTo>
                    <a:pt x="7450" y="3616"/>
                  </a:lnTo>
                  <a:lnTo>
                    <a:pt x="7465" y="3603"/>
                  </a:lnTo>
                  <a:lnTo>
                    <a:pt x="7481" y="3592"/>
                  </a:lnTo>
                  <a:lnTo>
                    <a:pt x="7499" y="3583"/>
                  </a:lnTo>
                  <a:lnTo>
                    <a:pt x="7517" y="3577"/>
                  </a:lnTo>
                  <a:lnTo>
                    <a:pt x="7537" y="3573"/>
                  </a:lnTo>
                  <a:lnTo>
                    <a:pt x="7556" y="3572"/>
                  </a:lnTo>
                  <a:lnTo>
                    <a:pt x="7576" y="3573"/>
                  </a:lnTo>
                  <a:lnTo>
                    <a:pt x="7595" y="3577"/>
                  </a:lnTo>
                  <a:lnTo>
                    <a:pt x="7614" y="3584"/>
                  </a:lnTo>
                  <a:lnTo>
                    <a:pt x="7631" y="3592"/>
                  </a:lnTo>
                  <a:lnTo>
                    <a:pt x="7647" y="3603"/>
                  </a:lnTo>
                  <a:lnTo>
                    <a:pt x="7662" y="3616"/>
                  </a:lnTo>
                  <a:lnTo>
                    <a:pt x="7675" y="3631"/>
                  </a:lnTo>
                  <a:lnTo>
                    <a:pt x="7686" y="3647"/>
                  </a:lnTo>
                  <a:lnTo>
                    <a:pt x="7695" y="3665"/>
                  </a:lnTo>
                  <a:lnTo>
                    <a:pt x="7701" y="3683"/>
                  </a:lnTo>
                  <a:lnTo>
                    <a:pt x="7705" y="3703"/>
                  </a:lnTo>
                  <a:lnTo>
                    <a:pt x="7706" y="3722"/>
                  </a:lnTo>
                  <a:lnTo>
                    <a:pt x="7705" y="3742"/>
                  </a:lnTo>
                  <a:lnTo>
                    <a:pt x="7701" y="3761"/>
                  </a:lnTo>
                  <a:lnTo>
                    <a:pt x="7694" y="3780"/>
                  </a:lnTo>
                  <a:lnTo>
                    <a:pt x="7686" y="3797"/>
                  </a:lnTo>
                  <a:lnTo>
                    <a:pt x="7675" y="3813"/>
                  </a:lnTo>
                  <a:lnTo>
                    <a:pt x="7592" y="3921"/>
                  </a:lnTo>
                  <a:lnTo>
                    <a:pt x="7584" y="3931"/>
                  </a:lnTo>
                  <a:lnTo>
                    <a:pt x="7501" y="4022"/>
                  </a:lnTo>
                  <a:lnTo>
                    <a:pt x="7490" y="4033"/>
                  </a:lnTo>
                  <a:lnTo>
                    <a:pt x="7407" y="4107"/>
                  </a:lnTo>
                  <a:lnTo>
                    <a:pt x="7393" y="4119"/>
                  </a:lnTo>
                  <a:lnTo>
                    <a:pt x="7310" y="4177"/>
                  </a:lnTo>
                  <a:lnTo>
                    <a:pt x="7291" y="4188"/>
                  </a:lnTo>
                  <a:lnTo>
                    <a:pt x="7208" y="4229"/>
                  </a:lnTo>
                  <a:lnTo>
                    <a:pt x="7184" y="4239"/>
                  </a:lnTo>
                  <a:lnTo>
                    <a:pt x="7101" y="4264"/>
                  </a:lnTo>
                  <a:lnTo>
                    <a:pt x="7073" y="4269"/>
                  </a:lnTo>
                  <a:lnTo>
                    <a:pt x="6990" y="4278"/>
                  </a:lnTo>
                  <a:lnTo>
                    <a:pt x="6975" y="4278"/>
                  </a:lnTo>
                  <a:lnTo>
                    <a:pt x="6960" y="4278"/>
                  </a:lnTo>
                  <a:lnTo>
                    <a:pt x="6877" y="4269"/>
                  </a:lnTo>
                  <a:lnTo>
                    <a:pt x="6849" y="4264"/>
                  </a:lnTo>
                  <a:lnTo>
                    <a:pt x="6766" y="4239"/>
                  </a:lnTo>
                  <a:lnTo>
                    <a:pt x="6742" y="4229"/>
                  </a:lnTo>
                  <a:lnTo>
                    <a:pt x="6659" y="4188"/>
                  </a:lnTo>
                  <a:lnTo>
                    <a:pt x="6640" y="4177"/>
                  </a:lnTo>
                  <a:lnTo>
                    <a:pt x="6557" y="4119"/>
                  </a:lnTo>
                  <a:lnTo>
                    <a:pt x="6543" y="4107"/>
                  </a:lnTo>
                  <a:lnTo>
                    <a:pt x="6460" y="4033"/>
                  </a:lnTo>
                  <a:lnTo>
                    <a:pt x="6449" y="4022"/>
                  </a:lnTo>
                  <a:lnTo>
                    <a:pt x="6394" y="3962"/>
                  </a:lnTo>
                  <a:lnTo>
                    <a:pt x="6339" y="4022"/>
                  </a:lnTo>
                  <a:lnTo>
                    <a:pt x="6328" y="4033"/>
                  </a:lnTo>
                  <a:lnTo>
                    <a:pt x="6245" y="4107"/>
                  </a:lnTo>
                  <a:lnTo>
                    <a:pt x="6231" y="4119"/>
                  </a:lnTo>
                  <a:lnTo>
                    <a:pt x="6148" y="4177"/>
                  </a:lnTo>
                  <a:lnTo>
                    <a:pt x="6129" y="4188"/>
                  </a:lnTo>
                  <a:lnTo>
                    <a:pt x="6046" y="4229"/>
                  </a:lnTo>
                  <a:lnTo>
                    <a:pt x="6022" y="4239"/>
                  </a:lnTo>
                  <a:lnTo>
                    <a:pt x="5939" y="4264"/>
                  </a:lnTo>
                  <a:lnTo>
                    <a:pt x="5911" y="4269"/>
                  </a:lnTo>
                  <a:lnTo>
                    <a:pt x="5828" y="4278"/>
                  </a:lnTo>
                  <a:lnTo>
                    <a:pt x="5813" y="4278"/>
                  </a:lnTo>
                  <a:lnTo>
                    <a:pt x="5798" y="4278"/>
                  </a:lnTo>
                  <a:lnTo>
                    <a:pt x="5715" y="4269"/>
                  </a:lnTo>
                  <a:lnTo>
                    <a:pt x="5687" y="4264"/>
                  </a:lnTo>
                  <a:lnTo>
                    <a:pt x="5604" y="4239"/>
                  </a:lnTo>
                  <a:lnTo>
                    <a:pt x="5580" y="4229"/>
                  </a:lnTo>
                  <a:lnTo>
                    <a:pt x="5497" y="4188"/>
                  </a:lnTo>
                  <a:lnTo>
                    <a:pt x="5478" y="4177"/>
                  </a:lnTo>
                  <a:lnTo>
                    <a:pt x="5395" y="4119"/>
                  </a:lnTo>
                  <a:lnTo>
                    <a:pt x="5381" y="4107"/>
                  </a:lnTo>
                  <a:lnTo>
                    <a:pt x="5298" y="4033"/>
                  </a:lnTo>
                  <a:lnTo>
                    <a:pt x="5287" y="4022"/>
                  </a:lnTo>
                  <a:lnTo>
                    <a:pt x="5232" y="3962"/>
                  </a:lnTo>
                  <a:lnTo>
                    <a:pt x="5177" y="4022"/>
                  </a:lnTo>
                  <a:lnTo>
                    <a:pt x="5166" y="4033"/>
                  </a:lnTo>
                  <a:lnTo>
                    <a:pt x="5083" y="4107"/>
                  </a:lnTo>
                  <a:lnTo>
                    <a:pt x="5069" y="4119"/>
                  </a:lnTo>
                  <a:lnTo>
                    <a:pt x="4986" y="4177"/>
                  </a:lnTo>
                  <a:lnTo>
                    <a:pt x="4967" y="4188"/>
                  </a:lnTo>
                  <a:lnTo>
                    <a:pt x="4884" y="4229"/>
                  </a:lnTo>
                  <a:lnTo>
                    <a:pt x="4860" y="4239"/>
                  </a:lnTo>
                  <a:lnTo>
                    <a:pt x="4777" y="4264"/>
                  </a:lnTo>
                  <a:lnTo>
                    <a:pt x="4749" y="4269"/>
                  </a:lnTo>
                  <a:lnTo>
                    <a:pt x="4666" y="4278"/>
                  </a:lnTo>
                  <a:lnTo>
                    <a:pt x="4651" y="4278"/>
                  </a:lnTo>
                  <a:lnTo>
                    <a:pt x="4636" y="4278"/>
                  </a:lnTo>
                  <a:lnTo>
                    <a:pt x="4553" y="4269"/>
                  </a:lnTo>
                  <a:lnTo>
                    <a:pt x="4525" y="4264"/>
                  </a:lnTo>
                  <a:lnTo>
                    <a:pt x="4442" y="4239"/>
                  </a:lnTo>
                  <a:lnTo>
                    <a:pt x="4418" y="4229"/>
                  </a:lnTo>
                  <a:lnTo>
                    <a:pt x="4335" y="4188"/>
                  </a:lnTo>
                  <a:lnTo>
                    <a:pt x="4316" y="4177"/>
                  </a:lnTo>
                  <a:lnTo>
                    <a:pt x="4234" y="4119"/>
                  </a:lnTo>
                  <a:lnTo>
                    <a:pt x="4219" y="4107"/>
                  </a:lnTo>
                  <a:lnTo>
                    <a:pt x="4136" y="4033"/>
                  </a:lnTo>
                  <a:lnTo>
                    <a:pt x="4126" y="4022"/>
                  </a:lnTo>
                  <a:lnTo>
                    <a:pt x="4071" y="3962"/>
                  </a:lnTo>
                  <a:lnTo>
                    <a:pt x="4016" y="4022"/>
                  </a:lnTo>
                  <a:lnTo>
                    <a:pt x="4005" y="4033"/>
                  </a:lnTo>
                  <a:lnTo>
                    <a:pt x="3922" y="4107"/>
                  </a:lnTo>
                  <a:lnTo>
                    <a:pt x="3908" y="4119"/>
                  </a:lnTo>
                  <a:lnTo>
                    <a:pt x="3825" y="4177"/>
                  </a:lnTo>
                  <a:lnTo>
                    <a:pt x="3806" y="4188"/>
                  </a:lnTo>
                  <a:lnTo>
                    <a:pt x="3723" y="4229"/>
                  </a:lnTo>
                  <a:lnTo>
                    <a:pt x="3699" y="4239"/>
                  </a:lnTo>
                  <a:lnTo>
                    <a:pt x="3616" y="4264"/>
                  </a:lnTo>
                  <a:lnTo>
                    <a:pt x="3588" y="4269"/>
                  </a:lnTo>
                  <a:lnTo>
                    <a:pt x="3505" y="4278"/>
                  </a:lnTo>
                  <a:lnTo>
                    <a:pt x="3490" y="4278"/>
                  </a:lnTo>
                  <a:lnTo>
                    <a:pt x="3475" y="4278"/>
                  </a:lnTo>
                  <a:lnTo>
                    <a:pt x="3392" y="4269"/>
                  </a:lnTo>
                  <a:lnTo>
                    <a:pt x="3364" y="4264"/>
                  </a:lnTo>
                  <a:lnTo>
                    <a:pt x="3281" y="4239"/>
                  </a:lnTo>
                  <a:lnTo>
                    <a:pt x="3257" y="4229"/>
                  </a:lnTo>
                  <a:lnTo>
                    <a:pt x="3174" y="4188"/>
                  </a:lnTo>
                  <a:lnTo>
                    <a:pt x="3155" y="4177"/>
                  </a:lnTo>
                  <a:lnTo>
                    <a:pt x="3072" y="4119"/>
                  </a:lnTo>
                  <a:lnTo>
                    <a:pt x="3058" y="4107"/>
                  </a:lnTo>
                  <a:lnTo>
                    <a:pt x="2975" y="4033"/>
                  </a:lnTo>
                  <a:lnTo>
                    <a:pt x="2964" y="4022"/>
                  </a:lnTo>
                  <a:lnTo>
                    <a:pt x="2909" y="3962"/>
                  </a:lnTo>
                  <a:lnTo>
                    <a:pt x="2854" y="4022"/>
                  </a:lnTo>
                  <a:lnTo>
                    <a:pt x="2843" y="4033"/>
                  </a:lnTo>
                  <a:lnTo>
                    <a:pt x="2760" y="4107"/>
                  </a:lnTo>
                  <a:lnTo>
                    <a:pt x="2746" y="4119"/>
                  </a:lnTo>
                  <a:lnTo>
                    <a:pt x="2663" y="4177"/>
                  </a:lnTo>
                  <a:lnTo>
                    <a:pt x="2644" y="4188"/>
                  </a:lnTo>
                  <a:lnTo>
                    <a:pt x="2561" y="4229"/>
                  </a:lnTo>
                  <a:lnTo>
                    <a:pt x="2537" y="4239"/>
                  </a:lnTo>
                  <a:lnTo>
                    <a:pt x="2454" y="4264"/>
                  </a:lnTo>
                  <a:lnTo>
                    <a:pt x="2426" y="4269"/>
                  </a:lnTo>
                  <a:lnTo>
                    <a:pt x="2343" y="4278"/>
                  </a:lnTo>
                  <a:lnTo>
                    <a:pt x="2328" y="4278"/>
                  </a:lnTo>
                  <a:lnTo>
                    <a:pt x="2313" y="4278"/>
                  </a:lnTo>
                  <a:lnTo>
                    <a:pt x="2230" y="4269"/>
                  </a:lnTo>
                  <a:lnTo>
                    <a:pt x="2202" y="4264"/>
                  </a:lnTo>
                  <a:lnTo>
                    <a:pt x="2119" y="4239"/>
                  </a:lnTo>
                  <a:lnTo>
                    <a:pt x="2095" y="4229"/>
                  </a:lnTo>
                  <a:lnTo>
                    <a:pt x="2012" y="4188"/>
                  </a:lnTo>
                  <a:lnTo>
                    <a:pt x="1993" y="4177"/>
                  </a:lnTo>
                  <a:lnTo>
                    <a:pt x="1910" y="4119"/>
                  </a:lnTo>
                  <a:lnTo>
                    <a:pt x="1896" y="4107"/>
                  </a:lnTo>
                  <a:lnTo>
                    <a:pt x="1813" y="4033"/>
                  </a:lnTo>
                  <a:lnTo>
                    <a:pt x="1802" y="4022"/>
                  </a:lnTo>
                  <a:lnTo>
                    <a:pt x="1719" y="3931"/>
                  </a:lnTo>
                  <a:close/>
                  <a:moveTo>
                    <a:pt x="2444" y="6394"/>
                  </a:moveTo>
                  <a:lnTo>
                    <a:pt x="2444" y="5116"/>
                  </a:lnTo>
                  <a:lnTo>
                    <a:pt x="3838" y="5116"/>
                  </a:lnTo>
                  <a:lnTo>
                    <a:pt x="3838" y="6394"/>
                  </a:lnTo>
                  <a:lnTo>
                    <a:pt x="2444" y="63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6" name="Outline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278" y="3801"/>
                  </a:moveTo>
                  <a:lnTo>
                    <a:pt x="813" y="2407"/>
                  </a:lnTo>
                  <a:lnTo>
                    <a:pt x="804" y="2374"/>
                  </a:lnTo>
                  <a:lnTo>
                    <a:pt x="800" y="2341"/>
                  </a:lnTo>
                  <a:lnTo>
                    <a:pt x="801" y="2307"/>
                  </a:lnTo>
                  <a:lnTo>
                    <a:pt x="806" y="2274"/>
                  </a:lnTo>
                  <a:lnTo>
                    <a:pt x="816" y="2241"/>
                  </a:lnTo>
                  <a:lnTo>
                    <a:pt x="829" y="2211"/>
                  </a:lnTo>
                  <a:lnTo>
                    <a:pt x="847" y="2182"/>
                  </a:lnTo>
                  <a:lnTo>
                    <a:pt x="869" y="2156"/>
                  </a:lnTo>
                  <a:lnTo>
                    <a:pt x="894" y="2133"/>
                  </a:lnTo>
                  <a:lnTo>
                    <a:pt x="921" y="2114"/>
                  </a:lnTo>
                  <a:lnTo>
                    <a:pt x="951" y="2098"/>
                  </a:lnTo>
                  <a:lnTo>
                    <a:pt x="983" y="2087"/>
                  </a:lnTo>
                  <a:lnTo>
                    <a:pt x="1016" y="2080"/>
                  </a:lnTo>
                  <a:lnTo>
                    <a:pt x="1050" y="2078"/>
                  </a:lnTo>
                  <a:lnTo>
                    <a:pt x="8950" y="2078"/>
                  </a:lnTo>
                  <a:lnTo>
                    <a:pt x="8984" y="2080"/>
                  </a:lnTo>
                  <a:lnTo>
                    <a:pt x="9017" y="2087"/>
                  </a:lnTo>
                  <a:lnTo>
                    <a:pt x="9049" y="2098"/>
                  </a:lnTo>
                  <a:lnTo>
                    <a:pt x="9079" y="2114"/>
                  </a:lnTo>
                  <a:lnTo>
                    <a:pt x="9106" y="2133"/>
                  </a:lnTo>
                  <a:lnTo>
                    <a:pt x="9131" y="2156"/>
                  </a:lnTo>
                  <a:lnTo>
                    <a:pt x="9153" y="2182"/>
                  </a:lnTo>
                  <a:lnTo>
                    <a:pt x="9171" y="2211"/>
                  </a:lnTo>
                  <a:lnTo>
                    <a:pt x="9184" y="2241"/>
                  </a:lnTo>
                  <a:lnTo>
                    <a:pt x="9194" y="2274"/>
                  </a:lnTo>
                  <a:lnTo>
                    <a:pt x="9199" y="2307"/>
                  </a:lnTo>
                  <a:lnTo>
                    <a:pt x="9200" y="2341"/>
                  </a:lnTo>
                  <a:lnTo>
                    <a:pt x="9196" y="2374"/>
                  </a:lnTo>
                  <a:lnTo>
                    <a:pt x="9187" y="2407"/>
                  </a:lnTo>
                  <a:lnTo>
                    <a:pt x="8722" y="3801"/>
                  </a:lnTo>
                  <a:lnTo>
                    <a:pt x="8710" y="3830"/>
                  </a:lnTo>
                  <a:lnTo>
                    <a:pt x="8695" y="3857"/>
                  </a:lnTo>
                  <a:lnTo>
                    <a:pt x="8677" y="3882"/>
                  </a:lnTo>
                  <a:lnTo>
                    <a:pt x="8655" y="3905"/>
                  </a:lnTo>
                  <a:lnTo>
                    <a:pt x="8631" y="3925"/>
                  </a:lnTo>
                  <a:lnTo>
                    <a:pt x="8605" y="3941"/>
                  </a:lnTo>
                  <a:lnTo>
                    <a:pt x="8576" y="3955"/>
                  </a:lnTo>
                  <a:lnTo>
                    <a:pt x="8547" y="3964"/>
                  </a:lnTo>
                  <a:lnTo>
                    <a:pt x="8516" y="3970"/>
                  </a:lnTo>
                  <a:lnTo>
                    <a:pt x="8503" y="3971"/>
                  </a:lnTo>
                  <a:lnTo>
                    <a:pt x="8503" y="7672"/>
                  </a:lnTo>
                  <a:lnTo>
                    <a:pt x="8501" y="7705"/>
                  </a:lnTo>
                  <a:lnTo>
                    <a:pt x="8494" y="7737"/>
                  </a:lnTo>
                  <a:lnTo>
                    <a:pt x="8484" y="7768"/>
                  </a:lnTo>
                  <a:lnTo>
                    <a:pt x="8470" y="7797"/>
                  </a:lnTo>
                  <a:lnTo>
                    <a:pt x="8451" y="7824"/>
                  </a:lnTo>
                  <a:lnTo>
                    <a:pt x="8430" y="7849"/>
                  </a:lnTo>
                  <a:lnTo>
                    <a:pt x="8405" y="7870"/>
                  </a:lnTo>
                  <a:lnTo>
                    <a:pt x="8378" y="7889"/>
                  </a:lnTo>
                  <a:lnTo>
                    <a:pt x="8349" y="7903"/>
                  </a:lnTo>
                  <a:lnTo>
                    <a:pt x="8318" y="7913"/>
                  </a:lnTo>
                  <a:lnTo>
                    <a:pt x="8286" y="7920"/>
                  </a:lnTo>
                  <a:lnTo>
                    <a:pt x="8253" y="7922"/>
                  </a:lnTo>
                  <a:lnTo>
                    <a:pt x="5929" y="7922"/>
                  </a:lnTo>
                  <a:lnTo>
                    <a:pt x="4535" y="7922"/>
                  </a:lnTo>
                  <a:lnTo>
                    <a:pt x="1747" y="7922"/>
                  </a:lnTo>
                  <a:lnTo>
                    <a:pt x="1714" y="7920"/>
                  </a:lnTo>
                  <a:lnTo>
                    <a:pt x="1682" y="7913"/>
                  </a:lnTo>
                  <a:lnTo>
                    <a:pt x="1651" y="7903"/>
                  </a:lnTo>
                  <a:lnTo>
                    <a:pt x="1622" y="7889"/>
                  </a:lnTo>
                  <a:lnTo>
                    <a:pt x="1595" y="7870"/>
                  </a:lnTo>
                  <a:lnTo>
                    <a:pt x="1570" y="7849"/>
                  </a:lnTo>
                  <a:lnTo>
                    <a:pt x="1549" y="7824"/>
                  </a:lnTo>
                  <a:lnTo>
                    <a:pt x="1530" y="7797"/>
                  </a:lnTo>
                  <a:lnTo>
                    <a:pt x="1516" y="7768"/>
                  </a:lnTo>
                  <a:lnTo>
                    <a:pt x="1506" y="7737"/>
                  </a:lnTo>
                  <a:lnTo>
                    <a:pt x="1499" y="7705"/>
                  </a:lnTo>
                  <a:lnTo>
                    <a:pt x="1497" y="7672"/>
                  </a:lnTo>
                  <a:lnTo>
                    <a:pt x="1497" y="3971"/>
                  </a:lnTo>
                  <a:lnTo>
                    <a:pt x="1484" y="3970"/>
                  </a:lnTo>
                  <a:lnTo>
                    <a:pt x="1453" y="3964"/>
                  </a:lnTo>
                  <a:lnTo>
                    <a:pt x="1424" y="3955"/>
                  </a:lnTo>
                  <a:lnTo>
                    <a:pt x="1395" y="3941"/>
                  </a:lnTo>
                  <a:lnTo>
                    <a:pt x="1369" y="3925"/>
                  </a:lnTo>
                  <a:lnTo>
                    <a:pt x="1345" y="3905"/>
                  </a:lnTo>
                  <a:lnTo>
                    <a:pt x="1323" y="3882"/>
                  </a:lnTo>
                  <a:lnTo>
                    <a:pt x="1305" y="3857"/>
                  </a:lnTo>
                  <a:lnTo>
                    <a:pt x="1290" y="3830"/>
                  </a:lnTo>
                  <a:lnTo>
                    <a:pt x="1278" y="3801"/>
                  </a:lnTo>
                  <a:close/>
                  <a:moveTo>
                    <a:pt x="8603" y="2578"/>
                  </a:moveTo>
                  <a:lnTo>
                    <a:pt x="1397" y="2578"/>
                  </a:lnTo>
                  <a:lnTo>
                    <a:pt x="1695" y="3472"/>
                  </a:lnTo>
                  <a:lnTo>
                    <a:pt x="1747" y="3472"/>
                  </a:lnTo>
                  <a:lnTo>
                    <a:pt x="8253" y="3472"/>
                  </a:lnTo>
                  <a:lnTo>
                    <a:pt x="8305" y="3472"/>
                  </a:lnTo>
                  <a:lnTo>
                    <a:pt x="8603" y="2578"/>
                  </a:lnTo>
                  <a:close/>
                  <a:moveTo>
                    <a:pt x="8003" y="3972"/>
                  </a:moveTo>
                  <a:lnTo>
                    <a:pt x="1997" y="3972"/>
                  </a:lnTo>
                  <a:lnTo>
                    <a:pt x="1997" y="7422"/>
                  </a:lnTo>
                  <a:lnTo>
                    <a:pt x="4285" y="7422"/>
                  </a:lnTo>
                  <a:lnTo>
                    <a:pt x="4285" y="5581"/>
                  </a:lnTo>
                  <a:lnTo>
                    <a:pt x="4287" y="5548"/>
                  </a:lnTo>
                  <a:lnTo>
                    <a:pt x="4294" y="5516"/>
                  </a:lnTo>
                  <a:lnTo>
                    <a:pt x="4304" y="5485"/>
                  </a:lnTo>
                  <a:lnTo>
                    <a:pt x="4318" y="5456"/>
                  </a:lnTo>
                  <a:lnTo>
                    <a:pt x="4337" y="5429"/>
                  </a:lnTo>
                  <a:lnTo>
                    <a:pt x="4358" y="5404"/>
                  </a:lnTo>
                  <a:lnTo>
                    <a:pt x="4383" y="5383"/>
                  </a:lnTo>
                  <a:lnTo>
                    <a:pt x="4410" y="5364"/>
                  </a:lnTo>
                  <a:lnTo>
                    <a:pt x="4439" y="5350"/>
                  </a:lnTo>
                  <a:lnTo>
                    <a:pt x="4470" y="5340"/>
                  </a:lnTo>
                  <a:lnTo>
                    <a:pt x="4502" y="5333"/>
                  </a:lnTo>
                  <a:lnTo>
                    <a:pt x="4535" y="5331"/>
                  </a:lnTo>
                  <a:lnTo>
                    <a:pt x="5929" y="5331"/>
                  </a:lnTo>
                  <a:lnTo>
                    <a:pt x="5962" y="5333"/>
                  </a:lnTo>
                  <a:lnTo>
                    <a:pt x="5994" y="5340"/>
                  </a:lnTo>
                  <a:lnTo>
                    <a:pt x="6025" y="5350"/>
                  </a:lnTo>
                  <a:lnTo>
                    <a:pt x="6054" y="5364"/>
                  </a:lnTo>
                  <a:lnTo>
                    <a:pt x="6081" y="5383"/>
                  </a:lnTo>
                  <a:lnTo>
                    <a:pt x="6106" y="5404"/>
                  </a:lnTo>
                  <a:lnTo>
                    <a:pt x="6127" y="5429"/>
                  </a:lnTo>
                  <a:lnTo>
                    <a:pt x="6146" y="5456"/>
                  </a:lnTo>
                  <a:lnTo>
                    <a:pt x="6160" y="5485"/>
                  </a:lnTo>
                  <a:lnTo>
                    <a:pt x="6170" y="5516"/>
                  </a:lnTo>
                  <a:lnTo>
                    <a:pt x="6177" y="5548"/>
                  </a:lnTo>
                  <a:lnTo>
                    <a:pt x="6179" y="5581"/>
                  </a:lnTo>
                  <a:lnTo>
                    <a:pt x="6179" y="7422"/>
                  </a:lnTo>
                  <a:lnTo>
                    <a:pt x="8003" y="7422"/>
                  </a:lnTo>
                  <a:lnTo>
                    <a:pt x="8003" y="3972"/>
                  </a:lnTo>
                  <a:close/>
                  <a:moveTo>
                    <a:pt x="4785" y="5831"/>
                  </a:moveTo>
                  <a:lnTo>
                    <a:pt x="4785" y="7422"/>
                  </a:lnTo>
                  <a:lnTo>
                    <a:pt x="5679" y="7422"/>
                  </a:lnTo>
                  <a:lnTo>
                    <a:pt x="5679" y="5831"/>
                  </a:lnTo>
                  <a:lnTo>
                    <a:pt x="4785" y="583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469490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Verde Academy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29</a:t>
            </a:fld>
            <a:endParaRPr lang="en-PH" dirty="0"/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D5867F4D-3415-4451-8A96-9C134D498577}"/>
              </a:ext>
            </a:extLst>
          </p:cNvPr>
          <p:cNvSpPr/>
          <p:nvPr/>
        </p:nvSpPr>
        <p:spPr>
          <a:xfrm>
            <a:off x="708565" y="2236434"/>
            <a:ext cx="1809001" cy="840593"/>
          </a:xfrm>
          <a:prstGeom prst="homePlate">
            <a:avLst>
              <a:gd name="adj" fmla="val 12004"/>
            </a:avLst>
          </a:prstGeom>
          <a:solidFill>
            <a:schemeClr val="tx2">
              <a:lumMod val="5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157411BA-6ABA-4C85-A097-A718F1A4B449}"/>
              </a:ext>
            </a:extLst>
          </p:cNvPr>
          <p:cNvSpPr/>
          <p:nvPr/>
        </p:nvSpPr>
        <p:spPr>
          <a:xfrm>
            <a:off x="629399" y="2236434"/>
            <a:ext cx="1809001" cy="840593"/>
          </a:xfrm>
          <a:prstGeom prst="homePlate">
            <a:avLst>
              <a:gd name="adj" fmla="val 12004"/>
            </a:avLst>
          </a:prstGeom>
          <a:solidFill>
            <a:schemeClr val="tx2">
              <a:lumMod val="20000"/>
              <a:lumOff val="80000"/>
            </a:scheme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39B4CB4E-A0C0-4374-AAAD-928B2339D476}"/>
              </a:ext>
            </a:extLst>
          </p:cNvPr>
          <p:cNvSpPr/>
          <p:nvPr/>
        </p:nvSpPr>
        <p:spPr>
          <a:xfrm>
            <a:off x="2708397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spc="-1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EB53B060-C961-40A3-8D99-24C89A5DCE66}"/>
              </a:ext>
            </a:extLst>
          </p:cNvPr>
          <p:cNvSpPr/>
          <p:nvPr/>
        </p:nvSpPr>
        <p:spPr>
          <a:xfrm>
            <a:off x="4935020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57CCCCB6-79C2-4515-9D7C-4D55D8320DCF}"/>
              </a:ext>
            </a:extLst>
          </p:cNvPr>
          <p:cNvSpPr/>
          <p:nvPr/>
        </p:nvSpPr>
        <p:spPr>
          <a:xfrm>
            <a:off x="7161643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F23E6F6E-8357-4B77-8A62-5AAA1FF9453D}"/>
              </a:ext>
            </a:extLst>
          </p:cNvPr>
          <p:cNvSpPr/>
          <p:nvPr/>
        </p:nvSpPr>
        <p:spPr>
          <a:xfrm>
            <a:off x="9388266" y="2191656"/>
            <a:ext cx="2122057" cy="885371"/>
          </a:xfrm>
          <a:prstGeom prst="round2Same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3152" rIns="72000" bIns="73152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7BD930A-8CDB-4A5D-A07B-46EF9520CD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161583"/>
              </p:ext>
            </p:extLst>
          </p:nvPr>
        </p:nvGraphicFramePr>
        <p:xfrm>
          <a:off x="628650" y="2191656"/>
          <a:ext cx="10933207" cy="39654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26715">
                  <a:extLst>
                    <a:ext uri="{9D8B030D-6E8A-4147-A177-3AD203B41FA5}">
                      <a16:colId xmlns:a16="http://schemas.microsoft.com/office/drawing/2014/main" val="3634988258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906536079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1183292142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1743187766"/>
                    </a:ext>
                  </a:extLst>
                </a:gridCol>
                <a:gridCol w="2226623">
                  <a:extLst>
                    <a:ext uri="{9D8B030D-6E8A-4147-A177-3AD203B41FA5}">
                      <a16:colId xmlns:a16="http://schemas.microsoft.com/office/drawing/2014/main" val="3378364922"/>
                    </a:ext>
                  </a:extLst>
                </a:gridCol>
              </a:tblGrid>
              <a:tr h="771913">
                <a:tc>
                  <a:txBody>
                    <a:bodyPr/>
                    <a:lstStyle/>
                    <a:p>
                      <a:pPr marL="0" indent="0" algn="l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Program module</a:t>
                      </a:r>
                      <a:br>
                        <a:rPr lang="en-US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by audience</a:t>
                      </a:r>
                    </a:p>
                  </a:txBody>
                  <a:tcPr marL="14400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Franchisee</a:t>
                      </a:r>
                      <a:b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(owner)</a:t>
                      </a:r>
                      <a:br>
                        <a:rPr lang="en-US" sz="1600" b="1" i="0" u="none" strike="noStrike" spc="-1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</a:br>
                      <a:endParaRPr lang="en-US" sz="1600" b="1" i="0" u="none" strike="noStrike" spc="-10" baseline="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Store manager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Kitchen &amp; crew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Refreshers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466038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indent="0" algn="l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Operations, food safety &amp; HACCP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Annual</a:t>
                      </a:r>
                    </a:p>
                  </a:txBody>
                  <a:tcPr marL="0" marR="72000" marT="73152" marB="73152" anchor="ctr"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541555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Guest experience &amp; brand standards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Annual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65108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P&amp;L, inventory &amp; back office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—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Qtrly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688521"/>
                  </a:ext>
                </a:extLst>
              </a:tr>
              <a:tr h="7719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Local store marketing &amp; delivery</a:t>
                      </a:r>
                    </a:p>
                  </a:txBody>
                  <a:tcPr marL="28800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—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Qtrly</a:t>
                      </a:r>
                    </a:p>
                  </a:txBody>
                  <a:tcPr marL="0" marR="72000" marT="73152" marB="73152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9797541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4FC74C74-5A38-4B24-92C6-8E9A09AAF5C3}"/>
              </a:ext>
            </a:extLst>
          </p:cNvPr>
          <p:cNvSpPr/>
          <p:nvPr/>
        </p:nvSpPr>
        <p:spPr>
          <a:xfrm>
            <a:off x="635958" y="3077027"/>
            <a:ext cx="45719" cy="2766868"/>
          </a:xfrm>
          <a:prstGeom prst="rect">
            <a:avLst/>
          </a:prstGeom>
          <a:solidFill>
            <a:schemeClr val="tx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625FD37-7A6A-439F-96C1-02EE4027F1A2}"/>
              </a:ext>
            </a:extLst>
          </p:cNvPr>
          <p:cNvSpPr/>
          <p:nvPr/>
        </p:nvSpPr>
        <p:spPr>
          <a:xfrm>
            <a:off x="593333" y="3389953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32C6C21-94C8-4B3C-B4BE-75ED2A8C937B}"/>
              </a:ext>
            </a:extLst>
          </p:cNvPr>
          <p:cNvSpPr/>
          <p:nvPr/>
        </p:nvSpPr>
        <p:spPr>
          <a:xfrm>
            <a:off x="593333" y="4161866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081DE83-4742-45B7-BA3D-C12A82083F79}"/>
              </a:ext>
            </a:extLst>
          </p:cNvPr>
          <p:cNvSpPr/>
          <p:nvPr/>
        </p:nvSpPr>
        <p:spPr>
          <a:xfrm>
            <a:off x="593333" y="4933779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1D8E22-B38D-4464-A233-BB7C966015D5}"/>
              </a:ext>
            </a:extLst>
          </p:cNvPr>
          <p:cNvSpPr/>
          <p:nvPr/>
        </p:nvSpPr>
        <p:spPr>
          <a:xfrm>
            <a:off x="593333" y="5712927"/>
            <a:ext cx="130968" cy="130968"/>
          </a:xfrm>
          <a:prstGeom prst="ellipse">
            <a:avLst/>
          </a:prstGeom>
          <a:solidFill>
            <a:srgbClr val="FFFFFF"/>
          </a:solidFill>
          <a:ln w="9525" cap="rnd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5912CC-B72D-4E9F-973D-AF09A8B2A759}"/>
              </a:ext>
            </a:extLst>
          </p:cNvPr>
          <p:cNvSpPr txBox="1"/>
          <p:nvPr/>
        </p:nvSpPr>
        <p:spPr>
          <a:xfrm>
            <a:off x="2708396" y="1548675"/>
            <a:ext cx="8772403" cy="338555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Eight weeks to certification before any opening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228840A-F596-473B-AED9-02520AB74581}"/>
              </a:ext>
            </a:extLst>
          </p:cNvPr>
          <p:cNvCxnSpPr>
            <a:cxnSpLocks/>
          </p:cNvCxnSpPr>
          <p:nvPr/>
        </p:nvCxnSpPr>
        <p:spPr>
          <a:xfrm>
            <a:off x="2708396" y="1991749"/>
            <a:ext cx="8717465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423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D226D-E421-452E-8D36-A630B0E3B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</a:t>
            </a:fld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83FCB1-A8CD-4B30-88DD-2D5BD7B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Executive Summary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5921C4-BDC2-4D63-AB44-C45AF0B0A7A8}"/>
              </a:ext>
            </a:extLst>
          </p:cNvPr>
          <p:cNvSpPr/>
          <p:nvPr/>
        </p:nvSpPr>
        <p:spPr>
          <a:xfrm>
            <a:off x="4513005" y="803509"/>
            <a:ext cx="7050343" cy="2488658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29809851-43DE-4326-86F5-CD7E10CAB05E}"/>
              </a:ext>
            </a:extLst>
          </p:cNvPr>
          <p:cNvSpPr/>
          <p:nvPr/>
        </p:nvSpPr>
        <p:spPr>
          <a:xfrm>
            <a:off x="4513005" y="560156"/>
            <a:ext cx="7050343" cy="455593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4504C8-86F3-48F0-B0AD-88E059ECB1B8}"/>
              </a:ext>
            </a:extLst>
          </p:cNvPr>
          <p:cNvSpPr txBox="1"/>
          <p:nvPr/>
        </p:nvSpPr>
        <p:spPr>
          <a:xfrm>
            <a:off x="4820630" y="649452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Today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C7CFFF-2525-4A4E-B74B-3A0F83BE3D86}"/>
              </a:ext>
            </a:extLst>
          </p:cNvPr>
          <p:cNvSpPr txBox="1"/>
          <p:nvPr/>
        </p:nvSpPr>
        <p:spPr>
          <a:xfrm>
            <a:off x="4588531" y="1151435"/>
            <a:ext cx="6899293" cy="1971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Verde Kitchen is a 12-store fast-casual brand serving healthy bowls and specialty coffee across Metro Manila.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Stores average ₱26M in annual sales with 22% store-level EBITDA and a 2.8-year payback on build-out cost.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Same-store sales have grown 9%+ for three straight years, with 68 NPS and repeat customers driving 61% of revenue.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 documented playbook — commissary supply, training academy and store tech — makes the format fully replicable.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Two franchised pilot stores opened in 2025 are already outperforming company-store averages.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6A4712C-D1E7-4BC1-9B59-025184699AB0}"/>
              </a:ext>
            </a:extLst>
          </p:cNvPr>
          <p:cNvSpPr/>
          <p:nvPr/>
        </p:nvSpPr>
        <p:spPr>
          <a:xfrm>
            <a:off x="4513005" y="3860410"/>
            <a:ext cx="7050343" cy="2488658"/>
          </a:xfrm>
          <a:prstGeom prst="roundRect">
            <a:avLst>
              <a:gd name="adj" fmla="val 1981"/>
            </a:avLst>
          </a:prstGeom>
          <a:noFill/>
          <a:ln w="9525" cap="rnd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F99327EB-2E72-4D12-B7D6-FA2D3D41DBAF}"/>
              </a:ext>
            </a:extLst>
          </p:cNvPr>
          <p:cNvSpPr/>
          <p:nvPr/>
        </p:nvSpPr>
        <p:spPr>
          <a:xfrm>
            <a:off x="4513005" y="3617057"/>
            <a:ext cx="7050343" cy="455593"/>
          </a:xfrm>
          <a:prstGeom prst="round2Diag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3A6319A-0398-4E62-82E3-9CBCCD57B669}"/>
              </a:ext>
            </a:extLst>
          </p:cNvPr>
          <p:cNvSpPr txBox="1"/>
          <p:nvPr/>
        </p:nvSpPr>
        <p:spPr>
          <a:xfrm>
            <a:off x="4820630" y="3706352"/>
            <a:ext cx="6435095" cy="276999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spAutoFit/>
          </a:bodyPr>
          <a:lstStyle/>
          <a:p>
            <a:pPr algn="ctr">
              <a:buSzPct val="100000"/>
              <a:buFont typeface="Trebuchet MS" panose="020B0703020202090204" pitchFamily="34" charset="0"/>
              <a:buChar char="​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The Plan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8C4D89-490F-48F1-A9B9-9E6BE91F2378}"/>
              </a:ext>
            </a:extLst>
          </p:cNvPr>
          <p:cNvSpPr txBox="1"/>
          <p:nvPr/>
        </p:nvSpPr>
        <p:spPr>
          <a:xfrm>
            <a:off x="4588531" y="4208336"/>
            <a:ext cx="6899293" cy="1971998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noAutofit/>
          </a:bodyPr>
          <a:lstStyle/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Franchise-led expansion from 12 to 185 units by 2029, concentrated in NCR, then Luzon growth corridors and VisMin.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 ₱700M Series A funds flagships, the franchise support platform, technology and working capital.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Systemwide sales reach ₱4.4B by 2029, with royalties and fees driving company revenue to ₱1.2B at 28% EBITDA.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Asset-light economics: franchisees fund ~70% of new-store capex while Verde earns 6% royalty plus 2% marketing fund.</a:t>
            </a:r>
          </a:p>
          <a:p>
            <a:pPr marL="378000" lvl="1" indent="-252000">
              <a:buClr>
                <a:schemeClr val="accent1"/>
              </a:buClr>
              <a:buSzPct val="100000"/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Targeting 3x+ investor return via strategic sale or IPO readiness by 2030.</a:t>
            </a:r>
          </a:p>
        </p:txBody>
      </p:sp>
    </p:spTree>
    <p:extLst>
      <p:ext uri="{BB962C8B-B14F-4D97-AF65-F5344CB8AC3E}">
        <p14:creationId xmlns:p14="http://schemas.microsoft.com/office/powerpoint/2010/main" val="31254273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Ongoing Franchisee Support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30</a:t>
            </a:fld>
            <a:endParaRPr lang="en-PH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AE67992-DE5E-446F-BBCD-EC474937BE16}"/>
              </a:ext>
            </a:extLst>
          </p:cNvPr>
          <p:cNvSpPr/>
          <p:nvPr/>
        </p:nvSpPr>
        <p:spPr>
          <a:xfrm>
            <a:off x="-209872" y="1520820"/>
            <a:ext cx="5648307" cy="5516589"/>
          </a:xfrm>
          <a:custGeom>
            <a:avLst/>
            <a:gdLst>
              <a:gd name="connsiteX0" fmla="*/ 2333559 w 5648307"/>
              <a:gd name="connsiteY0" fmla="*/ 0 h 5516589"/>
              <a:gd name="connsiteX1" fmla="*/ 5648307 w 5648307"/>
              <a:gd name="connsiteY1" fmla="*/ 3315600 h 5516589"/>
              <a:gd name="connsiteX2" fmla="*/ 4891380 w 5648307"/>
              <a:gd name="connsiteY2" fmla="*/ 5424629 h 5516589"/>
              <a:gd name="connsiteX3" fmla="*/ 4807823 w 5648307"/>
              <a:gd name="connsiteY3" fmla="*/ 5516589 h 5516589"/>
              <a:gd name="connsiteX4" fmla="*/ 0 w 5648307"/>
              <a:gd name="connsiteY4" fmla="*/ 5516589 h 5516589"/>
              <a:gd name="connsiteX5" fmla="*/ 0 w 5648307"/>
              <a:gd name="connsiteY5" fmla="*/ 961733 h 5516589"/>
              <a:gd name="connsiteX6" fmla="*/ 225071 w 5648307"/>
              <a:gd name="connsiteY6" fmla="*/ 757122 h 5516589"/>
              <a:gd name="connsiteX7" fmla="*/ 2333559 w 5648307"/>
              <a:gd name="connsiteY7" fmla="*/ 0 h 551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8307" h="5516589">
                <a:moveTo>
                  <a:pt x="2333559" y="0"/>
                </a:moveTo>
                <a:cubicBezTo>
                  <a:pt x="4164244" y="0"/>
                  <a:pt x="5648307" y="1484445"/>
                  <a:pt x="5648307" y="3315600"/>
                </a:cubicBezTo>
                <a:cubicBezTo>
                  <a:pt x="5648307" y="4116731"/>
                  <a:pt x="5364248" y="4851498"/>
                  <a:pt x="4891380" y="5424629"/>
                </a:cubicBezTo>
                <a:lnTo>
                  <a:pt x="4807823" y="5516589"/>
                </a:lnTo>
                <a:lnTo>
                  <a:pt x="0" y="5516589"/>
                </a:lnTo>
                <a:lnTo>
                  <a:pt x="0" y="961733"/>
                </a:lnTo>
                <a:lnTo>
                  <a:pt x="225071" y="757122"/>
                </a:lnTo>
                <a:cubicBezTo>
                  <a:pt x="798055" y="284132"/>
                  <a:pt x="1532634" y="0"/>
                  <a:pt x="2333559" y="0"/>
                </a:cubicBezTo>
                <a:close/>
              </a:path>
            </a:pathLst>
          </a:custGeom>
          <a:noFill/>
          <a:ln w="47625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518A0CB-51C6-41E7-A314-54A7E38B8147}"/>
              </a:ext>
            </a:extLst>
          </p:cNvPr>
          <p:cNvSpPr/>
          <p:nvPr/>
        </p:nvSpPr>
        <p:spPr>
          <a:xfrm>
            <a:off x="0" y="2089226"/>
            <a:ext cx="4804488" cy="4768774"/>
          </a:xfrm>
          <a:custGeom>
            <a:avLst/>
            <a:gdLst>
              <a:gd name="connsiteX0" fmla="*/ 2023891 w 4804488"/>
              <a:gd name="connsiteY0" fmla="*/ 0 h 4768774"/>
              <a:gd name="connsiteX1" fmla="*/ 4804488 w 4804488"/>
              <a:gd name="connsiteY1" fmla="*/ 2914833 h 4768774"/>
              <a:gd name="connsiteX2" fmla="*/ 4329606 w 4804488"/>
              <a:gd name="connsiteY2" fmla="*/ 4544544 h 4768774"/>
              <a:gd name="connsiteX3" fmla="*/ 4169652 w 4804488"/>
              <a:gd name="connsiteY3" fmla="*/ 4768774 h 4768774"/>
              <a:gd name="connsiteX4" fmla="*/ 0 w 4804488"/>
              <a:gd name="connsiteY4" fmla="*/ 4768774 h 4768774"/>
              <a:gd name="connsiteX5" fmla="*/ 0 w 4804488"/>
              <a:gd name="connsiteY5" fmla="*/ 920300 h 4768774"/>
              <a:gd name="connsiteX6" fmla="*/ 57712 w 4804488"/>
              <a:gd name="connsiteY6" fmla="*/ 853735 h 4768774"/>
              <a:gd name="connsiteX7" fmla="*/ 2023891 w 4804488"/>
              <a:gd name="connsiteY7" fmla="*/ 0 h 4768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4488" h="4768774">
                <a:moveTo>
                  <a:pt x="2023891" y="0"/>
                </a:moveTo>
                <a:cubicBezTo>
                  <a:pt x="3559572" y="0"/>
                  <a:pt x="4804488" y="1305015"/>
                  <a:pt x="4804488" y="2914833"/>
                </a:cubicBezTo>
                <a:cubicBezTo>
                  <a:pt x="4804488" y="3518515"/>
                  <a:pt x="4629422" y="4079334"/>
                  <a:pt x="4329606" y="4544544"/>
                </a:cubicBezTo>
                <a:lnTo>
                  <a:pt x="4169652" y="4768774"/>
                </a:lnTo>
                <a:lnTo>
                  <a:pt x="0" y="4768774"/>
                </a:lnTo>
                <a:lnTo>
                  <a:pt x="0" y="920300"/>
                </a:lnTo>
                <a:lnTo>
                  <a:pt x="57712" y="853735"/>
                </a:lnTo>
                <a:cubicBezTo>
                  <a:pt x="560901" y="326254"/>
                  <a:pt x="1256051" y="0"/>
                  <a:pt x="20238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2A7D6B-359E-4C30-8FD7-7490C3F8AA12}"/>
              </a:ext>
            </a:extLst>
          </p:cNvPr>
          <p:cNvSpPr/>
          <p:nvPr/>
        </p:nvSpPr>
        <p:spPr>
          <a:xfrm>
            <a:off x="4927789" y="3317041"/>
            <a:ext cx="1204834" cy="120483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32DD0E-2BD1-4A66-9993-1377EECA89C4}"/>
              </a:ext>
            </a:extLst>
          </p:cNvPr>
          <p:cNvSpPr/>
          <p:nvPr/>
        </p:nvSpPr>
        <p:spPr>
          <a:xfrm>
            <a:off x="4982606" y="5056161"/>
            <a:ext cx="1204834" cy="120483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0D9B345-AF5B-48D6-950F-072397715646}"/>
              </a:ext>
            </a:extLst>
          </p:cNvPr>
          <p:cNvSpPr/>
          <p:nvPr/>
        </p:nvSpPr>
        <p:spPr>
          <a:xfrm>
            <a:off x="4023728" y="1763031"/>
            <a:ext cx="1204834" cy="1204834"/>
          </a:xfrm>
          <a:prstGeom prst="ellipse">
            <a:avLst/>
          </a:prstGeom>
          <a:solidFill>
            <a:schemeClr val="bg2"/>
          </a:solidFill>
          <a:ln w="66675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1978CE-1964-4E75-B5ED-981C71DE2ABF}"/>
              </a:ext>
            </a:extLst>
          </p:cNvPr>
          <p:cNvSpPr txBox="1"/>
          <p:nvPr/>
        </p:nvSpPr>
        <p:spPr>
          <a:xfrm>
            <a:off x="6449366" y="3273284"/>
            <a:ext cx="51600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400" b="1" dirty="0">
                <a:solidFill>
                  <a:schemeClr val="accent1"/>
                </a:solidFill>
              </a:rPr>
              <a:t>Field coaching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/>
              <a:t>Weekly visits score 120 standards, review the P&amp;L and set one improvement priority. Supply or staffing issues escalate to HQ same-day.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71218E-9638-48DF-8D4F-E76F945630DA}"/>
              </a:ext>
            </a:extLst>
          </p:cNvPr>
          <p:cNvSpPr txBox="1"/>
          <p:nvPr/>
        </p:nvSpPr>
        <p:spPr>
          <a:xfrm>
            <a:off x="5695420" y="1670217"/>
            <a:ext cx="58558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400" b="1" dirty="0">
                <a:solidFill>
                  <a:schemeClr val="accent1"/>
                </a:solidFill>
              </a:rPr>
              <a:t>Performance analytics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/>
              <a:t>Live POS telemetry benchmarks every store on sales, speed, waste and labor. Stores drifting from target trigger automatic coaching plans before margins erode.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19187-AEEC-424F-9E90-C5F44FDD5B13}"/>
              </a:ext>
            </a:extLst>
          </p:cNvPr>
          <p:cNvSpPr txBox="1"/>
          <p:nvPr/>
        </p:nvSpPr>
        <p:spPr>
          <a:xfrm>
            <a:off x="6598920" y="5181524"/>
            <a:ext cx="48209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400" b="1" dirty="0">
                <a:solidFill>
                  <a:schemeClr val="accent1"/>
                </a:solidFill>
              </a:rPr>
              <a:t>Marketing engine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/>
              <a:t>The national fund runs always-on delivery promos and seasonal campaigns; a local toolkit lets operators activate their trade area.</a:t>
            </a:r>
          </a:p>
        </p:txBody>
      </p:sp>
      <p:grpSp>
        <p:nvGrpSpPr>
          <p:cNvPr id="51" name="Group 25"/>
          <p:cNvGrpSpPr/>
          <p:nvPr/>
        </p:nvGrpSpPr>
        <p:grpSpPr>
          <a:xfrm>
            <a:off x="917180" y="2953392"/>
            <a:ext cx="1386182" cy="1386182"/>
            <a:chOff x="5251776" y="1769449"/>
            <a:chExt cx="589280" cy="589280"/>
          </a:xfrm>
          <a:solidFill>
            <a:srgbClr val="FFFFFF"/>
          </a:solidFill>
        </p:grpSpPr>
        <p:sp>
          <p:nvSpPr>
            <p:cNvPr id="52" name="Accent"/>
            <p:cNvSpPr/>
            <p:nvPr/>
          </p:nvSpPr>
          <p:spPr>
            <a:xfrm>
              <a:off x="5251776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5261"/>
                  </a:moveTo>
                  <a:lnTo>
                    <a:pt x="5652" y="6304"/>
                  </a:lnTo>
                  <a:lnTo>
                    <a:pt x="5000" y="8129"/>
                  </a:lnTo>
                  <a:lnTo>
                    <a:pt x="4348" y="6304"/>
                  </a:lnTo>
                  <a:lnTo>
                    <a:pt x="5000" y="52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3" name="Outline"/>
            <p:cNvSpPr/>
            <p:nvPr/>
          </p:nvSpPr>
          <p:spPr>
            <a:xfrm>
              <a:off x="5251776" y="1769449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813" y="2841"/>
                  </a:moveTo>
                  <a:lnTo>
                    <a:pt x="6813" y="2851"/>
                  </a:lnTo>
                  <a:lnTo>
                    <a:pt x="6814" y="2909"/>
                  </a:lnTo>
                  <a:lnTo>
                    <a:pt x="6814" y="2919"/>
                  </a:lnTo>
                  <a:lnTo>
                    <a:pt x="6813" y="2978"/>
                  </a:lnTo>
                  <a:lnTo>
                    <a:pt x="6813" y="2987"/>
                  </a:lnTo>
                  <a:lnTo>
                    <a:pt x="6809" y="3045"/>
                  </a:lnTo>
                  <a:lnTo>
                    <a:pt x="6809" y="3055"/>
                  </a:lnTo>
                  <a:lnTo>
                    <a:pt x="6803" y="3113"/>
                  </a:lnTo>
                  <a:lnTo>
                    <a:pt x="6802" y="3122"/>
                  </a:lnTo>
                  <a:lnTo>
                    <a:pt x="6794" y="3180"/>
                  </a:lnTo>
                  <a:lnTo>
                    <a:pt x="6793" y="3190"/>
                  </a:lnTo>
                  <a:lnTo>
                    <a:pt x="6783" y="3247"/>
                  </a:lnTo>
                  <a:lnTo>
                    <a:pt x="6782" y="3256"/>
                  </a:lnTo>
                  <a:lnTo>
                    <a:pt x="6770" y="3314"/>
                  </a:lnTo>
                  <a:lnTo>
                    <a:pt x="6768" y="3323"/>
                  </a:lnTo>
                  <a:lnTo>
                    <a:pt x="6754" y="3379"/>
                  </a:lnTo>
                  <a:lnTo>
                    <a:pt x="6751" y="3388"/>
                  </a:lnTo>
                  <a:lnTo>
                    <a:pt x="6735" y="3444"/>
                  </a:lnTo>
                  <a:lnTo>
                    <a:pt x="6732" y="3453"/>
                  </a:lnTo>
                  <a:lnTo>
                    <a:pt x="6714" y="3509"/>
                  </a:lnTo>
                  <a:lnTo>
                    <a:pt x="6711" y="3517"/>
                  </a:lnTo>
                  <a:lnTo>
                    <a:pt x="6691" y="3572"/>
                  </a:lnTo>
                  <a:lnTo>
                    <a:pt x="6687" y="3581"/>
                  </a:lnTo>
                  <a:lnTo>
                    <a:pt x="6665" y="3635"/>
                  </a:lnTo>
                  <a:lnTo>
                    <a:pt x="6661" y="3643"/>
                  </a:lnTo>
                  <a:lnTo>
                    <a:pt x="6637" y="3697"/>
                  </a:lnTo>
                  <a:lnTo>
                    <a:pt x="6633" y="3705"/>
                  </a:lnTo>
                  <a:lnTo>
                    <a:pt x="6607" y="3757"/>
                  </a:lnTo>
                  <a:lnTo>
                    <a:pt x="6602" y="3766"/>
                  </a:lnTo>
                  <a:lnTo>
                    <a:pt x="6574" y="3817"/>
                  </a:lnTo>
                  <a:lnTo>
                    <a:pt x="6569" y="3825"/>
                  </a:lnTo>
                  <a:lnTo>
                    <a:pt x="6538" y="3876"/>
                  </a:lnTo>
                  <a:lnTo>
                    <a:pt x="6534" y="3884"/>
                  </a:lnTo>
                  <a:lnTo>
                    <a:pt x="6501" y="3933"/>
                  </a:lnTo>
                  <a:lnTo>
                    <a:pt x="6496" y="3940"/>
                  </a:lnTo>
                  <a:lnTo>
                    <a:pt x="6462" y="3988"/>
                  </a:lnTo>
                  <a:lnTo>
                    <a:pt x="6457" y="3996"/>
                  </a:lnTo>
                  <a:lnTo>
                    <a:pt x="6421" y="4042"/>
                  </a:lnTo>
                  <a:lnTo>
                    <a:pt x="6415" y="4049"/>
                  </a:lnTo>
                  <a:lnTo>
                    <a:pt x="6378" y="4094"/>
                  </a:lnTo>
                  <a:lnTo>
                    <a:pt x="6372" y="4101"/>
                  </a:lnTo>
                  <a:lnTo>
                    <a:pt x="6333" y="4145"/>
                  </a:lnTo>
                  <a:lnTo>
                    <a:pt x="6327" y="4152"/>
                  </a:lnTo>
                  <a:lnTo>
                    <a:pt x="6286" y="4194"/>
                  </a:lnTo>
                  <a:lnTo>
                    <a:pt x="6280" y="4200"/>
                  </a:lnTo>
                  <a:lnTo>
                    <a:pt x="6238" y="4241"/>
                  </a:lnTo>
                  <a:lnTo>
                    <a:pt x="6231" y="4247"/>
                  </a:lnTo>
                  <a:lnTo>
                    <a:pt x="6187" y="4286"/>
                  </a:lnTo>
                  <a:lnTo>
                    <a:pt x="6180" y="4292"/>
                  </a:lnTo>
                  <a:lnTo>
                    <a:pt x="6135" y="4330"/>
                  </a:lnTo>
                  <a:lnTo>
                    <a:pt x="6128" y="4335"/>
                  </a:lnTo>
                  <a:lnTo>
                    <a:pt x="6081" y="4371"/>
                  </a:lnTo>
                  <a:lnTo>
                    <a:pt x="6074" y="4377"/>
                  </a:lnTo>
                  <a:lnTo>
                    <a:pt x="6026" y="4410"/>
                  </a:lnTo>
                  <a:lnTo>
                    <a:pt x="6018" y="4416"/>
                  </a:lnTo>
                  <a:lnTo>
                    <a:pt x="5969" y="4448"/>
                  </a:lnTo>
                  <a:lnTo>
                    <a:pt x="5961" y="4453"/>
                  </a:lnTo>
                  <a:lnTo>
                    <a:pt x="5931" y="4471"/>
                  </a:lnTo>
                  <a:lnTo>
                    <a:pt x="5932" y="4479"/>
                  </a:lnTo>
                  <a:lnTo>
                    <a:pt x="5931" y="4499"/>
                  </a:lnTo>
                  <a:lnTo>
                    <a:pt x="5927" y="4518"/>
                  </a:lnTo>
                  <a:lnTo>
                    <a:pt x="5921" y="4536"/>
                  </a:lnTo>
                  <a:lnTo>
                    <a:pt x="5912" y="4554"/>
                  </a:lnTo>
                  <a:lnTo>
                    <a:pt x="5901" y="4570"/>
                  </a:lnTo>
                  <a:lnTo>
                    <a:pt x="5888" y="4585"/>
                  </a:lnTo>
                  <a:lnTo>
                    <a:pt x="5154" y="5319"/>
                  </a:lnTo>
                  <a:lnTo>
                    <a:pt x="5737" y="6251"/>
                  </a:lnTo>
                  <a:lnTo>
                    <a:pt x="5743" y="6262"/>
                  </a:lnTo>
                  <a:lnTo>
                    <a:pt x="5748" y="6274"/>
                  </a:lnTo>
                  <a:lnTo>
                    <a:pt x="5751" y="6287"/>
                  </a:lnTo>
                  <a:lnTo>
                    <a:pt x="5752" y="6300"/>
                  </a:lnTo>
                  <a:lnTo>
                    <a:pt x="5752" y="6313"/>
                  </a:lnTo>
                  <a:lnTo>
                    <a:pt x="5750" y="6325"/>
                  </a:lnTo>
                  <a:lnTo>
                    <a:pt x="5746" y="6338"/>
                  </a:lnTo>
                  <a:lnTo>
                    <a:pt x="5693" y="6487"/>
                  </a:lnTo>
                  <a:lnTo>
                    <a:pt x="5712" y="6489"/>
                  </a:lnTo>
                  <a:lnTo>
                    <a:pt x="6351" y="6609"/>
                  </a:lnTo>
                  <a:lnTo>
                    <a:pt x="6385" y="6618"/>
                  </a:lnTo>
                  <a:lnTo>
                    <a:pt x="6969" y="6817"/>
                  </a:lnTo>
                  <a:lnTo>
                    <a:pt x="7010" y="6835"/>
                  </a:lnTo>
                  <a:lnTo>
                    <a:pt x="7512" y="7115"/>
                  </a:lnTo>
                  <a:lnTo>
                    <a:pt x="7536" y="7130"/>
                  </a:lnTo>
                  <a:lnTo>
                    <a:pt x="7559" y="7149"/>
                  </a:lnTo>
                  <a:lnTo>
                    <a:pt x="7951" y="7508"/>
                  </a:lnTo>
                  <a:lnTo>
                    <a:pt x="7977" y="7535"/>
                  </a:lnTo>
                  <a:lnTo>
                    <a:pt x="7998" y="7567"/>
                  </a:lnTo>
                  <a:lnTo>
                    <a:pt x="8254" y="8006"/>
                  </a:lnTo>
                  <a:lnTo>
                    <a:pt x="8267" y="8032"/>
                  </a:lnTo>
                  <a:lnTo>
                    <a:pt x="8277" y="8059"/>
                  </a:lnTo>
                  <a:lnTo>
                    <a:pt x="8284" y="8088"/>
                  </a:lnTo>
                  <a:lnTo>
                    <a:pt x="8375" y="8607"/>
                  </a:lnTo>
                  <a:lnTo>
                    <a:pt x="8379" y="8639"/>
                  </a:lnTo>
                  <a:lnTo>
                    <a:pt x="8378" y="8672"/>
                  </a:lnTo>
                  <a:lnTo>
                    <a:pt x="8373" y="8704"/>
                  </a:lnTo>
                  <a:lnTo>
                    <a:pt x="8364" y="8736"/>
                  </a:lnTo>
                  <a:lnTo>
                    <a:pt x="8351" y="8766"/>
                  </a:lnTo>
                  <a:lnTo>
                    <a:pt x="8334" y="8793"/>
                  </a:lnTo>
                  <a:lnTo>
                    <a:pt x="8313" y="8819"/>
                  </a:lnTo>
                  <a:lnTo>
                    <a:pt x="8290" y="8842"/>
                  </a:lnTo>
                  <a:lnTo>
                    <a:pt x="8263" y="8861"/>
                  </a:lnTo>
                  <a:lnTo>
                    <a:pt x="8235" y="8877"/>
                  </a:lnTo>
                  <a:lnTo>
                    <a:pt x="8204" y="8888"/>
                  </a:lnTo>
                  <a:lnTo>
                    <a:pt x="8172" y="8896"/>
                  </a:lnTo>
                  <a:lnTo>
                    <a:pt x="8140" y="8900"/>
                  </a:lnTo>
                  <a:lnTo>
                    <a:pt x="8107" y="8899"/>
                  </a:lnTo>
                  <a:lnTo>
                    <a:pt x="8075" y="8894"/>
                  </a:lnTo>
                  <a:lnTo>
                    <a:pt x="8043" y="8885"/>
                  </a:lnTo>
                  <a:lnTo>
                    <a:pt x="8013" y="8872"/>
                  </a:lnTo>
                  <a:lnTo>
                    <a:pt x="7986" y="8855"/>
                  </a:lnTo>
                  <a:lnTo>
                    <a:pt x="7960" y="8834"/>
                  </a:lnTo>
                  <a:lnTo>
                    <a:pt x="7937" y="8811"/>
                  </a:lnTo>
                  <a:lnTo>
                    <a:pt x="7918" y="8784"/>
                  </a:lnTo>
                  <a:lnTo>
                    <a:pt x="7902" y="8756"/>
                  </a:lnTo>
                  <a:lnTo>
                    <a:pt x="7891" y="8725"/>
                  </a:lnTo>
                  <a:lnTo>
                    <a:pt x="7883" y="8693"/>
                  </a:lnTo>
                  <a:lnTo>
                    <a:pt x="7799" y="8218"/>
                  </a:lnTo>
                  <a:lnTo>
                    <a:pt x="7585" y="7851"/>
                  </a:lnTo>
                  <a:lnTo>
                    <a:pt x="7243" y="7537"/>
                  </a:lnTo>
                  <a:lnTo>
                    <a:pt x="6786" y="7283"/>
                  </a:lnTo>
                  <a:lnTo>
                    <a:pt x="6241" y="7097"/>
                  </a:lnTo>
                  <a:lnTo>
                    <a:pt x="5635" y="6983"/>
                  </a:lnTo>
                  <a:lnTo>
                    <a:pt x="5518" y="6976"/>
                  </a:lnTo>
                  <a:lnTo>
                    <a:pt x="5094" y="8163"/>
                  </a:lnTo>
                  <a:lnTo>
                    <a:pt x="5089" y="8174"/>
                  </a:lnTo>
                  <a:lnTo>
                    <a:pt x="5082" y="8186"/>
                  </a:lnTo>
                  <a:lnTo>
                    <a:pt x="5074" y="8196"/>
                  </a:lnTo>
                  <a:lnTo>
                    <a:pt x="5065" y="8205"/>
                  </a:lnTo>
                  <a:lnTo>
                    <a:pt x="5055" y="8213"/>
                  </a:lnTo>
                  <a:lnTo>
                    <a:pt x="5044" y="8219"/>
                  </a:lnTo>
                  <a:lnTo>
                    <a:pt x="5032" y="8224"/>
                  </a:lnTo>
                  <a:lnTo>
                    <a:pt x="5019" y="8227"/>
                  </a:lnTo>
                  <a:lnTo>
                    <a:pt x="5006" y="8229"/>
                  </a:lnTo>
                  <a:lnTo>
                    <a:pt x="4994" y="8229"/>
                  </a:lnTo>
                  <a:lnTo>
                    <a:pt x="4981" y="8227"/>
                  </a:lnTo>
                  <a:lnTo>
                    <a:pt x="4968" y="8224"/>
                  </a:lnTo>
                  <a:lnTo>
                    <a:pt x="4956" y="8219"/>
                  </a:lnTo>
                  <a:lnTo>
                    <a:pt x="4945" y="8213"/>
                  </a:lnTo>
                  <a:lnTo>
                    <a:pt x="4935" y="8205"/>
                  </a:lnTo>
                  <a:lnTo>
                    <a:pt x="4926" y="8196"/>
                  </a:lnTo>
                  <a:lnTo>
                    <a:pt x="4918" y="8186"/>
                  </a:lnTo>
                  <a:lnTo>
                    <a:pt x="4911" y="8174"/>
                  </a:lnTo>
                  <a:lnTo>
                    <a:pt x="4906" y="8163"/>
                  </a:lnTo>
                  <a:lnTo>
                    <a:pt x="4482" y="6976"/>
                  </a:lnTo>
                  <a:lnTo>
                    <a:pt x="4365" y="6983"/>
                  </a:lnTo>
                  <a:lnTo>
                    <a:pt x="3759" y="7097"/>
                  </a:lnTo>
                  <a:lnTo>
                    <a:pt x="3214" y="7283"/>
                  </a:lnTo>
                  <a:lnTo>
                    <a:pt x="2757" y="7537"/>
                  </a:lnTo>
                  <a:lnTo>
                    <a:pt x="2415" y="7851"/>
                  </a:lnTo>
                  <a:lnTo>
                    <a:pt x="2201" y="8218"/>
                  </a:lnTo>
                  <a:lnTo>
                    <a:pt x="2117" y="8693"/>
                  </a:lnTo>
                  <a:lnTo>
                    <a:pt x="2109" y="8725"/>
                  </a:lnTo>
                  <a:lnTo>
                    <a:pt x="2098" y="8756"/>
                  </a:lnTo>
                  <a:lnTo>
                    <a:pt x="2082" y="8784"/>
                  </a:lnTo>
                  <a:lnTo>
                    <a:pt x="2063" y="8811"/>
                  </a:lnTo>
                  <a:lnTo>
                    <a:pt x="2040" y="8834"/>
                  </a:lnTo>
                  <a:lnTo>
                    <a:pt x="2014" y="8855"/>
                  </a:lnTo>
                  <a:lnTo>
                    <a:pt x="1987" y="8872"/>
                  </a:lnTo>
                  <a:lnTo>
                    <a:pt x="1957" y="8885"/>
                  </a:lnTo>
                  <a:lnTo>
                    <a:pt x="1925" y="8894"/>
                  </a:lnTo>
                  <a:lnTo>
                    <a:pt x="1893" y="8899"/>
                  </a:lnTo>
                  <a:lnTo>
                    <a:pt x="1860" y="8900"/>
                  </a:lnTo>
                  <a:lnTo>
                    <a:pt x="1828" y="8896"/>
                  </a:lnTo>
                  <a:lnTo>
                    <a:pt x="1796" y="8888"/>
                  </a:lnTo>
                  <a:lnTo>
                    <a:pt x="1765" y="8877"/>
                  </a:lnTo>
                  <a:lnTo>
                    <a:pt x="1737" y="8861"/>
                  </a:lnTo>
                  <a:lnTo>
                    <a:pt x="1710" y="8842"/>
                  </a:lnTo>
                  <a:lnTo>
                    <a:pt x="1687" y="8819"/>
                  </a:lnTo>
                  <a:lnTo>
                    <a:pt x="1666" y="8793"/>
                  </a:lnTo>
                  <a:lnTo>
                    <a:pt x="1649" y="8766"/>
                  </a:lnTo>
                  <a:lnTo>
                    <a:pt x="1636" y="8736"/>
                  </a:lnTo>
                  <a:lnTo>
                    <a:pt x="1627" y="8704"/>
                  </a:lnTo>
                  <a:lnTo>
                    <a:pt x="1622" y="8672"/>
                  </a:lnTo>
                  <a:lnTo>
                    <a:pt x="1621" y="8639"/>
                  </a:lnTo>
                  <a:lnTo>
                    <a:pt x="1625" y="8607"/>
                  </a:lnTo>
                  <a:lnTo>
                    <a:pt x="1716" y="8088"/>
                  </a:lnTo>
                  <a:lnTo>
                    <a:pt x="1723" y="8059"/>
                  </a:lnTo>
                  <a:lnTo>
                    <a:pt x="1733" y="8032"/>
                  </a:lnTo>
                  <a:lnTo>
                    <a:pt x="1746" y="8006"/>
                  </a:lnTo>
                  <a:lnTo>
                    <a:pt x="2002" y="7567"/>
                  </a:lnTo>
                  <a:lnTo>
                    <a:pt x="2023" y="7535"/>
                  </a:lnTo>
                  <a:lnTo>
                    <a:pt x="2049" y="7508"/>
                  </a:lnTo>
                  <a:lnTo>
                    <a:pt x="2441" y="7149"/>
                  </a:lnTo>
                  <a:lnTo>
                    <a:pt x="2464" y="7130"/>
                  </a:lnTo>
                  <a:lnTo>
                    <a:pt x="2488" y="7115"/>
                  </a:lnTo>
                  <a:lnTo>
                    <a:pt x="2990" y="6835"/>
                  </a:lnTo>
                  <a:lnTo>
                    <a:pt x="3031" y="6817"/>
                  </a:lnTo>
                  <a:lnTo>
                    <a:pt x="3615" y="6618"/>
                  </a:lnTo>
                  <a:lnTo>
                    <a:pt x="3649" y="6609"/>
                  </a:lnTo>
                  <a:lnTo>
                    <a:pt x="4288" y="6489"/>
                  </a:lnTo>
                  <a:lnTo>
                    <a:pt x="4307" y="6487"/>
                  </a:lnTo>
                  <a:lnTo>
                    <a:pt x="4254" y="6338"/>
                  </a:lnTo>
                  <a:lnTo>
                    <a:pt x="4250" y="6325"/>
                  </a:lnTo>
                  <a:lnTo>
                    <a:pt x="4248" y="6313"/>
                  </a:lnTo>
                  <a:lnTo>
                    <a:pt x="4248" y="6300"/>
                  </a:lnTo>
                  <a:lnTo>
                    <a:pt x="4249" y="6287"/>
                  </a:lnTo>
                  <a:lnTo>
                    <a:pt x="4252" y="6274"/>
                  </a:lnTo>
                  <a:lnTo>
                    <a:pt x="4257" y="6262"/>
                  </a:lnTo>
                  <a:lnTo>
                    <a:pt x="4263" y="6251"/>
                  </a:lnTo>
                  <a:lnTo>
                    <a:pt x="4846" y="5319"/>
                  </a:lnTo>
                  <a:lnTo>
                    <a:pt x="4112" y="4585"/>
                  </a:lnTo>
                  <a:lnTo>
                    <a:pt x="4099" y="4570"/>
                  </a:lnTo>
                  <a:lnTo>
                    <a:pt x="4088" y="4554"/>
                  </a:lnTo>
                  <a:lnTo>
                    <a:pt x="4079" y="4536"/>
                  </a:lnTo>
                  <a:lnTo>
                    <a:pt x="4073" y="4518"/>
                  </a:lnTo>
                  <a:lnTo>
                    <a:pt x="4069" y="4499"/>
                  </a:lnTo>
                  <a:lnTo>
                    <a:pt x="4068" y="4479"/>
                  </a:lnTo>
                  <a:lnTo>
                    <a:pt x="4069" y="4471"/>
                  </a:lnTo>
                  <a:lnTo>
                    <a:pt x="4039" y="4453"/>
                  </a:lnTo>
                  <a:lnTo>
                    <a:pt x="4031" y="4448"/>
                  </a:lnTo>
                  <a:lnTo>
                    <a:pt x="3982" y="4416"/>
                  </a:lnTo>
                  <a:lnTo>
                    <a:pt x="3974" y="4410"/>
                  </a:lnTo>
                  <a:lnTo>
                    <a:pt x="3926" y="4377"/>
                  </a:lnTo>
                  <a:lnTo>
                    <a:pt x="3919" y="4371"/>
                  </a:lnTo>
                  <a:lnTo>
                    <a:pt x="3872" y="4335"/>
                  </a:lnTo>
                  <a:lnTo>
                    <a:pt x="3865" y="4330"/>
                  </a:lnTo>
                  <a:lnTo>
                    <a:pt x="3820" y="4292"/>
                  </a:lnTo>
                  <a:lnTo>
                    <a:pt x="3813" y="4286"/>
                  </a:lnTo>
                  <a:lnTo>
                    <a:pt x="3769" y="4247"/>
                  </a:lnTo>
                  <a:lnTo>
                    <a:pt x="3762" y="4241"/>
                  </a:lnTo>
                  <a:lnTo>
                    <a:pt x="3720" y="4200"/>
                  </a:lnTo>
                  <a:lnTo>
                    <a:pt x="3714" y="4194"/>
                  </a:lnTo>
                  <a:lnTo>
                    <a:pt x="3673" y="4152"/>
                  </a:lnTo>
                  <a:lnTo>
                    <a:pt x="3667" y="4145"/>
                  </a:lnTo>
                  <a:lnTo>
                    <a:pt x="3628" y="4101"/>
                  </a:lnTo>
                  <a:lnTo>
                    <a:pt x="3622" y="4094"/>
                  </a:lnTo>
                  <a:lnTo>
                    <a:pt x="3585" y="4049"/>
                  </a:lnTo>
                  <a:lnTo>
                    <a:pt x="3579" y="4042"/>
                  </a:lnTo>
                  <a:lnTo>
                    <a:pt x="3543" y="3996"/>
                  </a:lnTo>
                  <a:lnTo>
                    <a:pt x="3538" y="3988"/>
                  </a:lnTo>
                  <a:lnTo>
                    <a:pt x="3504" y="3940"/>
                  </a:lnTo>
                  <a:lnTo>
                    <a:pt x="3499" y="3933"/>
                  </a:lnTo>
                  <a:lnTo>
                    <a:pt x="3466" y="3884"/>
                  </a:lnTo>
                  <a:lnTo>
                    <a:pt x="3462" y="3876"/>
                  </a:lnTo>
                  <a:lnTo>
                    <a:pt x="3431" y="3825"/>
                  </a:lnTo>
                  <a:lnTo>
                    <a:pt x="3426" y="3817"/>
                  </a:lnTo>
                  <a:lnTo>
                    <a:pt x="3398" y="3766"/>
                  </a:lnTo>
                  <a:lnTo>
                    <a:pt x="3393" y="3757"/>
                  </a:lnTo>
                  <a:lnTo>
                    <a:pt x="3367" y="3705"/>
                  </a:lnTo>
                  <a:lnTo>
                    <a:pt x="3363" y="3697"/>
                  </a:lnTo>
                  <a:lnTo>
                    <a:pt x="3339" y="3643"/>
                  </a:lnTo>
                  <a:lnTo>
                    <a:pt x="3335" y="3635"/>
                  </a:lnTo>
                  <a:lnTo>
                    <a:pt x="3313" y="3581"/>
                  </a:lnTo>
                  <a:lnTo>
                    <a:pt x="3309" y="3572"/>
                  </a:lnTo>
                  <a:lnTo>
                    <a:pt x="3289" y="3517"/>
                  </a:lnTo>
                  <a:lnTo>
                    <a:pt x="3286" y="3509"/>
                  </a:lnTo>
                  <a:lnTo>
                    <a:pt x="3268" y="3453"/>
                  </a:lnTo>
                  <a:lnTo>
                    <a:pt x="3265" y="3444"/>
                  </a:lnTo>
                  <a:lnTo>
                    <a:pt x="3249" y="3388"/>
                  </a:lnTo>
                  <a:lnTo>
                    <a:pt x="3246" y="3379"/>
                  </a:lnTo>
                  <a:lnTo>
                    <a:pt x="3232" y="3323"/>
                  </a:lnTo>
                  <a:lnTo>
                    <a:pt x="3230" y="3314"/>
                  </a:lnTo>
                  <a:lnTo>
                    <a:pt x="3218" y="3256"/>
                  </a:lnTo>
                  <a:lnTo>
                    <a:pt x="3217" y="3247"/>
                  </a:lnTo>
                  <a:lnTo>
                    <a:pt x="3207" y="3190"/>
                  </a:lnTo>
                  <a:lnTo>
                    <a:pt x="3206" y="3180"/>
                  </a:lnTo>
                  <a:lnTo>
                    <a:pt x="3198" y="3122"/>
                  </a:lnTo>
                  <a:lnTo>
                    <a:pt x="3197" y="3113"/>
                  </a:lnTo>
                  <a:lnTo>
                    <a:pt x="3191" y="3055"/>
                  </a:lnTo>
                  <a:lnTo>
                    <a:pt x="3191" y="3045"/>
                  </a:lnTo>
                  <a:lnTo>
                    <a:pt x="3187" y="2987"/>
                  </a:lnTo>
                  <a:lnTo>
                    <a:pt x="3187" y="2978"/>
                  </a:lnTo>
                  <a:lnTo>
                    <a:pt x="3186" y="2919"/>
                  </a:lnTo>
                  <a:lnTo>
                    <a:pt x="3186" y="2909"/>
                  </a:lnTo>
                  <a:lnTo>
                    <a:pt x="3187" y="2851"/>
                  </a:lnTo>
                  <a:lnTo>
                    <a:pt x="3187" y="2841"/>
                  </a:lnTo>
                  <a:lnTo>
                    <a:pt x="3191" y="2783"/>
                  </a:lnTo>
                  <a:lnTo>
                    <a:pt x="3191" y="2774"/>
                  </a:lnTo>
                  <a:lnTo>
                    <a:pt x="3197" y="2715"/>
                  </a:lnTo>
                  <a:lnTo>
                    <a:pt x="3198" y="2706"/>
                  </a:lnTo>
                  <a:lnTo>
                    <a:pt x="3206" y="2648"/>
                  </a:lnTo>
                  <a:lnTo>
                    <a:pt x="3207" y="2639"/>
                  </a:lnTo>
                  <a:lnTo>
                    <a:pt x="3217" y="2581"/>
                  </a:lnTo>
                  <a:lnTo>
                    <a:pt x="3218" y="2572"/>
                  </a:lnTo>
                  <a:lnTo>
                    <a:pt x="3230" y="2515"/>
                  </a:lnTo>
                  <a:lnTo>
                    <a:pt x="3232" y="2506"/>
                  </a:lnTo>
                  <a:lnTo>
                    <a:pt x="3246" y="2449"/>
                  </a:lnTo>
                  <a:lnTo>
                    <a:pt x="3249" y="2441"/>
                  </a:lnTo>
                  <a:lnTo>
                    <a:pt x="3265" y="2384"/>
                  </a:lnTo>
                  <a:lnTo>
                    <a:pt x="3268" y="2376"/>
                  </a:lnTo>
                  <a:lnTo>
                    <a:pt x="3286" y="2320"/>
                  </a:lnTo>
                  <a:lnTo>
                    <a:pt x="3289" y="2311"/>
                  </a:lnTo>
                  <a:lnTo>
                    <a:pt x="3309" y="2257"/>
                  </a:lnTo>
                  <a:lnTo>
                    <a:pt x="3313" y="2248"/>
                  </a:lnTo>
                  <a:lnTo>
                    <a:pt x="3335" y="2194"/>
                  </a:lnTo>
                  <a:lnTo>
                    <a:pt x="3339" y="2185"/>
                  </a:lnTo>
                  <a:lnTo>
                    <a:pt x="3363" y="2132"/>
                  </a:lnTo>
                  <a:lnTo>
                    <a:pt x="3367" y="2124"/>
                  </a:lnTo>
                  <a:lnTo>
                    <a:pt x="3393" y="2071"/>
                  </a:lnTo>
                  <a:lnTo>
                    <a:pt x="3398" y="2063"/>
                  </a:lnTo>
                  <a:lnTo>
                    <a:pt x="3426" y="2011"/>
                  </a:lnTo>
                  <a:lnTo>
                    <a:pt x="3431" y="2003"/>
                  </a:lnTo>
                  <a:lnTo>
                    <a:pt x="3462" y="1952"/>
                  </a:lnTo>
                  <a:lnTo>
                    <a:pt x="3467" y="1944"/>
                  </a:lnTo>
                  <a:lnTo>
                    <a:pt x="3499" y="1895"/>
                  </a:lnTo>
                  <a:lnTo>
                    <a:pt x="3504" y="1888"/>
                  </a:lnTo>
                  <a:lnTo>
                    <a:pt x="3538" y="1840"/>
                  </a:lnTo>
                  <a:lnTo>
                    <a:pt x="3543" y="1832"/>
                  </a:lnTo>
                  <a:lnTo>
                    <a:pt x="3579" y="1786"/>
                  </a:lnTo>
                  <a:lnTo>
                    <a:pt x="3585" y="1779"/>
                  </a:lnTo>
                  <a:lnTo>
                    <a:pt x="3622" y="1734"/>
                  </a:lnTo>
                  <a:lnTo>
                    <a:pt x="3628" y="1727"/>
                  </a:lnTo>
                  <a:lnTo>
                    <a:pt x="3667" y="1683"/>
                  </a:lnTo>
                  <a:lnTo>
                    <a:pt x="3674" y="1677"/>
                  </a:lnTo>
                  <a:lnTo>
                    <a:pt x="3714" y="1635"/>
                  </a:lnTo>
                  <a:lnTo>
                    <a:pt x="3721" y="1628"/>
                  </a:lnTo>
                  <a:lnTo>
                    <a:pt x="3763" y="1588"/>
                  </a:lnTo>
                  <a:lnTo>
                    <a:pt x="3770" y="1581"/>
                  </a:lnTo>
                  <a:lnTo>
                    <a:pt x="3813" y="1542"/>
                  </a:lnTo>
                  <a:lnTo>
                    <a:pt x="3820" y="1536"/>
                  </a:lnTo>
                  <a:lnTo>
                    <a:pt x="3865" y="1499"/>
                  </a:lnTo>
                  <a:lnTo>
                    <a:pt x="3872" y="1493"/>
                  </a:lnTo>
                  <a:lnTo>
                    <a:pt x="3919" y="1458"/>
                  </a:lnTo>
                  <a:lnTo>
                    <a:pt x="3926" y="1452"/>
                  </a:lnTo>
                  <a:lnTo>
                    <a:pt x="3974" y="1418"/>
                  </a:lnTo>
                  <a:lnTo>
                    <a:pt x="3982" y="1413"/>
                  </a:lnTo>
                  <a:lnTo>
                    <a:pt x="4031" y="1381"/>
                  </a:lnTo>
                  <a:lnTo>
                    <a:pt x="4039" y="1376"/>
                  </a:lnTo>
                  <a:lnTo>
                    <a:pt x="4089" y="1346"/>
                  </a:lnTo>
                  <a:lnTo>
                    <a:pt x="4097" y="1341"/>
                  </a:lnTo>
                  <a:lnTo>
                    <a:pt x="4148" y="1313"/>
                  </a:lnTo>
                  <a:lnTo>
                    <a:pt x="4156" y="1308"/>
                  </a:lnTo>
                  <a:lnTo>
                    <a:pt x="4209" y="1282"/>
                  </a:lnTo>
                  <a:lnTo>
                    <a:pt x="4217" y="1278"/>
                  </a:lnTo>
                  <a:lnTo>
                    <a:pt x="4271" y="1253"/>
                  </a:lnTo>
                  <a:lnTo>
                    <a:pt x="4279" y="1250"/>
                  </a:lnTo>
                  <a:lnTo>
                    <a:pt x="4333" y="1227"/>
                  </a:lnTo>
                  <a:lnTo>
                    <a:pt x="4342" y="1224"/>
                  </a:lnTo>
                  <a:lnTo>
                    <a:pt x="4397" y="1203"/>
                  </a:lnTo>
                  <a:lnTo>
                    <a:pt x="4405" y="1200"/>
                  </a:lnTo>
                  <a:lnTo>
                    <a:pt x="4461" y="1182"/>
                  </a:lnTo>
                  <a:lnTo>
                    <a:pt x="4470" y="1179"/>
                  </a:lnTo>
                  <a:lnTo>
                    <a:pt x="4526" y="1163"/>
                  </a:lnTo>
                  <a:lnTo>
                    <a:pt x="4535" y="1161"/>
                  </a:lnTo>
                  <a:lnTo>
                    <a:pt x="4591" y="1147"/>
                  </a:lnTo>
                  <a:lnTo>
                    <a:pt x="4601" y="1144"/>
                  </a:lnTo>
                  <a:lnTo>
                    <a:pt x="4658" y="1133"/>
                  </a:lnTo>
                  <a:lnTo>
                    <a:pt x="4667" y="1131"/>
                  </a:lnTo>
                  <a:lnTo>
                    <a:pt x="4724" y="1121"/>
                  </a:lnTo>
                  <a:lnTo>
                    <a:pt x="4734" y="1120"/>
                  </a:lnTo>
                  <a:lnTo>
                    <a:pt x="4792" y="1112"/>
                  </a:lnTo>
                  <a:lnTo>
                    <a:pt x="4801" y="1111"/>
                  </a:lnTo>
                  <a:lnTo>
                    <a:pt x="4859" y="1105"/>
                  </a:lnTo>
                  <a:lnTo>
                    <a:pt x="4869" y="1105"/>
                  </a:lnTo>
                  <a:lnTo>
                    <a:pt x="4927" y="1101"/>
                  </a:lnTo>
                  <a:lnTo>
                    <a:pt x="4936" y="1101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064" y="1101"/>
                  </a:lnTo>
                  <a:lnTo>
                    <a:pt x="5073" y="1101"/>
                  </a:lnTo>
                  <a:lnTo>
                    <a:pt x="5131" y="1105"/>
                  </a:lnTo>
                  <a:lnTo>
                    <a:pt x="5141" y="1105"/>
                  </a:lnTo>
                  <a:lnTo>
                    <a:pt x="5199" y="1111"/>
                  </a:lnTo>
                  <a:lnTo>
                    <a:pt x="5208" y="1112"/>
                  </a:lnTo>
                  <a:lnTo>
                    <a:pt x="5266" y="1120"/>
                  </a:lnTo>
                  <a:lnTo>
                    <a:pt x="5276" y="1121"/>
                  </a:lnTo>
                  <a:lnTo>
                    <a:pt x="5333" y="1131"/>
                  </a:lnTo>
                  <a:lnTo>
                    <a:pt x="5342" y="1133"/>
                  </a:lnTo>
                  <a:lnTo>
                    <a:pt x="5399" y="1144"/>
                  </a:lnTo>
                  <a:lnTo>
                    <a:pt x="5409" y="1147"/>
                  </a:lnTo>
                  <a:lnTo>
                    <a:pt x="5465" y="1161"/>
                  </a:lnTo>
                  <a:lnTo>
                    <a:pt x="5474" y="1163"/>
                  </a:lnTo>
                  <a:lnTo>
                    <a:pt x="5530" y="1179"/>
                  </a:lnTo>
                  <a:lnTo>
                    <a:pt x="5539" y="1182"/>
                  </a:lnTo>
                  <a:lnTo>
                    <a:pt x="5595" y="1200"/>
                  </a:lnTo>
                  <a:lnTo>
                    <a:pt x="5603" y="1203"/>
                  </a:lnTo>
                  <a:lnTo>
                    <a:pt x="5658" y="1224"/>
                  </a:lnTo>
                  <a:lnTo>
                    <a:pt x="5667" y="1227"/>
                  </a:lnTo>
                  <a:lnTo>
                    <a:pt x="5721" y="1250"/>
                  </a:lnTo>
                  <a:lnTo>
                    <a:pt x="5729" y="1253"/>
                  </a:lnTo>
                  <a:lnTo>
                    <a:pt x="5783" y="1278"/>
                  </a:lnTo>
                  <a:lnTo>
                    <a:pt x="5791" y="1282"/>
                  </a:lnTo>
                  <a:lnTo>
                    <a:pt x="5844" y="1308"/>
                  </a:lnTo>
                  <a:lnTo>
                    <a:pt x="5852" y="1313"/>
                  </a:lnTo>
                  <a:lnTo>
                    <a:pt x="5903" y="1341"/>
                  </a:lnTo>
                  <a:lnTo>
                    <a:pt x="5911" y="1346"/>
                  </a:lnTo>
                  <a:lnTo>
                    <a:pt x="5961" y="1376"/>
                  </a:lnTo>
                  <a:lnTo>
                    <a:pt x="5969" y="1381"/>
                  </a:lnTo>
                  <a:lnTo>
                    <a:pt x="6018" y="1413"/>
                  </a:lnTo>
                  <a:lnTo>
                    <a:pt x="6026" y="1418"/>
                  </a:lnTo>
                  <a:lnTo>
                    <a:pt x="6074" y="1452"/>
                  </a:lnTo>
                  <a:lnTo>
                    <a:pt x="6081" y="1458"/>
                  </a:lnTo>
                  <a:lnTo>
                    <a:pt x="6128" y="1493"/>
                  </a:lnTo>
                  <a:lnTo>
                    <a:pt x="6135" y="1499"/>
                  </a:lnTo>
                  <a:lnTo>
                    <a:pt x="6180" y="1536"/>
                  </a:lnTo>
                  <a:lnTo>
                    <a:pt x="6187" y="1542"/>
                  </a:lnTo>
                  <a:lnTo>
                    <a:pt x="6230" y="1581"/>
                  </a:lnTo>
                  <a:lnTo>
                    <a:pt x="6237" y="1588"/>
                  </a:lnTo>
                  <a:lnTo>
                    <a:pt x="6279" y="1628"/>
                  </a:lnTo>
                  <a:lnTo>
                    <a:pt x="6286" y="1635"/>
                  </a:lnTo>
                  <a:lnTo>
                    <a:pt x="6326" y="1677"/>
                  </a:lnTo>
                  <a:lnTo>
                    <a:pt x="6333" y="1683"/>
                  </a:lnTo>
                  <a:lnTo>
                    <a:pt x="6372" y="1727"/>
                  </a:lnTo>
                  <a:lnTo>
                    <a:pt x="6378" y="1734"/>
                  </a:lnTo>
                  <a:lnTo>
                    <a:pt x="6415" y="1779"/>
                  </a:lnTo>
                  <a:lnTo>
                    <a:pt x="6421" y="1786"/>
                  </a:lnTo>
                  <a:lnTo>
                    <a:pt x="6457" y="1832"/>
                  </a:lnTo>
                  <a:lnTo>
                    <a:pt x="6462" y="1840"/>
                  </a:lnTo>
                  <a:lnTo>
                    <a:pt x="6496" y="1888"/>
                  </a:lnTo>
                  <a:lnTo>
                    <a:pt x="6501" y="1895"/>
                  </a:lnTo>
                  <a:lnTo>
                    <a:pt x="6533" y="1944"/>
                  </a:lnTo>
                  <a:lnTo>
                    <a:pt x="6538" y="1952"/>
                  </a:lnTo>
                  <a:lnTo>
                    <a:pt x="6569" y="2003"/>
                  </a:lnTo>
                  <a:lnTo>
                    <a:pt x="6574" y="2011"/>
                  </a:lnTo>
                  <a:lnTo>
                    <a:pt x="6602" y="2063"/>
                  </a:lnTo>
                  <a:lnTo>
                    <a:pt x="6607" y="2071"/>
                  </a:lnTo>
                  <a:lnTo>
                    <a:pt x="6633" y="2124"/>
                  </a:lnTo>
                  <a:lnTo>
                    <a:pt x="6637" y="2132"/>
                  </a:lnTo>
                  <a:lnTo>
                    <a:pt x="6661" y="2185"/>
                  </a:lnTo>
                  <a:lnTo>
                    <a:pt x="6665" y="2194"/>
                  </a:lnTo>
                  <a:lnTo>
                    <a:pt x="6687" y="2248"/>
                  </a:lnTo>
                  <a:lnTo>
                    <a:pt x="6691" y="2257"/>
                  </a:lnTo>
                  <a:lnTo>
                    <a:pt x="6711" y="2311"/>
                  </a:lnTo>
                  <a:lnTo>
                    <a:pt x="6714" y="2320"/>
                  </a:lnTo>
                  <a:lnTo>
                    <a:pt x="6732" y="2376"/>
                  </a:lnTo>
                  <a:lnTo>
                    <a:pt x="6735" y="2384"/>
                  </a:lnTo>
                  <a:lnTo>
                    <a:pt x="6751" y="2441"/>
                  </a:lnTo>
                  <a:lnTo>
                    <a:pt x="6754" y="2449"/>
                  </a:lnTo>
                  <a:lnTo>
                    <a:pt x="6768" y="2506"/>
                  </a:lnTo>
                  <a:lnTo>
                    <a:pt x="6770" y="2515"/>
                  </a:lnTo>
                  <a:lnTo>
                    <a:pt x="6782" y="2572"/>
                  </a:lnTo>
                  <a:lnTo>
                    <a:pt x="6783" y="2581"/>
                  </a:lnTo>
                  <a:lnTo>
                    <a:pt x="6793" y="2639"/>
                  </a:lnTo>
                  <a:lnTo>
                    <a:pt x="6794" y="2648"/>
                  </a:lnTo>
                  <a:lnTo>
                    <a:pt x="6802" y="2706"/>
                  </a:lnTo>
                  <a:lnTo>
                    <a:pt x="6803" y="2715"/>
                  </a:lnTo>
                  <a:lnTo>
                    <a:pt x="6809" y="2774"/>
                  </a:lnTo>
                  <a:lnTo>
                    <a:pt x="6809" y="2783"/>
                  </a:lnTo>
                  <a:lnTo>
                    <a:pt x="6813" y="2841"/>
                  </a:lnTo>
                  <a:close/>
                  <a:moveTo>
                    <a:pt x="6310" y="3013"/>
                  </a:moveTo>
                  <a:lnTo>
                    <a:pt x="6313" y="2964"/>
                  </a:lnTo>
                  <a:lnTo>
                    <a:pt x="6314" y="2914"/>
                  </a:lnTo>
                  <a:lnTo>
                    <a:pt x="6313" y="2865"/>
                  </a:lnTo>
                  <a:lnTo>
                    <a:pt x="6310" y="2816"/>
                  </a:lnTo>
                  <a:lnTo>
                    <a:pt x="6306" y="2767"/>
                  </a:lnTo>
                  <a:lnTo>
                    <a:pt x="6299" y="2718"/>
                  </a:lnTo>
                  <a:lnTo>
                    <a:pt x="6291" y="2670"/>
                  </a:lnTo>
                  <a:lnTo>
                    <a:pt x="6281" y="2622"/>
                  </a:lnTo>
                  <a:lnTo>
                    <a:pt x="6269" y="2574"/>
                  </a:lnTo>
                  <a:lnTo>
                    <a:pt x="6256" y="2527"/>
                  </a:lnTo>
                  <a:lnTo>
                    <a:pt x="6240" y="2480"/>
                  </a:lnTo>
                  <a:lnTo>
                    <a:pt x="6223" y="2434"/>
                  </a:lnTo>
                  <a:lnTo>
                    <a:pt x="6205" y="2389"/>
                  </a:lnTo>
                  <a:lnTo>
                    <a:pt x="6184" y="2344"/>
                  </a:lnTo>
                  <a:lnTo>
                    <a:pt x="6162" y="2300"/>
                  </a:lnTo>
                  <a:lnTo>
                    <a:pt x="6138" y="2257"/>
                  </a:lnTo>
                  <a:lnTo>
                    <a:pt x="6113" y="2215"/>
                  </a:lnTo>
                  <a:lnTo>
                    <a:pt x="6086" y="2174"/>
                  </a:lnTo>
                  <a:lnTo>
                    <a:pt x="6057" y="2134"/>
                  </a:lnTo>
                  <a:lnTo>
                    <a:pt x="6027" y="2095"/>
                  </a:lnTo>
                  <a:lnTo>
                    <a:pt x="5996" y="2057"/>
                  </a:lnTo>
                  <a:lnTo>
                    <a:pt x="5963" y="2020"/>
                  </a:lnTo>
                  <a:lnTo>
                    <a:pt x="5929" y="1985"/>
                  </a:lnTo>
                  <a:lnTo>
                    <a:pt x="5894" y="1951"/>
                  </a:lnTo>
                  <a:lnTo>
                    <a:pt x="5858" y="1918"/>
                  </a:lnTo>
                  <a:lnTo>
                    <a:pt x="5820" y="1887"/>
                  </a:lnTo>
                  <a:lnTo>
                    <a:pt x="5781" y="1857"/>
                  </a:lnTo>
                  <a:lnTo>
                    <a:pt x="5741" y="1829"/>
                  </a:lnTo>
                  <a:lnTo>
                    <a:pt x="5700" y="1802"/>
                  </a:lnTo>
                  <a:lnTo>
                    <a:pt x="5657" y="1777"/>
                  </a:lnTo>
                  <a:lnTo>
                    <a:pt x="5613" y="1752"/>
                  </a:lnTo>
                  <a:lnTo>
                    <a:pt x="5569" y="1730"/>
                  </a:lnTo>
                  <a:lnTo>
                    <a:pt x="5525" y="1710"/>
                  </a:lnTo>
                  <a:lnTo>
                    <a:pt x="5479" y="1691"/>
                  </a:lnTo>
                  <a:lnTo>
                    <a:pt x="5434" y="1674"/>
                  </a:lnTo>
                  <a:lnTo>
                    <a:pt x="5387" y="1658"/>
                  </a:lnTo>
                  <a:lnTo>
                    <a:pt x="5340" y="1645"/>
                  </a:lnTo>
                  <a:lnTo>
                    <a:pt x="5293" y="1633"/>
                  </a:lnTo>
                  <a:lnTo>
                    <a:pt x="5245" y="1623"/>
                  </a:lnTo>
                  <a:lnTo>
                    <a:pt x="5196" y="1615"/>
                  </a:lnTo>
                  <a:lnTo>
                    <a:pt x="5148" y="1608"/>
                  </a:lnTo>
                  <a:lnTo>
                    <a:pt x="5099" y="1604"/>
                  </a:lnTo>
                  <a:lnTo>
                    <a:pt x="5049" y="1601"/>
                  </a:lnTo>
                  <a:lnTo>
                    <a:pt x="5000" y="1600"/>
                  </a:lnTo>
                  <a:lnTo>
                    <a:pt x="4951" y="1601"/>
                  </a:lnTo>
                  <a:lnTo>
                    <a:pt x="4901" y="1604"/>
                  </a:lnTo>
                  <a:lnTo>
                    <a:pt x="4852" y="1608"/>
                  </a:lnTo>
                  <a:lnTo>
                    <a:pt x="4804" y="1615"/>
                  </a:lnTo>
                  <a:lnTo>
                    <a:pt x="4755" y="1623"/>
                  </a:lnTo>
                  <a:lnTo>
                    <a:pt x="4707" y="1633"/>
                  </a:lnTo>
                  <a:lnTo>
                    <a:pt x="4660" y="1645"/>
                  </a:lnTo>
                  <a:lnTo>
                    <a:pt x="4613" y="1658"/>
                  </a:lnTo>
                  <a:lnTo>
                    <a:pt x="4566" y="1674"/>
                  </a:lnTo>
                  <a:lnTo>
                    <a:pt x="4521" y="1691"/>
                  </a:lnTo>
                  <a:lnTo>
                    <a:pt x="4475" y="1710"/>
                  </a:lnTo>
                  <a:lnTo>
                    <a:pt x="4431" y="1730"/>
                  </a:lnTo>
                  <a:lnTo>
                    <a:pt x="4387" y="1752"/>
                  </a:lnTo>
                  <a:lnTo>
                    <a:pt x="4343" y="1777"/>
                  </a:lnTo>
                  <a:lnTo>
                    <a:pt x="4300" y="1802"/>
                  </a:lnTo>
                  <a:lnTo>
                    <a:pt x="4259" y="1829"/>
                  </a:lnTo>
                  <a:lnTo>
                    <a:pt x="4219" y="1857"/>
                  </a:lnTo>
                  <a:lnTo>
                    <a:pt x="4180" y="1887"/>
                  </a:lnTo>
                  <a:lnTo>
                    <a:pt x="4142" y="1918"/>
                  </a:lnTo>
                  <a:lnTo>
                    <a:pt x="4106" y="1951"/>
                  </a:lnTo>
                  <a:lnTo>
                    <a:pt x="4071" y="1985"/>
                  </a:lnTo>
                  <a:lnTo>
                    <a:pt x="4037" y="2020"/>
                  </a:lnTo>
                  <a:lnTo>
                    <a:pt x="4004" y="2057"/>
                  </a:lnTo>
                  <a:lnTo>
                    <a:pt x="3973" y="2095"/>
                  </a:lnTo>
                  <a:lnTo>
                    <a:pt x="3943" y="2134"/>
                  </a:lnTo>
                  <a:lnTo>
                    <a:pt x="3914" y="2174"/>
                  </a:lnTo>
                  <a:lnTo>
                    <a:pt x="3887" y="2215"/>
                  </a:lnTo>
                  <a:lnTo>
                    <a:pt x="3862" y="2257"/>
                  </a:lnTo>
                  <a:lnTo>
                    <a:pt x="3838" y="2300"/>
                  </a:lnTo>
                  <a:lnTo>
                    <a:pt x="3816" y="2344"/>
                  </a:lnTo>
                  <a:lnTo>
                    <a:pt x="3795" y="2389"/>
                  </a:lnTo>
                  <a:lnTo>
                    <a:pt x="3777" y="2434"/>
                  </a:lnTo>
                  <a:lnTo>
                    <a:pt x="3760" y="2480"/>
                  </a:lnTo>
                  <a:lnTo>
                    <a:pt x="3744" y="2527"/>
                  </a:lnTo>
                  <a:lnTo>
                    <a:pt x="3731" y="2574"/>
                  </a:lnTo>
                  <a:lnTo>
                    <a:pt x="3719" y="2622"/>
                  </a:lnTo>
                  <a:lnTo>
                    <a:pt x="3709" y="2670"/>
                  </a:lnTo>
                  <a:lnTo>
                    <a:pt x="3701" y="2718"/>
                  </a:lnTo>
                  <a:lnTo>
                    <a:pt x="3694" y="2767"/>
                  </a:lnTo>
                  <a:lnTo>
                    <a:pt x="3690" y="2816"/>
                  </a:lnTo>
                  <a:lnTo>
                    <a:pt x="3687" y="2865"/>
                  </a:lnTo>
                  <a:lnTo>
                    <a:pt x="3686" y="2914"/>
                  </a:lnTo>
                  <a:lnTo>
                    <a:pt x="3687" y="2964"/>
                  </a:lnTo>
                  <a:lnTo>
                    <a:pt x="3690" y="3013"/>
                  </a:lnTo>
                  <a:lnTo>
                    <a:pt x="3694" y="3062"/>
                  </a:lnTo>
                  <a:lnTo>
                    <a:pt x="3701" y="3111"/>
                  </a:lnTo>
                  <a:lnTo>
                    <a:pt x="3709" y="3159"/>
                  </a:lnTo>
                  <a:lnTo>
                    <a:pt x="3719" y="3207"/>
                  </a:lnTo>
                  <a:lnTo>
                    <a:pt x="3731" y="3255"/>
                  </a:lnTo>
                  <a:lnTo>
                    <a:pt x="3744" y="3302"/>
                  </a:lnTo>
                  <a:lnTo>
                    <a:pt x="3759" y="3348"/>
                  </a:lnTo>
                  <a:lnTo>
                    <a:pt x="3776" y="3394"/>
                  </a:lnTo>
                  <a:lnTo>
                    <a:pt x="3795" y="3440"/>
                  </a:lnTo>
                  <a:lnTo>
                    <a:pt x="3816" y="3484"/>
                  </a:lnTo>
                  <a:lnTo>
                    <a:pt x="3838" y="3528"/>
                  </a:lnTo>
                  <a:lnTo>
                    <a:pt x="3861" y="3571"/>
                  </a:lnTo>
                  <a:lnTo>
                    <a:pt x="3887" y="3613"/>
                  </a:lnTo>
                  <a:lnTo>
                    <a:pt x="3914" y="3654"/>
                  </a:lnTo>
                  <a:lnTo>
                    <a:pt x="3943" y="3695"/>
                  </a:lnTo>
                  <a:lnTo>
                    <a:pt x="3973" y="3734"/>
                  </a:lnTo>
                  <a:lnTo>
                    <a:pt x="4004" y="3772"/>
                  </a:lnTo>
                  <a:lnTo>
                    <a:pt x="4037" y="3808"/>
                  </a:lnTo>
                  <a:lnTo>
                    <a:pt x="4071" y="3844"/>
                  </a:lnTo>
                  <a:lnTo>
                    <a:pt x="4106" y="3878"/>
                  </a:lnTo>
                  <a:lnTo>
                    <a:pt x="4143" y="3910"/>
                  </a:lnTo>
                  <a:lnTo>
                    <a:pt x="4180" y="3942"/>
                  </a:lnTo>
                  <a:lnTo>
                    <a:pt x="4219" y="3972"/>
                  </a:lnTo>
                  <a:lnTo>
                    <a:pt x="4259" y="4000"/>
                  </a:lnTo>
                  <a:lnTo>
                    <a:pt x="4301" y="4027"/>
                  </a:lnTo>
                  <a:lnTo>
                    <a:pt x="4343" y="4052"/>
                  </a:lnTo>
                  <a:lnTo>
                    <a:pt x="4386" y="4076"/>
                  </a:lnTo>
                  <a:lnTo>
                    <a:pt x="4430" y="4098"/>
                  </a:lnTo>
                  <a:lnTo>
                    <a:pt x="4475" y="4119"/>
                  </a:lnTo>
                  <a:lnTo>
                    <a:pt x="4520" y="4138"/>
                  </a:lnTo>
                  <a:lnTo>
                    <a:pt x="4566" y="4155"/>
                  </a:lnTo>
                  <a:lnTo>
                    <a:pt x="4613" y="4170"/>
                  </a:lnTo>
                  <a:lnTo>
                    <a:pt x="4660" y="4184"/>
                  </a:lnTo>
                  <a:lnTo>
                    <a:pt x="4708" y="4196"/>
                  </a:lnTo>
                  <a:lnTo>
                    <a:pt x="4756" y="4206"/>
                  </a:lnTo>
                  <a:lnTo>
                    <a:pt x="4804" y="4214"/>
                  </a:lnTo>
                  <a:lnTo>
                    <a:pt x="4853" y="4221"/>
                  </a:lnTo>
                  <a:lnTo>
                    <a:pt x="4901" y="4225"/>
                  </a:lnTo>
                  <a:lnTo>
                    <a:pt x="4951" y="4228"/>
                  </a:lnTo>
                  <a:lnTo>
                    <a:pt x="5000" y="4229"/>
                  </a:lnTo>
                  <a:lnTo>
                    <a:pt x="5049" y="4228"/>
                  </a:lnTo>
                  <a:lnTo>
                    <a:pt x="5099" y="4225"/>
                  </a:lnTo>
                  <a:lnTo>
                    <a:pt x="5147" y="4221"/>
                  </a:lnTo>
                  <a:lnTo>
                    <a:pt x="5196" y="4214"/>
                  </a:lnTo>
                  <a:lnTo>
                    <a:pt x="5244" y="4206"/>
                  </a:lnTo>
                  <a:lnTo>
                    <a:pt x="5292" y="4196"/>
                  </a:lnTo>
                  <a:lnTo>
                    <a:pt x="5340" y="4184"/>
                  </a:lnTo>
                  <a:lnTo>
                    <a:pt x="5387" y="4170"/>
                  </a:lnTo>
                  <a:lnTo>
                    <a:pt x="5434" y="4155"/>
                  </a:lnTo>
                  <a:lnTo>
                    <a:pt x="5480" y="4138"/>
                  </a:lnTo>
                  <a:lnTo>
                    <a:pt x="5525" y="4119"/>
                  </a:lnTo>
                  <a:lnTo>
                    <a:pt x="5570" y="4098"/>
                  </a:lnTo>
                  <a:lnTo>
                    <a:pt x="5614" y="4076"/>
                  </a:lnTo>
                  <a:lnTo>
                    <a:pt x="5657" y="4052"/>
                  </a:lnTo>
                  <a:lnTo>
                    <a:pt x="5699" y="4027"/>
                  </a:lnTo>
                  <a:lnTo>
                    <a:pt x="5741" y="4000"/>
                  </a:lnTo>
                  <a:lnTo>
                    <a:pt x="5781" y="3972"/>
                  </a:lnTo>
                  <a:lnTo>
                    <a:pt x="5820" y="3942"/>
                  </a:lnTo>
                  <a:lnTo>
                    <a:pt x="5857" y="3910"/>
                  </a:lnTo>
                  <a:lnTo>
                    <a:pt x="5894" y="3878"/>
                  </a:lnTo>
                  <a:lnTo>
                    <a:pt x="5929" y="3844"/>
                  </a:lnTo>
                  <a:lnTo>
                    <a:pt x="5963" y="3808"/>
                  </a:lnTo>
                  <a:lnTo>
                    <a:pt x="5996" y="3772"/>
                  </a:lnTo>
                  <a:lnTo>
                    <a:pt x="6027" y="3734"/>
                  </a:lnTo>
                  <a:lnTo>
                    <a:pt x="6057" y="3695"/>
                  </a:lnTo>
                  <a:lnTo>
                    <a:pt x="6086" y="3654"/>
                  </a:lnTo>
                  <a:lnTo>
                    <a:pt x="6113" y="3613"/>
                  </a:lnTo>
                  <a:lnTo>
                    <a:pt x="6139" y="3571"/>
                  </a:lnTo>
                  <a:lnTo>
                    <a:pt x="6162" y="3528"/>
                  </a:lnTo>
                  <a:lnTo>
                    <a:pt x="6184" y="3484"/>
                  </a:lnTo>
                  <a:lnTo>
                    <a:pt x="6205" y="3440"/>
                  </a:lnTo>
                  <a:lnTo>
                    <a:pt x="6224" y="3394"/>
                  </a:lnTo>
                  <a:lnTo>
                    <a:pt x="6241" y="3348"/>
                  </a:lnTo>
                  <a:lnTo>
                    <a:pt x="6256" y="3302"/>
                  </a:lnTo>
                  <a:lnTo>
                    <a:pt x="6269" y="3255"/>
                  </a:lnTo>
                  <a:lnTo>
                    <a:pt x="6281" y="3207"/>
                  </a:lnTo>
                  <a:lnTo>
                    <a:pt x="6291" y="3159"/>
                  </a:lnTo>
                  <a:lnTo>
                    <a:pt x="6299" y="3111"/>
                  </a:lnTo>
                  <a:lnTo>
                    <a:pt x="6306" y="3062"/>
                  </a:lnTo>
                  <a:lnTo>
                    <a:pt x="6310" y="3013"/>
                  </a:lnTo>
                  <a:close/>
                  <a:moveTo>
                    <a:pt x="5485" y="6473"/>
                  </a:moveTo>
                  <a:lnTo>
                    <a:pt x="5542" y="6316"/>
                  </a:lnTo>
                  <a:lnTo>
                    <a:pt x="5000" y="5450"/>
                  </a:lnTo>
                  <a:lnTo>
                    <a:pt x="4458" y="6316"/>
                  </a:lnTo>
                  <a:lnTo>
                    <a:pt x="4515" y="6473"/>
                  </a:lnTo>
                  <a:lnTo>
                    <a:pt x="4985" y="6445"/>
                  </a:lnTo>
                  <a:lnTo>
                    <a:pt x="5015" y="6445"/>
                  </a:lnTo>
                  <a:lnTo>
                    <a:pt x="5485" y="6473"/>
                  </a:lnTo>
                  <a:close/>
                  <a:moveTo>
                    <a:pt x="4667" y="4698"/>
                  </a:moveTo>
                  <a:lnTo>
                    <a:pt x="4657" y="4696"/>
                  </a:lnTo>
                  <a:lnTo>
                    <a:pt x="4645" y="4693"/>
                  </a:lnTo>
                  <a:lnTo>
                    <a:pt x="5000" y="5049"/>
                  </a:lnTo>
                  <a:lnTo>
                    <a:pt x="5355" y="4693"/>
                  </a:lnTo>
                  <a:lnTo>
                    <a:pt x="5343" y="4696"/>
                  </a:lnTo>
                  <a:lnTo>
                    <a:pt x="5333" y="4698"/>
                  </a:lnTo>
                  <a:lnTo>
                    <a:pt x="5276" y="4708"/>
                  </a:lnTo>
                  <a:lnTo>
                    <a:pt x="5267" y="4709"/>
                  </a:lnTo>
                  <a:lnTo>
                    <a:pt x="5209" y="4717"/>
                  </a:lnTo>
                  <a:lnTo>
                    <a:pt x="5199" y="4718"/>
                  </a:lnTo>
                  <a:lnTo>
                    <a:pt x="5141" y="4723"/>
                  </a:lnTo>
                  <a:lnTo>
                    <a:pt x="5132" y="4724"/>
                  </a:lnTo>
                  <a:lnTo>
                    <a:pt x="5073" y="4727"/>
                  </a:lnTo>
                  <a:lnTo>
                    <a:pt x="5064" y="4728"/>
                  </a:lnTo>
                  <a:lnTo>
                    <a:pt x="5005" y="4729"/>
                  </a:lnTo>
                  <a:lnTo>
                    <a:pt x="4995" y="4729"/>
                  </a:lnTo>
                  <a:lnTo>
                    <a:pt x="4936" y="4728"/>
                  </a:lnTo>
                  <a:lnTo>
                    <a:pt x="4927" y="4727"/>
                  </a:lnTo>
                  <a:lnTo>
                    <a:pt x="4868" y="4724"/>
                  </a:lnTo>
                  <a:lnTo>
                    <a:pt x="4859" y="4723"/>
                  </a:lnTo>
                  <a:lnTo>
                    <a:pt x="4801" y="4718"/>
                  </a:lnTo>
                  <a:lnTo>
                    <a:pt x="4791" y="4717"/>
                  </a:lnTo>
                  <a:lnTo>
                    <a:pt x="4733" y="4709"/>
                  </a:lnTo>
                  <a:lnTo>
                    <a:pt x="4724" y="4708"/>
                  </a:lnTo>
                  <a:lnTo>
                    <a:pt x="4667" y="4698"/>
                  </a:lnTo>
                  <a:close/>
                  <a:moveTo>
                    <a:pt x="4690" y="6964"/>
                  </a:moveTo>
                  <a:lnTo>
                    <a:pt x="5000" y="7832"/>
                  </a:lnTo>
                  <a:lnTo>
                    <a:pt x="5310" y="6964"/>
                  </a:lnTo>
                  <a:lnTo>
                    <a:pt x="5000" y="6945"/>
                  </a:lnTo>
                  <a:lnTo>
                    <a:pt x="4690" y="69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14759C9A-7A5F-41F9-BB2B-44CDCB84DAF7}"/>
              </a:ext>
            </a:extLst>
          </p:cNvPr>
          <p:cNvSpPr txBox="1">
            <a:spLocks/>
          </p:cNvSpPr>
          <p:nvPr/>
        </p:nvSpPr>
        <p:spPr>
          <a:xfrm>
            <a:off x="887458" y="4387744"/>
            <a:ext cx="3400960" cy="140510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One field coach per 8–10 stores, every week</a:t>
            </a:r>
            <a:endParaRPr lang="en-PH" dirty="0">
              <a:solidFill>
                <a:schemeClr val="accent4"/>
              </a:solidFill>
              <a:latin typeface="Arial" panose="020B0604020202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8791FBD-88D9-4132-823D-8A41397D9E86}"/>
              </a:ext>
            </a:extLst>
          </p:cNvPr>
          <p:cNvCxnSpPr>
            <a:cxnSpLocks/>
          </p:cNvCxnSpPr>
          <p:nvPr/>
        </p:nvCxnSpPr>
        <p:spPr>
          <a:xfrm flipH="1">
            <a:off x="5151120" y="2089226"/>
            <a:ext cx="54430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5822B04-FBC2-44E7-8393-20E68A978031}"/>
              </a:ext>
            </a:extLst>
          </p:cNvPr>
          <p:cNvCxnSpPr>
            <a:cxnSpLocks/>
          </p:cNvCxnSpPr>
          <p:nvPr/>
        </p:nvCxnSpPr>
        <p:spPr>
          <a:xfrm flipH="1">
            <a:off x="6096000" y="3796106"/>
            <a:ext cx="36576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9EB72FA-25CB-405F-BE28-3708954CFA63}"/>
              </a:ext>
            </a:extLst>
          </p:cNvPr>
          <p:cNvCxnSpPr>
            <a:cxnSpLocks/>
          </p:cNvCxnSpPr>
          <p:nvPr/>
        </p:nvCxnSpPr>
        <p:spPr>
          <a:xfrm flipH="1">
            <a:off x="6233160" y="5594426"/>
            <a:ext cx="36576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36"/>
          <p:cNvGrpSpPr/>
          <p:nvPr/>
        </p:nvGrpSpPr>
        <p:grpSpPr>
          <a:xfrm>
            <a:off x="4201953" y="1941256"/>
            <a:ext cx="848384" cy="848384"/>
            <a:chOff x="5227152" y="1760267"/>
            <a:chExt cx="633600" cy="633600"/>
          </a:xfrm>
        </p:grpSpPr>
        <p:sp>
          <p:nvSpPr>
            <p:cNvPr id="55" name="Accent"/>
            <p:cNvSpPr/>
            <p:nvPr/>
          </p:nvSpPr>
          <p:spPr>
            <a:xfrm>
              <a:off x="5227152" y="176026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82" y="4663"/>
                  </a:moveTo>
                  <a:lnTo>
                    <a:pt x="1994" y="4663"/>
                  </a:lnTo>
                  <a:lnTo>
                    <a:pt x="1968" y="4661"/>
                  </a:lnTo>
                  <a:lnTo>
                    <a:pt x="1942" y="4656"/>
                  </a:lnTo>
                  <a:lnTo>
                    <a:pt x="1917" y="4648"/>
                  </a:lnTo>
                  <a:lnTo>
                    <a:pt x="1894" y="4636"/>
                  </a:lnTo>
                  <a:lnTo>
                    <a:pt x="1872" y="4622"/>
                  </a:lnTo>
                  <a:lnTo>
                    <a:pt x="1853" y="4604"/>
                  </a:lnTo>
                  <a:lnTo>
                    <a:pt x="1835" y="4585"/>
                  </a:lnTo>
                  <a:lnTo>
                    <a:pt x="1821" y="4563"/>
                  </a:lnTo>
                  <a:lnTo>
                    <a:pt x="1809" y="4540"/>
                  </a:lnTo>
                  <a:lnTo>
                    <a:pt x="1801" y="4515"/>
                  </a:lnTo>
                  <a:lnTo>
                    <a:pt x="1796" y="4489"/>
                  </a:lnTo>
                  <a:lnTo>
                    <a:pt x="1794" y="4463"/>
                  </a:lnTo>
                  <a:lnTo>
                    <a:pt x="1796" y="4437"/>
                  </a:lnTo>
                  <a:lnTo>
                    <a:pt x="1801" y="4411"/>
                  </a:lnTo>
                  <a:lnTo>
                    <a:pt x="1809" y="4386"/>
                  </a:lnTo>
                  <a:lnTo>
                    <a:pt x="1821" y="4363"/>
                  </a:lnTo>
                  <a:lnTo>
                    <a:pt x="1835" y="4341"/>
                  </a:lnTo>
                  <a:lnTo>
                    <a:pt x="1853" y="4322"/>
                  </a:lnTo>
                  <a:lnTo>
                    <a:pt x="1872" y="4304"/>
                  </a:lnTo>
                  <a:lnTo>
                    <a:pt x="1894" y="4290"/>
                  </a:lnTo>
                  <a:lnTo>
                    <a:pt x="1917" y="4278"/>
                  </a:lnTo>
                  <a:lnTo>
                    <a:pt x="1942" y="4270"/>
                  </a:lnTo>
                  <a:lnTo>
                    <a:pt x="1968" y="4265"/>
                  </a:lnTo>
                  <a:lnTo>
                    <a:pt x="1994" y="4263"/>
                  </a:lnTo>
                  <a:lnTo>
                    <a:pt x="3158" y="4263"/>
                  </a:lnTo>
                  <a:lnTo>
                    <a:pt x="3747" y="3086"/>
                  </a:lnTo>
                  <a:lnTo>
                    <a:pt x="3761" y="3062"/>
                  </a:lnTo>
                  <a:lnTo>
                    <a:pt x="3777" y="3041"/>
                  </a:lnTo>
                  <a:lnTo>
                    <a:pt x="3796" y="3023"/>
                  </a:lnTo>
                  <a:lnTo>
                    <a:pt x="3818" y="3007"/>
                  </a:lnTo>
                  <a:lnTo>
                    <a:pt x="3841" y="2994"/>
                  </a:lnTo>
                  <a:lnTo>
                    <a:pt x="3866" y="2984"/>
                  </a:lnTo>
                  <a:lnTo>
                    <a:pt x="3892" y="2978"/>
                  </a:lnTo>
                  <a:lnTo>
                    <a:pt x="3919" y="2975"/>
                  </a:lnTo>
                  <a:lnTo>
                    <a:pt x="3946" y="2976"/>
                  </a:lnTo>
                  <a:lnTo>
                    <a:pt x="3972" y="2980"/>
                  </a:lnTo>
                  <a:lnTo>
                    <a:pt x="3998" y="2988"/>
                  </a:lnTo>
                  <a:lnTo>
                    <a:pt x="4022" y="3000"/>
                  </a:lnTo>
                  <a:lnTo>
                    <a:pt x="4045" y="3014"/>
                  </a:lnTo>
                  <a:lnTo>
                    <a:pt x="4065" y="3031"/>
                  </a:lnTo>
                  <a:lnTo>
                    <a:pt x="4083" y="3051"/>
                  </a:lnTo>
                  <a:lnTo>
                    <a:pt x="4098" y="3073"/>
                  </a:lnTo>
                  <a:lnTo>
                    <a:pt x="4110" y="3097"/>
                  </a:lnTo>
                  <a:lnTo>
                    <a:pt x="4119" y="3122"/>
                  </a:lnTo>
                  <a:lnTo>
                    <a:pt x="4626" y="4980"/>
                  </a:lnTo>
                  <a:lnTo>
                    <a:pt x="5036" y="4160"/>
                  </a:lnTo>
                  <a:lnTo>
                    <a:pt x="5050" y="4136"/>
                  </a:lnTo>
                  <a:lnTo>
                    <a:pt x="5067" y="4114"/>
                  </a:lnTo>
                  <a:lnTo>
                    <a:pt x="5087" y="4095"/>
                  </a:lnTo>
                  <a:lnTo>
                    <a:pt x="5110" y="4079"/>
                  </a:lnTo>
                  <a:lnTo>
                    <a:pt x="5134" y="4066"/>
                  </a:lnTo>
                  <a:lnTo>
                    <a:pt x="5160" y="4057"/>
                  </a:lnTo>
                  <a:lnTo>
                    <a:pt x="5187" y="4051"/>
                  </a:lnTo>
                  <a:lnTo>
                    <a:pt x="5215" y="4049"/>
                  </a:lnTo>
                  <a:lnTo>
                    <a:pt x="8006" y="4049"/>
                  </a:lnTo>
                  <a:lnTo>
                    <a:pt x="8032" y="4051"/>
                  </a:lnTo>
                  <a:lnTo>
                    <a:pt x="8058" y="4056"/>
                  </a:lnTo>
                  <a:lnTo>
                    <a:pt x="8083" y="4064"/>
                  </a:lnTo>
                  <a:lnTo>
                    <a:pt x="8106" y="4076"/>
                  </a:lnTo>
                  <a:lnTo>
                    <a:pt x="8128" y="4090"/>
                  </a:lnTo>
                  <a:lnTo>
                    <a:pt x="8147" y="4108"/>
                  </a:lnTo>
                  <a:lnTo>
                    <a:pt x="8165" y="4127"/>
                  </a:lnTo>
                  <a:lnTo>
                    <a:pt x="8179" y="4149"/>
                  </a:lnTo>
                  <a:lnTo>
                    <a:pt x="8191" y="4172"/>
                  </a:lnTo>
                  <a:lnTo>
                    <a:pt x="8199" y="4197"/>
                  </a:lnTo>
                  <a:lnTo>
                    <a:pt x="8204" y="4223"/>
                  </a:lnTo>
                  <a:lnTo>
                    <a:pt x="8206" y="4249"/>
                  </a:lnTo>
                  <a:lnTo>
                    <a:pt x="8204" y="4275"/>
                  </a:lnTo>
                  <a:lnTo>
                    <a:pt x="8199" y="4301"/>
                  </a:lnTo>
                  <a:lnTo>
                    <a:pt x="8191" y="4326"/>
                  </a:lnTo>
                  <a:lnTo>
                    <a:pt x="8179" y="4349"/>
                  </a:lnTo>
                  <a:lnTo>
                    <a:pt x="8165" y="4371"/>
                  </a:lnTo>
                  <a:lnTo>
                    <a:pt x="8147" y="4390"/>
                  </a:lnTo>
                  <a:lnTo>
                    <a:pt x="8128" y="4408"/>
                  </a:lnTo>
                  <a:lnTo>
                    <a:pt x="8106" y="4422"/>
                  </a:lnTo>
                  <a:lnTo>
                    <a:pt x="8083" y="4434"/>
                  </a:lnTo>
                  <a:lnTo>
                    <a:pt x="8058" y="4442"/>
                  </a:lnTo>
                  <a:lnTo>
                    <a:pt x="8032" y="4447"/>
                  </a:lnTo>
                  <a:lnTo>
                    <a:pt x="8006" y="4449"/>
                  </a:lnTo>
                  <a:lnTo>
                    <a:pt x="5339" y="4449"/>
                  </a:lnTo>
                  <a:lnTo>
                    <a:pt x="4750" y="5626"/>
                  </a:lnTo>
                  <a:lnTo>
                    <a:pt x="4736" y="5650"/>
                  </a:lnTo>
                  <a:lnTo>
                    <a:pt x="4720" y="5671"/>
                  </a:lnTo>
                  <a:lnTo>
                    <a:pt x="4701" y="5689"/>
                  </a:lnTo>
                  <a:lnTo>
                    <a:pt x="4679" y="5705"/>
                  </a:lnTo>
                  <a:lnTo>
                    <a:pt x="4656" y="5718"/>
                  </a:lnTo>
                  <a:lnTo>
                    <a:pt x="4631" y="5728"/>
                  </a:lnTo>
                  <a:lnTo>
                    <a:pt x="4605" y="5734"/>
                  </a:lnTo>
                  <a:lnTo>
                    <a:pt x="4578" y="5737"/>
                  </a:lnTo>
                  <a:lnTo>
                    <a:pt x="4551" y="5736"/>
                  </a:lnTo>
                  <a:lnTo>
                    <a:pt x="4525" y="5732"/>
                  </a:lnTo>
                  <a:lnTo>
                    <a:pt x="4499" y="5724"/>
                  </a:lnTo>
                  <a:lnTo>
                    <a:pt x="4475" y="5712"/>
                  </a:lnTo>
                  <a:lnTo>
                    <a:pt x="4452" y="5698"/>
                  </a:lnTo>
                  <a:lnTo>
                    <a:pt x="4432" y="5681"/>
                  </a:lnTo>
                  <a:lnTo>
                    <a:pt x="4414" y="5661"/>
                  </a:lnTo>
                  <a:lnTo>
                    <a:pt x="4399" y="5639"/>
                  </a:lnTo>
                  <a:lnTo>
                    <a:pt x="4387" y="5615"/>
                  </a:lnTo>
                  <a:lnTo>
                    <a:pt x="4378" y="5590"/>
                  </a:lnTo>
                  <a:lnTo>
                    <a:pt x="3871" y="3732"/>
                  </a:lnTo>
                  <a:lnTo>
                    <a:pt x="3461" y="4552"/>
                  </a:lnTo>
                  <a:lnTo>
                    <a:pt x="3447" y="4576"/>
                  </a:lnTo>
                  <a:lnTo>
                    <a:pt x="3430" y="4598"/>
                  </a:lnTo>
                  <a:lnTo>
                    <a:pt x="3410" y="4617"/>
                  </a:lnTo>
                  <a:lnTo>
                    <a:pt x="3387" y="4633"/>
                  </a:lnTo>
                  <a:lnTo>
                    <a:pt x="3363" y="4646"/>
                  </a:lnTo>
                  <a:lnTo>
                    <a:pt x="3337" y="4655"/>
                  </a:lnTo>
                  <a:lnTo>
                    <a:pt x="3310" y="4661"/>
                  </a:lnTo>
                  <a:lnTo>
                    <a:pt x="3282" y="46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6" name="Outline"/>
            <p:cNvSpPr/>
            <p:nvPr/>
          </p:nvSpPr>
          <p:spPr>
            <a:xfrm>
              <a:off x="5227152" y="176026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758" y="1637"/>
                  </a:moveTo>
                  <a:lnTo>
                    <a:pt x="1774" y="1637"/>
                  </a:lnTo>
                  <a:lnTo>
                    <a:pt x="1779" y="1637"/>
                  </a:lnTo>
                  <a:lnTo>
                    <a:pt x="8221" y="1637"/>
                  </a:lnTo>
                  <a:lnTo>
                    <a:pt x="8226" y="1637"/>
                  </a:lnTo>
                  <a:lnTo>
                    <a:pt x="8242" y="1637"/>
                  </a:lnTo>
                  <a:lnTo>
                    <a:pt x="8251" y="1638"/>
                  </a:lnTo>
                  <a:lnTo>
                    <a:pt x="8267" y="1639"/>
                  </a:lnTo>
                  <a:lnTo>
                    <a:pt x="8277" y="1639"/>
                  </a:lnTo>
                  <a:lnTo>
                    <a:pt x="8293" y="1641"/>
                  </a:lnTo>
                  <a:lnTo>
                    <a:pt x="8302" y="1642"/>
                  </a:lnTo>
                  <a:lnTo>
                    <a:pt x="8318" y="1644"/>
                  </a:lnTo>
                  <a:lnTo>
                    <a:pt x="8327" y="1645"/>
                  </a:lnTo>
                  <a:lnTo>
                    <a:pt x="8343" y="1648"/>
                  </a:lnTo>
                  <a:lnTo>
                    <a:pt x="8352" y="1650"/>
                  </a:lnTo>
                  <a:lnTo>
                    <a:pt x="8367" y="1653"/>
                  </a:lnTo>
                  <a:lnTo>
                    <a:pt x="8376" y="1655"/>
                  </a:lnTo>
                  <a:lnTo>
                    <a:pt x="8392" y="1659"/>
                  </a:lnTo>
                  <a:lnTo>
                    <a:pt x="8401" y="1661"/>
                  </a:lnTo>
                  <a:lnTo>
                    <a:pt x="8416" y="1666"/>
                  </a:lnTo>
                  <a:lnTo>
                    <a:pt x="8425" y="1668"/>
                  </a:lnTo>
                  <a:lnTo>
                    <a:pt x="8440" y="1673"/>
                  </a:lnTo>
                  <a:lnTo>
                    <a:pt x="8449" y="1676"/>
                  </a:lnTo>
                  <a:lnTo>
                    <a:pt x="8464" y="1682"/>
                  </a:lnTo>
                  <a:lnTo>
                    <a:pt x="8472" y="1685"/>
                  </a:lnTo>
                  <a:lnTo>
                    <a:pt x="8487" y="1691"/>
                  </a:lnTo>
                  <a:lnTo>
                    <a:pt x="8495" y="1695"/>
                  </a:lnTo>
                  <a:lnTo>
                    <a:pt x="8510" y="1702"/>
                  </a:lnTo>
                  <a:lnTo>
                    <a:pt x="8518" y="1705"/>
                  </a:lnTo>
                  <a:lnTo>
                    <a:pt x="8532" y="1713"/>
                  </a:lnTo>
                  <a:lnTo>
                    <a:pt x="8541" y="1717"/>
                  </a:lnTo>
                  <a:lnTo>
                    <a:pt x="8555" y="1725"/>
                  </a:lnTo>
                  <a:lnTo>
                    <a:pt x="8564" y="1730"/>
                  </a:lnTo>
                  <a:lnTo>
                    <a:pt x="8578" y="1738"/>
                  </a:lnTo>
                  <a:lnTo>
                    <a:pt x="8586" y="1743"/>
                  </a:lnTo>
                  <a:lnTo>
                    <a:pt x="8599" y="1752"/>
                  </a:lnTo>
                  <a:lnTo>
                    <a:pt x="8607" y="1757"/>
                  </a:lnTo>
                  <a:lnTo>
                    <a:pt x="8620" y="1767"/>
                  </a:lnTo>
                  <a:lnTo>
                    <a:pt x="8628" y="1772"/>
                  </a:lnTo>
                  <a:lnTo>
                    <a:pt x="8640" y="1782"/>
                  </a:lnTo>
                  <a:lnTo>
                    <a:pt x="8648" y="1788"/>
                  </a:lnTo>
                  <a:lnTo>
                    <a:pt x="8660" y="1798"/>
                  </a:lnTo>
                  <a:lnTo>
                    <a:pt x="8667" y="1804"/>
                  </a:lnTo>
                  <a:lnTo>
                    <a:pt x="8679" y="1815"/>
                  </a:lnTo>
                  <a:lnTo>
                    <a:pt x="8686" y="1821"/>
                  </a:lnTo>
                  <a:lnTo>
                    <a:pt x="8698" y="1832"/>
                  </a:lnTo>
                  <a:lnTo>
                    <a:pt x="8704" y="1839"/>
                  </a:lnTo>
                  <a:lnTo>
                    <a:pt x="8716" y="1850"/>
                  </a:lnTo>
                  <a:lnTo>
                    <a:pt x="8722" y="1857"/>
                  </a:lnTo>
                  <a:lnTo>
                    <a:pt x="8733" y="1869"/>
                  </a:lnTo>
                  <a:lnTo>
                    <a:pt x="8739" y="1877"/>
                  </a:lnTo>
                  <a:lnTo>
                    <a:pt x="8749" y="1889"/>
                  </a:lnTo>
                  <a:lnTo>
                    <a:pt x="8755" y="1896"/>
                  </a:lnTo>
                  <a:lnTo>
                    <a:pt x="8765" y="1909"/>
                  </a:lnTo>
                  <a:lnTo>
                    <a:pt x="8770" y="1917"/>
                  </a:lnTo>
                  <a:lnTo>
                    <a:pt x="8779" y="1930"/>
                  </a:lnTo>
                  <a:lnTo>
                    <a:pt x="8785" y="1938"/>
                  </a:lnTo>
                  <a:lnTo>
                    <a:pt x="8794" y="1951"/>
                  </a:lnTo>
                  <a:lnTo>
                    <a:pt x="8799" y="1959"/>
                  </a:lnTo>
                  <a:lnTo>
                    <a:pt x="8807" y="1973"/>
                  </a:lnTo>
                  <a:lnTo>
                    <a:pt x="8811" y="1980"/>
                  </a:lnTo>
                  <a:lnTo>
                    <a:pt x="8819" y="1995"/>
                  </a:lnTo>
                  <a:lnTo>
                    <a:pt x="8823" y="2003"/>
                  </a:lnTo>
                  <a:lnTo>
                    <a:pt x="8830" y="2017"/>
                  </a:lnTo>
                  <a:lnTo>
                    <a:pt x="8834" y="2025"/>
                  </a:lnTo>
                  <a:lnTo>
                    <a:pt x="8841" y="2040"/>
                  </a:lnTo>
                  <a:lnTo>
                    <a:pt x="8845" y="2049"/>
                  </a:lnTo>
                  <a:lnTo>
                    <a:pt x="8851" y="2064"/>
                  </a:lnTo>
                  <a:lnTo>
                    <a:pt x="8854" y="2072"/>
                  </a:lnTo>
                  <a:lnTo>
                    <a:pt x="8860" y="2087"/>
                  </a:lnTo>
                  <a:lnTo>
                    <a:pt x="8863" y="2096"/>
                  </a:lnTo>
                  <a:lnTo>
                    <a:pt x="8868" y="2111"/>
                  </a:lnTo>
                  <a:lnTo>
                    <a:pt x="8871" y="2120"/>
                  </a:lnTo>
                  <a:lnTo>
                    <a:pt x="8875" y="2136"/>
                  </a:lnTo>
                  <a:lnTo>
                    <a:pt x="8878" y="2144"/>
                  </a:lnTo>
                  <a:lnTo>
                    <a:pt x="8882" y="2160"/>
                  </a:lnTo>
                  <a:lnTo>
                    <a:pt x="8884" y="2169"/>
                  </a:lnTo>
                  <a:lnTo>
                    <a:pt x="8887" y="2185"/>
                  </a:lnTo>
                  <a:lnTo>
                    <a:pt x="8889" y="2194"/>
                  </a:lnTo>
                  <a:lnTo>
                    <a:pt x="8892" y="2210"/>
                  </a:lnTo>
                  <a:lnTo>
                    <a:pt x="8893" y="2219"/>
                  </a:lnTo>
                  <a:lnTo>
                    <a:pt x="8895" y="2235"/>
                  </a:lnTo>
                  <a:lnTo>
                    <a:pt x="8896" y="2244"/>
                  </a:lnTo>
                  <a:lnTo>
                    <a:pt x="8898" y="2260"/>
                  </a:lnTo>
                  <a:lnTo>
                    <a:pt x="8898" y="2270"/>
                  </a:lnTo>
                  <a:lnTo>
                    <a:pt x="8899" y="2286"/>
                  </a:lnTo>
                  <a:lnTo>
                    <a:pt x="8900" y="2295"/>
                  </a:lnTo>
                  <a:lnTo>
                    <a:pt x="8900" y="2311"/>
                  </a:lnTo>
                  <a:lnTo>
                    <a:pt x="8900" y="2316"/>
                  </a:lnTo>
                  <a:lnTo>
                    <a:pt x="8900" y="6181"/>
                  </a:lnTo>
                  <a:lnTo>
                    <a:pt x="8900" y="6186"/>
                  </a:lnTo>
                  <a:lnTo>
                    <a:pt x="8900" y="6202"/>
                  </a:lnTo>
                  <a:lnTo>
                    <a:pt x="8899" y="6211"/>
                  </a:lnTo>
                  <a:lnTo>
                    <a:pt x="8898" y="6227"/>
                  </a:lnTo>
                  <a:lnTo>
                    <a:pt x="8898" y="6237"/>
                  </a:lnTo>
                  <a:lnTo>
                    <a:pt x="8896" y="6253"/>
                  </a:lnTo>
                  <a:lnTo>
                    <a:pt x="8895" y="6262"/>
                  </a:lnTo>
                  <a:lnTo>
                    <a:pt x="8893" y="6278"/>
                  </a:lnTo>
                  <a:lnTo>
                    <a:pt x="8892" y="6287"/>
                  </a:lnTo>
                  <a:lnTo>
                    <a:pt x="8889" y="6303"/>
                  </a:lnTo>
                  <a:lnTo>
                    <a:pt x="8887" y="6312"/>
                  </a:lnTo>
                  <a:lnTo>
                    <a:pt x="8884" y="6328"/>
                  </a:lnTo>
                  <a:lnTo>
                    <a:pt x="8882" y="6337"/>
                  </a:lnTo>
                  <a:lnTo>
                    <a:pt x="8878" y="6353"/>
                  </a:lnTo>
                  <a:lnTo>
                    <a:pt x="8875" y="6361"/>
                  </a:lnTo>
                  <a:lnTo>
                    <a:pt x="8871" y="6377"/>
                  </a:lnTo>
                  <a:lnTo>
                    <a:pt x="8868" y="6386"/>
                  </a:lnTo>
                  <a:lnTo>
                    <a:pt x="8863" y="6401"/>
                  </a:lnTo>
                  <a:lnTo>
                    <a:pt x="8860" y="6410"/>
                  </a:lnTo>
                  <a:lnTo>
                    <a:pt x="8854" y="6425"/>
                  </a:lnTo>
                  <a:lnTo>
                    <a:pt x="8851" y="6433"/>
                  </a:lnTo>
                  <a:lnTo>
                    <a:pt x="8845" y="6448"/>
                  </a:lnTo>
                  <a:lnTo>
                    <a:pt x="8841" y="6457"/>
                  </a:lnTo>
                  <a:lnTo>
                    <a:pt x="8834" y="6472"/>
                  </a:lnTo>
                  <a:lnTo>
                    <a:pt x="8830" y="6480"/>
                  </a:lnTo>
                  <a:lnTo>
                    <a:pt x="8823" y="6494"/>
                  </a:lnTo>
                  <a:lnTo>
                    <a:pt x="8819" y="6502"/>
                  </a:lnTo>
                  <a:lnTo>
                    <a:pt x="8811" y="6517"/>
                  </a:lnTo>
                  <a:lnTo>
                    <a:pt x="8807" y="6524"/>
                  </a:lnTo>
                  <a:lnTo>
                    <a:pt x="8799" y="6538"/>
                  </a:lnTo>
                  <a:lnTo>
                    <a:pt x="8794" y="6546"/>
                  </a:lnTo>
                  <a:lnTo>
                    <a:pt x="8785" y="6559"/>
                  </a:lnTo>
                  <a:lnTo>
                    <a:pt x="8779" y="6567"/>
                  </a:lnTo>
                  <a:lnTo>
                    <a:pt x="8770" y="6580"/>
                  </a:lnTo>
                  <a:lnTo>
                    <a:pt x="8765" y="6588"/>
                  </a:lnTo>
                  <a:lnTo>
                    <a:pt x="8755" y="6601"/>
                  </a:lnTo>
                  <a:lnTo>
                    <a:pt x="8749" y="6608"/>
                  </a:lnTo>
                  <a:lnTo>
                    <a:pt x="8739" y="6620"/>
                  </a:lnTo>
                  <a:lnTo>
                    <a:pt x="8733" y="6628"/>
                  </a:lnTo>
                  <a:lnTo>
                    <a:pt x="8722" y="6640"/>
                  </a:lnTo>
                  <a:lnTo>
                    <a:pt x="8716" y="6647"/>
                  </a:lnTo>
                  <a:lnTo>
                    <a:pt x="8704" y="6658"/>
                  </a:lnTo>
                  <a:lnTo>
                    <a:pt x="8698" y="6665"/>
                  </a:lnTo>
                  <a:lnTo>
                    <a:pt x="8686" y="6676"/>
                  </a:lnTo>
                  <a:lnTo>
                    <a:pt x="8679" y="6682"/>
                  </a:lnTo>
                  <a:lnTo>
                    <a:pt x="8667" y="6693"/>
                  </a:lnTo>
                  <a:lnTo>
                    <a:pt x="8660" y="6699"/>
                  </a:lnTo>
                  <a:lnTo>
                    <a:pt x="8648" y="6709"/>
                  </a:lnTo>
                  <a:lnTo>
                    <a:pt x="8640" y="6715"/>
                  </a:lnTo>
                  <a:lnTo>
                    <a:pt x="8628" y="6725"/>
                  </a:lnTo>
                  <a:lnTo>
                    <a:pt x="8620" y="6730"/>
                  </a:lnTo>
                  <a:lnTo>
                    <a:pt x="8607" y="6740"/>
                  </a:lnTo>
                  <a:lnTo>
                    <a:pt x="8599" y="6745"/>
                  </a:lnTo>
                  <a:lnTo>
                    <a:pt x="8586" y="6754"/>
                  </a:lnTo>
                  <a:lnTo>
                    <a:pt x="8578" y="6759"/>
                  </a:lnTo>
                  <a:lnTo>
                    <a:pt x="8564" y="6767"/>
                  </a:lnTo>
                  <a:lnTo>
                    <a:pt x="8555" y="6772"/>
                  </a:lnTo>
                  <a:lnTo>
                    <a:pt x="8541" y="6780"/>
                  </a:lnTo>
                  <a:lnTo>
                    <a:pt x="8532" y="6784"/>
                  </a:lnTo>
                  <a:lnTo>
                    <a:pt x="8518" y="6792"/>
                  </a:lnTo>
                  <a:lnTo>
                    <a:pt x="8510" y="6795"/>
                  </a:lnTo>
                  <a:lnTo>
                    <a:pt x="8495" y="6802"/>
                  </a:lnTo>
                  <a:lnTo>
                    <a:pt x="8487" y="6806"/>
                  </a:lnTo>
                  <a:lnTo>
                    <a:pt x="8472" y="6812"/>
                  </a:lnTo>
                  <a:lnTo>
                    <a:pt x="8464" y="6815"/>
                  </a:lnTo>
                  <a:lnTo>
                    <a:pt x="8449" y="6821"/>
                  </a:lnTo>
                  <a:lnTo>
                    <a:pt x="8440" y="6824"/>
                  </a:lnTo>
                  <a:lnTo>
                    <a:pt x="8425" y="6829"/>
                  </a:lnTo>
                  <a:lnTo>
                    <a:pt x="8416" y="6831"/>
                  </a:lnTo>
                  <a:lnTo>
                    <a:pt x="8401" y="6836"/>
                  </a:lnTo>
                  <a:lnTo>
                    <a:pt x="8392" y="6838"/>
                  </a:lnTo>
                  <a:lnTo>
                    <a:pt x="8376" y="6842"/>
                  </a:lnTo>
                  <a:lnTo>
                    <a:pt x="8367" y="6844"/>
                  </a:lnTo>
                  <a:lnTo>
                    <a:pt x="8352" y="6847"/>
                  </a:lnTo>
                  <a:lnTo>
                    <a:pt x="8343" y="6849"/>
                  </a:lnTo>
                  <a:lnTo>
                    <a:pt x="8327" y="6852"/>
                  </a:lnTo>
                  <a:lnTo>
                    <a:pt x="8318" y="6853"/>
                  </a:lnTo>
                  <a:lnTo>
                    <a:pt x="8302" y="6855"/>
                  </a:lnTo>
                  <a:lnTo>
                    <a:pt x="8293" y="6856"/>
                  </a:lnTo>
                  <a:lnTo>
                    <a:pt x="8277" y="6858"/>
                  </a:lnTo>
                  <a:lnTo>
                    <a:pt x="8267" y="6858"/>
                  </a:lnTo>
                  <a:lnTo>
                    <a:pt x="8251" y="6859"/>
                  </a:lnTo>
                  <a:lnTo>
                    <a:pt x="8242" y="6860"/>
                  </a:lnTo>
                  <a:lnTo>
                    <a:pt x="8226" y="6860"/>
                  </a:lnTo>
                  <a:lnTo>
                    <a:pt x="8221" y="6860"/>
                  </a:lnTo>
                  <a:lnTo>
                    <a:pt x="4176" y="6860"/>
                  </a:lnTo>
                  <a:lnTo>
                    <a:pt x="4176" y="7219"/>
                  </a:lnTo>
                  <a:lnTo>
                    <a:pt x="6074" y="7219"/>
                  </a:lnTo>
                  <a:lnTo>
                    <a:pt x="6107" y="7221"/>
                  </a:lnTo>
                  <a:lnTo>
                    <a:pt x="6139" y="7228"/>
                  </a:lnTo>
                  <a:lnTo>
                    <a:pt x="6170" y="7238"/>
                  </a:lnTo>
                  <a:lnTo>
                    <a:pt x="6199" y="7252"/>
                  </a:lnTo>
                  <a:lnTo>
                    <a:pt x="6226" y="7271"/>
                  </a:lnTo>
                  <a:lnTo>
                    <a:pt x="6251" y="7292"/>
                  </a:lnTo>
                  <a:lnTo>
                    <a:pt x="6272" y="7317"/>
                  </a:lnTo>
                  <a:lnTo>
                    <a:pt x="6291" y="7344"/>
                  </a:lnTo>
                  <a:lnTo>
                    <a:pt x="6305" y="7373"/>
                  </a:lnTo>
                  <a:lnTo>
                    <a:pt x="6315" y="7404"/>
                  </a:lnTo>
                  <a:lnTo>
                    <a:pt x="6322" y="7436"/>
                  </a:lnTo>
                  <a:lnTo>
                    <a:pt x="6324" y="7469"/>
                  </a:lnTo>
                  <a:lnTo>
                    <a:pt x="6324" y="7863"/>
                  </a:lnTo>
                  <a:lnTo>
                    <a:pt x="6932" y="7863"/>
                  </a:lnTo>
                  <a:lnTo>
                    <a:pt x="6965" y="7865"/>
                  </a:lnTo>
                  <a:lnTo>
                    <a:pt x="6997" y="7872"/>
                  </a:lnTo>
                  <a:lnTo>
                    <a:pt x="7028" y="7882"/>
                  </a:lnTo>
                  <a:lnTo>
                    <a:pt x="7057" y="7896"/>
                  </a:lnTo>
                  <a:lnTo>
                    <a:pt x="7084" y="7915"/>
                  </a:lnTo>
                  <a:lnTo>
                    <a:pt x="7109" y="7936"/>
                  </a:lnTo>
                  <a:lnTo>
                    <a:pt x="7130" y="7961"/>
                  </a:lnTo>
                  <a:lnTo>
                    <a:pt x="7149" y="7988"/>
                  </a:lnTo>
                  <a:lnTo>
                    <a:pt x="7163" y="8017"/>
                  </a:lnTo>
                  <a:lnTo>
                    <a:pt x="7173" y="8048"/>
                  </a:lnTo>
                  <a:lnTo>
                    <a:pt x="7180" y="8080"/>
                  </a:lnTo>
                  <a:lnTo>
                    <a:pt x="7182" y="8113"/>
                  </a:lnTo>
                  <a:lnTo>
                    <a:pt x="7180" y="8146"/>
                  </a:lnTo>
                  <a:lnTo>
                    <a:pt x="7173" y="8178"/>
                  </a:lnTo>
                  <a:lnTo>
                    <a:pt x="7163" y="8209"/>
                  </a:lnTo>
                  <a:lnTo>
                    <a:pt x="7149" y="8238"/>
                  </a:lnTo>
                  <a:lnTo>
                    <a:pt x="7130" y="8265"/>
                  </a:lnTo>
                  <a:lnTo>
                    <a:pt x="7109" y="8290"/>
                  </a:lnTo>
                  <a:lnTo>
                    <a:pt x="7084" y="8311"/>
                  </a:lnTo>
                  <a:lnTo>
                    <a:pt x="7057" y="8330"/>
                  </a:lnTo>
                  <a:lnTo>
                    <a:pt x="7028" y="8344"/>
                  </a:lnTo>
                  <a:lnTo>
                    <a:pt x="6997" y="8354"/>
                  </a:lnTo>
                  <a:lnTo>
                    <a:pt x="6965" y="8361"/>
                  </a:lnTo>
                  <a:lnTo>
                    <a:pt x="6932" y="8363"/>
                  </a:lnTo>
                  <a:lnTo>
                    <a:pt x="6074" y="8363"/>
                  </a:lnTo>
                  <a:lnTo>
                    <a:pt x="3068" y="8363"/>
                  </a:lnTo>
                  <a:lnTo>
                    <a:pt x="3035" y="8361"/>
                  </a:lnTo>
                  <a:lnTo>
                    <a:pt x="3003" y="8354"/>
                  </a:lnTo>
                  <a:lnTo>
                    <a:pt x="2972" y="8344"/>
                  </a:lnTo>
                  <a:lnTo>
                    <a:pt x="2943" y="8330"/>
                  </a:lnTo>
                  <a:lnTo>
                    <a:pt x="2916" y="8311"/>
                  </a:lnTo>
                  <a:lnTo>
                    <a:pt x="2891" y="8290"/>
                  </a:lnTo>
                  <a:lnTo>
                    <a:pt x="2870" y="8265"/>
                  </a:lnTo>
                  <a:lnTo>
                    <a:pt x="2851" y="8238"/>
                  </a:lnTo>
                  <a:lnTo>
                    <a:pt x="2837" y="8209"/>
                  </a:lnTo>
                  <a:lnTo>
                    <a:pt x="2827" y="8178"/>
                  </a:lnTo>
                  <a:lnTo>
                    <a:pt x="2820" y="8146"/>
                  </a:lnTo>
                  <a:lnTo>
                    <a:pt x="2818" y="8113"/>
                  </a:lnTo>
                  <a:lnTo>
                    <a:pt x="2820" y="8080"/>
                  </a:lnTo>
                  <a:lnTo>
                    <a:pt x="2827" y="8048"/>
                  </a:lnTo>
                  <a:lnTo>
                    <a:pt x="2837" y="8017"/>
                  </a:lnTo>
                  <a:lnTo>
                    <a:pt x="2851" y="7988"/>
                  </a:lnTo>
                  <a:lnTo>
                    <a:pt x="2870" y="7961"/>
                  </a:lnTo>
                  <a:lnTo>
                    <a:pt x="2891" y="7936"/>
                  </a:lnTo>
                  <a:lnTo>
                    <a:pt x="2916" y="7915"/>
                  </a:lnTo>
                  <a:lnTo>
                    <a:pt x="2943" y="7896"/>
                  </a:lnTo>
                  <a:lnTo>
                    <a:pt x="2972" y="7882"/>
                  </a:lnTo>
                  <a:lnTo>
                    <a:pt x="3003" y="7872"/>
                  </a:lnTo>
                  <a:lnTo>
                    <a:pt x="3035" y="7865"/>
                  </a:lnTo>
                  <a:lnTo>
                    <a:pt x="3068" y="7863"/>
                  </a:lnTo>
                  <a:lnTo>
                    <a:pt x="5824" y="7863"/>
                  </a:lnTo>
                  <a:lnTo>
                    <a:pt x="5824" y="7719"/>
                  </a:lnTo>
                  <a:lnTo>
                    <a:pt x="3926" y="7719"/>
                  </a:lnTo>
                  <a:lnTo>
                    <a:pt x="3893" y="7717"/>
                  </a:lnTo>
                  <a:lnTo>
                    <a:pt x="3861" y="7710"/>
                  </a:lnTo>
                  <a:lnTo>
                    <a:pt x="3830" y="7700"/>
                  </a:lnTo>
                  <a:lnTo>
                    <a:pt x="3801" y="7686"/>
                  </a:lnTo>
                  <a:lnTo>
                    <a:pt x="3774" y="7667"/>
                  </a:lnTo>
                  <a:lnTo>
                    <a:pt x="3749" y="7646"/>
                  </a:lnTo>
                  <a:lnTo>
                    <a:pt x="3728" y="7621"/>
                  </a:lnTo>
                  <a:lnTo>
                    <a:pt x="3709" y="7594"/>
                  </a:lnTo>
                  <a:lnTo>
                    <a:pt x="3695" y="7565"/>
                  </a:lnTo>
                  <a:lnTo>
                    <a:pt x="3685" y="7534"/>
                  </a:lnTo>
                  <a:lnTo>
                    <a:pt x="3678" y="7502"/>
                  </a:lnTo>
                  <a:lnTo>
                    <a:pt x="3676" y="7469"/>
                  </a:lnTo>
                  <a:lnTo>
                    <a:pt x="3676" y="6860"/>
                  </a:lnTo>
                  <a:lnTo>
                    <a:pt x="1779" y="6860"/>
                  </a:lnTo>
                  <a:lnTo>
                    <a:pt x="1774" y="6860"/>
                  </a:lnTo>
                  <a:lnTo>
                    <a:pt x="1758" y="6860"/>
                  </a:lnTo>
                  <a:lnTo>
                    <a:pt x="1749" y="6859"/>
                  </a:lnTo>
                  <a:lnTo>
                    <a:pt x="1733" y="6858"/>
                  </a:lnTo>
                  <a:lnTo>
                    <a:pt x="1723" y="6858"/>
                  </a:lnTo>
                  <a:lnTo>
                    <a:pt x="1707" y="6856"/>
                  </a:lnTo>
                  <a:lnTo>
                    <a:pt x="1698" y="6855"/>
                  </a:lnTo>
                  <a:lnTo>
                    <a:pt x="1682" y="6853"/>
                  </a:lnTo>
                  <a:lnTo>
                    <a:pt x="1673" y="6852"/>
                  </a:lnTo>
                  <a:lnTo>
                    <a:pt x="1657" y="6849"/>
                  </a:lnTo>
                  <a:lnTo>
                    <a:pt x="1648" y="6847"/>
                  </a:lnTo>
                  <a:lnTo>
                    <a:pt x="1633" y="6844"/>
                  </a:lnTo>
                  <a:lnTo>
                    <a:pt x="1624" y="6842"/>
                  </a:lnTo>
                  <a:lnTo>
                    <a:pt x="1608" y="6838"/>
                  </a:lnTo>
                  <a:lnTo>
                    <a:pt x="1599" y="6836"/>
                  </a:lnTo>
                  <a:lnTo>
                    <a:pt x="1584" y="6831"/>
                  </a:lnTo>
                  <a:lnTo>
                    <a:pt x="1575" y="6829"/>
                  </a:lnTo>
                  <a:lnTo>
                    <a:pt x="1560" y="6824"/>
                  </a:lnTo>
                  <a:lnTo>
                    <a:pt x="1551" y="6821"/>
                  </a:lnTo>
                  <a:lnTo>
                    <a:pt x="1536" y="6815"/>
                  </a:lnTo>
                  <a:lnTo>
                    <a:pt x="1528" y="6812"/>
                  </a:lnTo>
                  <a:lnTo>
                    <a:pt x="1513" y="6806"/>
                  </a:lnTo>
                  <a:lnTo>
                    <a:pt x="1505" y="6802"/>
                  </a:lnTo>
                  <a:lnTo>
                    <a:pt x="1490" y="6795"/>
                  </a:lnTo>
                  <a:lnTo>
                    <a:pt x="1482" y="6792"/>
                  </a:lnTo>
                  <a:lnTo>
                    <a:pt x="1468" y="6784"/>
                  </a:lnTo>
                  <a:lnTo>
                    <a:pt x="1459" y="6780"/>
                  </a:lnTo>
                  <a:lnTo>
                    <a:pt x="1445" y="6772"/>
                  </a:lnTo>
                  <a:lnTo>
                    <a:pt x="1436" y="6767"/>
                  </a:lnTo>
                  <a:lnTo>
                    <a:pt x="1422" y="6759"/>
                  </a:lnTo>
                  <a:lnTo>
                    <a:pt x="1414" y="6754"/>
                  </a:lnTo>
                  <a:lnTo>
                    <a:pt x="1401" y="6745"/>
                  </a:lnTo>
                  <a:lnTo>
                    <a:pt x="1393" y="6740"/>
                  </a:lnTo>
                  <a:lnTo>
                    <a:pt x="1380" y="6730"/>
                  </a:lnTo>
                  <a:lnTo>
                    <a:pt x="1372" y="6725"/>
                  </a:lnTo>
                  <a:lnTo>
                    <a:pt x="1360" y="6715"/>
                  </a:lnTo>
                  <a:lnTo>
                    <a:pt x="1352" y="6709"/>
                  </a:lnTo>
                  <a:lnTo>
                    <a:pt x="1340" y="6699"/>
                  </a:lnTo>
                  <a:lnTo>
                    <a:pt x="1333" y="6693"/>
                  </a:lnTo>
                  <a:lnTo>
                    <a:pt x="1321" y="6682"/>
                  </a:lnTo>
                  <a:lnTo>
                    <a:pt x="1314" y="6676"/>
                  </a:lnTo>
                  <a:lnTo>
                    <a:pt x="1302" y="6665"/>
                  </a:lnTo>
                  <a:lnTo>
                    <a:pt x="1296" y="6658"/>
                  </a:lnTo>
                  <a:lnTo>
                    <a:pt x="1284" y="6647"/>
                  </a:lnTo>
                  <a:lnTo>
                    <a:pt x="1278" y="6640"/>
                  </a:lnTo>
                  <a:lnTo>
                    <a:pt x="1267" y="6628"/>
                  </a:lnTo>
                  <a:lnTo>
                    <a:pt x="1261" y="6620"/>
                  </a:lnTo>
                  <a:lnTo>
                    <a:pt x="1251" y="6608"/>
                  </a:lnTo>
                  <a:lnTo>
                    <a:pt x="1245" y="6601"/>
                  </a:lnTo>
                  <a:lnTo>
                    <a:pt x="1235" y="6588"/>
                  </a:lnTo>
                  <a:lnTo>
                    <a:pt x="1230" y="6580"/>
                  </a:lnTo>
                  <a:lnTo>
                    <a:pt x="1221" y="6567"/>
                  </a:lnTo>
                  <a:lnTo>
                    <a:pt x="1215" y="6559"/>
                  </a:lnTo>
                  <a:lnTo>
                    <a:pt x="1206" y="6546"/>
                  </a:lnTo>
                  <a:lnTo>
                    <a:pt x="1201" y="6538"/>
                  </a:lnTo>
                  <a:lnTo>
                    <a:pt x="1193" y="6524"/>
                  </a:lnTo>
                  <a:lnTo>
                    <a:pt x="1189" y="6517"/>
                  </a:lnTo>
                  <a:lnTo>
                    <a:pt x="1181" y="6502"/>
                  </a:lnTo>
                  <a:lnTo>
                    <a:pt x="1177" y="6494"/>
                  </a:lnTo>
                  <a:lnTo>
                    <a:pt x="1170" y="6480"/>
                  </a:lnTo>
                  <a:lnTo>
                    <a:pt x="1166" y="6472"/>
                  </a:lnTo>
                  <a:lnTo>
                    <a:pt x="1159" y="6457"/>
                  </a:lnTo>
                  <a:lnTo>
                    <a:pt x="1155" y="6448"/>
                  </a:lnTo>
                  <a:lnTo>
                    <a:pt x="1149" y="6433"/>
                  </a:lnTo>
                  <a:lnTo>
                    <a:pt x="1146" y="6425"/>
                  </a:lnTo>
                  <a:lnTo>
                    <a:pt x="1140" y="6410"/>
                  </a:lnTo>
                  <a:lnTo>
                    <a:pt x="1137" y="6401"/>
                  </a:lnTo>
                  <a:lnTo>
                    <a:pt x="1132" y="6386"/>
                  </a:lnTo>
                  <a:lnTo>
                    <a:pt x="1129" y="6377"/>
                  </a:lnTo>
                  <a:lnTo>
                    <a:pt x="1125" y="6361"/>
                  </a:lnTo>
                  <a:lnTo>
                    <a:pt x="1122" y="6353"/>
                  </a:lnTo>
                  <a:lnTo>
                    <a:pt x="1118" y="6337"/>
                  </a:lnTo>
                  <a:lnTo>
                    <a:pt x="1116" y="6328"/>
                  </a:lnTo>
                  <a:lnTo>
                    <a:pt x="1113" y="6312"/>
                  </a:lnTo>
                  <a:lnTo>
                    <a:pt x="1111" y="6303"/>
                  </a:lnTo>
                  <a:lnTo>
                    <a:pt x="1108" y="6287"/>
                  </a:lnTo>
                  <a:lnTo>
                    <a:pt x="1107" y="6278"/>
                  </a:lnTo>
                  <a:lnTo>
                    <a:pt x="1105" y="6262"/>
                  </a:lnTo>
                  <a:lnTo>
                    <a:pt x="1104" y="6253"/>
                  </a:lnTo>
                  <a:lnTo>
                    <a:pt x="1102" y="6237"/>
                  </a:lnTo>
                  <a:lnTo>
                    <a:pt x="1102" y="6227"/>
                  </a:lnTo>
                  <a:lnTo>
                    <a:pt x="1101" y="6211"/>
                  </a:lnTo>
                  <a:lnTo>
                    <a:pt x="1100" y="6202"/>
                  </a:lnTo>
                  <a:lnTo>
                    <a:pt x="1100" y="6186"/>
                  </a:lnTo>
                  <a:lnTo>
                    <a:pt x="1100" y="6181"/>
                  </a:lnTo>
                  <a:lnTo>
                    <a:pt x="1100" y="2316"/>
                  </a:lnTo>
                  <a:lnTo>
                    <a:pt x="1100" y="2311"/>
                  </a:lnTo>
                  <a:lnTo>
                    <a:pt x="1100" y="2295"/>
                  </a:lnTo>
                  <a:lnTo>
                    <a:pt x="1101" y="2286"/>
                  </a:lnTo>
                  <a:lnTo>
                    <a:pt x="1102" y="2270"/>
                  </a:lnTo>
                  <a:lnTo>
                    <a:pt x="1102" y="2260"/>
                  </a:lnTo>
                  <a:lnTo>
                    <a:pt x="1104" y="2244"/>
                  </a:lnTo>
                  <a:lnTo>
                    <a:pt x="1105" y="2235"/>
                  </a:lnTo>
                  <a:lnTo>
                    <a:pt x="1107" y="2219"/>
                  </a:lnTo>
                  <a:lnTo>
                    <a:pt x="1108" y="2210"/>
                  </a:lnTo>
                  <a:lnTo>
                    <a:pt x="1111" y="2194"/>
                  </a:lnTo>
                  <a:lnTo>
                    <a:pt x="1113" y="2185"/>
                  </a:lnTo>
                  <a:lnTo>
                    <a:pt x="1116" y="2169"/>
                  </a:lnTo>
                  <a:lnTo>
                    <a:pt x="1118" y="2160"/>
                  </a:lnTo>
                  <a:lnTo>
                    <a:pt x="1122" y="2144"/>
                  </a:lnTo>
                  <a:lnTo>
                    <a:pt x="1125" y="2136"/>
                  </a:lnTo>
                  <a:lnTo>
                    <a:pt x="1129" y="2120"/>
                  </a:lnTo>
                  <a:lnTo>
                    <a:pt x="1132" y="2111"/>
                  </a:lnTo>
                  <a:lnTo>
                    <a:pt x="1137" y="2096"/>
                  </a:lnTo>
                  <a:lnTo>
                    <a:pt x="1140" y="2087"/>
                  </a:lnTo>
                  <a:lnTo>
                    <a:pt x="1146" y="2072"/>
                  </a:lnTo>
                  <a:lnTo>
                    <a:pt x="1149" y="2064"/>
                  </a:lnTo>
                  <a:lnTo>
                    <a:pt x="1155" y="2049"/>
                  </a:lnTo>
                  <a:lnTo>
                    <a:pt x="1159" y="2040"/>
                  </a:lnTo>
                  <a:lnTo>
                    <a:pt x="1166" y="2025"/>
                  </a:lnTo>
                  <a:lnTo>
                    <a:pt x="1170" y="2017"/>
                  </a:lnTo>
                  <a:lnTo>
                    <a:pt x="1177" y="2003"/>
                  </a:lnTo>
                  <a:lnTo>
                    <a:pt x="1181" y="1995"/>
                  </a:lnTo>
                  <a:lnTo>
                    <a:pt x="1189" y="1980"/>
                  </a:lnTo>
                  <a:lnTo>
                    <a:pt x="1193" y="1973"/>
                  </a:lnTo>
                  <a:lnTo>
                    <a:pt x="1201" y="1959"/>
                  </a:lnTo>
                  <a:lnTo>
                    <a:pt x="1206" y="1951"/>
                  </a:lnTo>
                  <a:lnTo>
                    <a:pt x="1215" y="1938"/>
                  </a:lnTo>
                  <a:lnTo>
                    <a:pt x="1221" y="1930"/>
                  </a:lnTo>
                  <a:lnTo>
                    <a:pt x="1230" y="1917"/>
                  </a:lnTo>
                  <a:lnTo>
                    <a:pt x="1235" y="1909"/>
                  </a:lnTo>
                  <a:lnTo>
                    <a:pt x="1245" y="1896"/>
                  </a:lnTo>
                  <a:lnTo>
                    <a:pt x="1251" y="1889"/>
                  </a:lnTo>
                  <a:lnTo>
                    <a:pt x="1261" y="1877"/>
                  </a:lnTo>
                  <a:lnTo>
                    <a:pt x="1267" y="1869"/>
                  </a:lnTo>
                  <a:lnTo>
                    <a:pt x="1278" y="1857"/>
                  </a:lnTo>
                  <a:lnTo>
                    <a:pt x="1284" y="1850"/>
                  </a:lnTo>
                  <a:lnTo>
                    <a:pt x="1296" y="1839"/>
                  </a:lnTo>
                  <a:lnTo>
                    <a:pt x="1302" y="1832"/>
                  </a:lnTo>
                  <a:lnTo>
                    <a:pt x="1314" y="1821"/>
                  </a:lnTo>
                  <a:lnTo>
                    <a:pt x="1321" y="1815"/>
                  </a:lnTo>
                  <a:lnTo>
                    <a:pt x="1333" y="1804"/>
                  </a:lnTo>
                  <a:lnTo>
                    <a:pt x="1340" y="1798"/>
                  </a:lnTo>
                  <a:lnTo>
                    <a:pt x="1352" y="1788"/>
                  </a:lnTo>
                  <a:lnTo>
                    <a:pt x="1360" y="1782"/>
                  </a:lnTo>
                  <a:lnTo>
                    <a:pt x="1372" y="1772"/>
                  </a:lnTo>
                  <a:lnTo>
                    <a:pt x="1380" y="1767"/>
                  </a:lnTo>
                  <a:lnTo>
                    <a:pt x="1393" y="1757"/>
                  </a:lnTo>
                  <a:lnTo>
                    <a:pt x="1401" y="1752"/>
                  </a:lnTo>
                  <a:lnTo>
                    <a:pt x="1414" y="1743"/>
                  </a:lnTo>
                  <a:lnTo>
                    <a:pt x="1422" y="1738"/>
                  </a:lnTo>
                  <a:lnTo>
                    <a:pt x="1436" y="1730"/>
                  </a:lnTo>
                  <a:lnTo>
                    <a:pt x="1445" y="1725"/>
                  </a:lnTo>
                  <a:lnTo>
                    <a:pt x="1459" y="1717"/>
                  </a:lnTo>
                  <a:lnTo>
                    <a:pt x="1468" y="1713"/>
                  </a:lnTo>
                  <a:lnTo>
                    <a:pt x="1482" y="1705"/>
                  </a:lnTo>
                  <a:lnTo>
                    <a:pt x="1490" y="1702"/>
                  </a:lnTo>
                  <a:lnTo>
                    <a:pt x="1505" y="1695"/>
                  </a:lnTo>
                  <a:lnTo>
                    <a:pt x="1513" y="1691"/>
                  </a:lnTo>
                  <a:lnTo>
                    <a:pt x="1528" y="1685"/>
                  </a:lnTo>
                  <a:lnTo>
                    <a:pt x="1536" y="1682"/>
                  </a:lnTo>
                  <a:lnTo>
                    <a:pt x="1551" y="1676"/>
                  </a:lnTo>
                  <a:lnTo>
                    <a:pt x="1560" y="1673"/>
                  </a:lnTo>
                  <a:lnTo>
                    <a:pt x="1575" y="1668"/>
                  </a:lnTo>
                  <a:lnTo>
                    <a:pt x="1584" y="1666"/>
                  </a:lnTo>
                  <a:lnTo>
                    <a:pt x="1599" y="1661"/>
                  </a:lnTo>
                  <a:lnTo>
                    <a:pt x="1608" y="1659"/>
                  </a:lnTo>
                  <a:lnTo>
                    <a:pt x="1624" y="1655"/>
                  </a:lnTo>
                  <a:lnTo>
                    <a:pt x="1633" y="1653"/>
                  </a:lnTo>
                  <a:lnTo>
                    <a:pt x="1648" y="1650"/>
                  </a:lnTo>
                  <a:lnTo>
                    <a:pt x="1657" y="1648"/>
                  </a:lnTo>
                  <a:lnTo>
                    <a:pt x="1673" y="1645"/>
                  </a:lnTo>
                  <a:lnTo>
                    <a:pt x="1682" y="1644"/>
                  </a:lnTo>
                  <a:lnTo>
                    <a:pt x="1698" y="1642"/>
                  </a:lnTo>
                  <a:lnTo>
                    <a:pt x="1707" y="1641"/>
                  </a:lnTo>
                  <a:lnTo>
                    <a:pt x="1723" y="1639"/>
                  </a:lnTo>
                  <a:lnTo>
                    <a:pt x="1733" y="1639"/>
                  </a:lnTo>
                  <a:lnTo>
                    <a:pt x="1749" y="1638"/>
                  </a:lnTo>
                  <a:lnTo>
                    <a:pt x="1758" y="1637"/>
                  </a:lnTo>
                  <a:close/>
                  <a:moveTo>
                    <a:pt x="8219" y="2137"/>
                  </a:moveTo>
                  <a:lnTo>
                    <a:pt x="1781" y="2137"/>
                  </a:lnTo>
                  <a:lnTo>
                    <a:pt x="1772" y="2137"/>
                  </a:lnTo>
                  <a:lnTo>
                    <a:pt x="1766" y="2138"/>
                  </a:lnTo>
                  <a:lnTo>
                    <a:pt x="1759" y="2138"/>
                  </a:lnTo>
                  <a:lnTo>
                    <a:pt x="1753" y="2139"/>
                  </a:lnTo>
                  <a:lnTo>
                    <a:pt x="1746" y="2140"/>
                  </a:lnTo>
                  <a:lnTo>
                    <a:pt x="1739" y="2142"/>
                  </a:lnTo>
                  <a:lnTo>
                    <a:pt x="1733" y="2143"/>
                  </a:lnTo>
                  <a:lnTo>
                    <a:pt x="1726" y="2145"/>
                  </a:lnTo>
                  <a:lnTo>
                    <a:pt x="1720" y="2147"/>
                  </a:lnTo>
                  <a:lnTo>
                    <a:pt x="1713" y="2150"/>
                  </a:lnTo>
                  <a:lnTo>
                    <a:pt x="1707" y="2152"/>
                  </a:lnTo>
                  <a:lnTo>
                    <a:pt x="1701" y="2155"/>
                  </a:lnTo>
                  <a:lnTo>
                    <a:pt x="1695" y="2158"/>
                  </a:lnTo>
                  <a:lnTo>
                    <a:pt x="1689" y="2161"/>
                  </a:lnTo>
                  <a:lnTo>
                    <a:pt x="1684" y="2164"/>
                  </a:lnTo>
                  <a:lnTo>
                    <a:pt x="1678" y="2168"/>
                  </a:lnTo>
                  <a:lnTo>
                    <a:pt x="1673" y="2172"/>
                  </a:lnTo>
                  <a:lnTo>
                    <a:pt x="1667" y="2176"/>
                  </a:lnTo>
                  <a:lnTo>
                    <a:pt x="1662" y="2180"/>
                  </a:lnTo>
                  <a:lnTo>
                    <a:pt x="1657" y="2185"/>
                  </a:lnTo>
                  <a:lnTo>
                    <a:pt x="1652" y="2189"/>
                  </a:lnTo>
                  <a:lnTo>
                    <a:pt x="1648" y="2194"/>
                  </a:lnTo>
                  <a:lnTo>
                    <a:pt x="1644" y="2199"/>
                  </a:lnTo>
                  <a:lnTo>
                    <a:pt x="1640" y="2204"/>
                  </a:lnTo>
                  <a:lnTo>
                    <a:pt x="1636" y="2209"/>
                  </a:lnTo>
                  <a:lnTo>
                    <a:pt x="1632" y="2214"/>
                  </a:lnTo>
                  <a:lnTo>
                    <a:pt x="1629" y="2219"/>
                  </a:lnTo>
                  <a:lnTo>
                    <a:pt x="1625" y="2225"/>
                  </a:lnTo>
                  <a:lnTo>
                    <a:pt x="1621" y="2232"/>
                  </a:lnTo>
                  <a:lnTo>
                    <a:pt x="1618" y="2238"/>
                  </a:lnTo>
                  <a:lnTo>
                    <a:pt x="1615" y="2245"/>
                  </a:lnTo>
                  <a:lnTo>
                    <a:pt x="1613" y="2251"/>
                  </a:lnTo>
                  <a:lnTo>
                    <a:pt x="1610" y="2257"/>
                  </a:lnTo>
                  <a:lnTo>
                    <a:pt x="1608" y="2264"/>
                  </a:lnTo>
                  <a:lnTo>
                    <a:pt x="1606" y="2270"/>
                  </a:lnTo>
                  <a:lnTo>
                    <a:pt x="1605" y="2277"/>
                  </a:lnTo>
                  <a:lnTo>
                    <a:pt x="1603" y="2283"/>
                  </a:lnTo>
                  <a:lnTo>
                    <a:pt x="1602" y="2290"/>
                  </a:lnTo>
                  <a:lnTo>
                    <a:pt x="1601" y="2296"/>
                  </a:lnTo>
                  <a:lnTo>
                    <a:pt x="1601" y="2303"/>
                  </a:lnTo>
                  <a:lnTo>
                    <a:pt x="1600" y="2309"/>
                  </a:lnTo>
                  <a:lnTo>
                    <a:pt x="1600" y="2318"/>
                  </a:lnTo>
                  <a:lnTo>
                    <a:pt x="1600" y="6179"/>
                  </a:lnTo>
                  <a:lnTo>
                    <a:pt x="1600" y="6188"/>
                  </a:lnTo>
                  <a:lnTo>
                    <a:pt x="1601" y="6194"/>
                  </a:lnTo>
                  <a:lnTo>
                    <a:pt x="1601" y="6201"/>
                  </a:lnTo>
                  <a:lnTo>
                    <a:pt x="1602" y="6207"/>
                  </a:lnTo>
                  <a:lnTo>
                    <a:pt x="1603" y="6214"/>
                  </a:lnTo>
                  <a:lnTo>
                    <a:pt x="1605" y="6220"/>
                  </a:lnTo>
                  <a:lnTo>
                    <a:pt x="1606" y="6227"/>
                  </a:lnTo>
                  <a:lnTo>
                    <a:pt x="1608" y="6233"/>
                  </a:lnTo>
                  <a:lnTo>
                    <a:pt x="1610" y="6240"/>
                  </a:lnTo>
                  <a:lnTo>
                    <a:pt x="1613" y="6246"/>
                  </a:lnTo>
                  <a:lnTo>
                    <a:pt x="1615" y="6252"/>
                  </a:lnTo>
                  <a:lnTo>
                    <a:pt x="1618" y="6259"/>
                  </a:lnTo>
                  <a:lnTo>
                    <a:pt x="1621" y="6265"/>
                  </a:lnTo>
                  <a:lnTo>
                    <a:pt x="1625" y="6272"/>
                  </a:lnTo>
                  <a:lnTo>
                    <a:pt x="1629" y="6278"/>
                  </a:lnTo>
                  <a:lnTo>
                    <a:pt x="1632" y="6283"/>
                  </a:lnTo>
                  <a:lnTo>
                    <a:pt x="1636" y="6288"/>
                  </a:lnTo>
                  <a:lnTo>
                    <a:pt x="1640" y="6293"/>
                  </a:lnTo>
                  <a:lnTo>
                    <a:pt x="1644" y="6298"/>
                  </a:lnTo>
                  <a:lnTo>
                    <a:pt x="1648" y="6303"/>
                  </a:lnTo>
                  <a:lnTo>
                    <a:pt x="1652" y="6308"/>
                  </a:lnTo>
                  <a:lnTo>
                    <a:pt x="1657" y="6312"/>
                  </a:lnTo>
                  <a:lnTo>
                    <a:pt x="1662" y="6317"/>
                  </a:lnTo>
                  <a:lnTo>
                    <a:pt x="1667" y="6321"/>
                  </a:lnTo>
                  <a:lnTo>
                    <a:pt x="1673" y="6325"/>
                  </a:lnTo>
                  <a:lnTo>
                    <a:pt x="1678" y="6329"/>
                  </a:lnTo>
                  <a:lnTo>
                    <a:pt x="1684" y="6333"/>
                  </a:lnTo>
                  <a:lnTo>
                    <a:pt x="1689" y="6336"/>
                  </a:lnTo>
                  <a:lnTo>
                    <a:pt x="1695" y="6339"/>
                  </a:lnTo>
                  <a:lnTo>
                    <a:pt x="1701" y="6342"/>
                  </a:lnTo>
                  <a:lnTo>
                    <a:pt x="1707" y="6345"/>
                  </a:lnTo>
                  <a:lnTo>
                    <a:pt x="1713" y="6347"/>
                  </a:lnTo>
                  <a:lnTo>
                    <a:pt x="1720" y="6350"/>
                  </a:lnTo>
                  <a:lnTo>
                    <a:pt x="1726" y="6352"/>
                  </a:lnTo>
                  <a:lnTo>
                    <a:pt x="1733" y="6354"/>
                  </a:lnTo>
                  <a:lnTo>
                    <a:pt x="1739" y="6355"/>
                  </a:lnTo>
                  <a:lnTo>
                    <a:pt x="1746" y="6357"/>
                  </a:lnTo>
                  <a:lnTo>
                    <a:pt x="1753" y="6358"/>
                  </a:lnTo>
                  <a:lnTo>
                    <a:pt x="1759" y="6359"/>
                  </a:lnTo>
                  <a:lnTo>
                    <a:pt x="1766" y="6359"/>
                  </a:lnTo>
                  <a:lnTo>
                    <a:pt x="1772" y="6360"/>
                  </a:lnTo>
                  <a:lnTo>
                    <a:pt x="1781" y="6360"/>
                  </a:lnTo>
                  <a:lnTo>
                    <a:pt x="3926" y="6360"/>
                  </a:lnTo>
                  <a:lnTo>
                    <a:pt x="8219" y="6360"/>
                  </a:lnTo>
                  <a:lnTo>
                    <a:pt x="8228" y="6360"/>
                  </a:lnTo>
                  <a:lnTo>
                    <a:pt x="8234" y="6359"/>
                  </a:lnTo>
                  <a:lnTo>
                    <a:pt x="8241" y="6359"/>
                  </a:lnTo>
                  <a:lnTo>
                    <a:pt x="8247" y="6358"/>
                  </a:lnTo>
                  <a:lnTo>
                    <a:pt x="8254" y="6357"/>
                  </a:lnTo>
                  <a:lnTo>
                    <a:pt x="8261" y="6355"/>
                  </a:lnTo>
                  <a:lnTo>
                    <a:pt x="8267" y="6354"/>
                  </a:lnTo>
                  <a:lnTo>
                    <a:pt x="8274" y="6352"/>
                  </a:lnTo>
                  <a:lnTo>
                    <a:pt x="8280" y="6350"/>
                  </a:lnTo>
                  <a:lnTo>
                    <a:pt x="8287" y="6347"/>
                  </a:lnTo>
                  <a:lnTo>
                    <a:pt x="8293" y="6345"/>
                  </a:lnTo>
                  <a:lnTo>
                    <a:pt x="8299" y="6342"/>
                  </a:lnTo>
                  <a:lnTo>
                    <a:pt x="8305" y="6339"/>
                  </a:lnTo>
                  <a:lnTo>
                    <a:pt x="8311" y="6336"/>
                  </a:lnTo>
                  <a:lnTo>
                    <a:pt x="8316" y="6333"/>
                  </a:lnTo>
                  <a:lnTo>
                    <a:pt x="8322" y="6329"/>
                  </a:lnTo>
                  <a:lnTo>
                    <a:pt x="8327" y="6325"/>
                  </a:lnTo>
                  <a:lnTo>
                    <a:pt x="8333" y="6321"/>
                  </a:lnTo>
                  <a:lnTo>
                    <a:pt x="8338" y="6317"/>
                  </a:lnTo>
                  <a:lnTo>
                    <a:pt x="8343" y="6312"/>
                  </a:lnTo>
                  <a:lnTo>
                    <a:pt x="8348" y="6308"/>
                  </a:lnTo>
                  <a:lnTo>
                    <a:pt x="8352" y="6303"/>
                  </a:lnTo>
                  <a:lnTo>
                    <a:pt x="8356" y="6298"/>
                  </a:lnTo>
                  <a:lnTo>
                    <a:pt x="8360" y="6293"/>
                  </a:lnTo>
                  <a:lnTo>
                    <a:pt x="8364" y="6288"/>
                  </a:lnTo>
                  <a:lnTo>
                    <a:pt x="8368" y="6283"/>
                  </a:lnTo>
                  <a:lnTo>
                    <a:pt x="8371" y="6278"/>
                  </a:lnTo>
                  <a:lnTo>
                    <a:pt x="8375" y="6272"/>
                  </a:lnTo>
                  <a:lnTo>
                    <a:pt x="8379" y="6265"/>
                  </a:lnTo>
                  <a:lnTo>
                    <a:pt x="8382" y="6259"/>
                  </a:lnTo>
                  <a:lnTo>
                    <a:pt x="8385" y="6252"/>
                  </a:lnTo>
                  <a:lnTo>
                    <a:pt x="8387" y="6246"/>
                  </a:lnTo>
                  <a:lnTo>
                    <a:pt x="8390" y="6240"/>
                  </a:lnTo>
                  <a:lnTo>
                    <a:pt x="8392" y="6233"/>
                  </a:lnTo>
                  <a:lnTo>
                    <a:pt x="8394" y="6227"/>
                  </a:lnTo>
                  <a:lnTo>
                    <a:pt x="8395" y="6220"/>
                  </a:lnTo>
                  <a:lnTo>
                    <a:pt x="8397" y="6214"/>
                  </a:lnTo>
                  <a:lnTo>
                    <a:pt x="8398" y="6207"/>
                  </a:lnTo>
                  <a:lnTo>
                    <a:pt x="8399" y="6201"/>
                  </a:lnTo>
                  <a:lnTo>
                    <a:pt x="8399" y="6194"/>
                  </a:lnTo>
                  <a:lnTo>
                    <a:pt x="8400" y="6188"/>
                  </a:lnTo>
                  <a:lnTo>
                    <a:pt x="8400" y="6179"/>
                  </a:lnTo>
                  <a:lnTo>
                    <a:pt x="8400" y="2318"/>
                  </a:lnTo>
                  <a:lnTo>
                    <a:pt x="8400" y="2309"/>
                  </a:lnTo>
                  <a:lnTo>
                    <a:pt x="8399" y="2303"/>
                  </a:lnTo>
                  <a:lnTo>
                    <a:pt x="8399" y="2296"/>
                  </a:lnTo>
                  <a:lnTo>
                    <a:pt x="8398" y="2290"/>
                  </a:lnTo>
                  <a:lnTo>
                    <a:pt x="8397" y="2283"/>
                  </a:lnTo>
                  <a:lnTo>
                    <a:pt x="8395" y="2277"/>
                  </a:lnTo>
                  <a:lnTo>
                    <a:pt x="8394" y="2270"/>
                  </a:lnTo>
                  <a:lnTo>
                    <a:pt x="8392" y="2264"/>
                  </a:lnTo>
                  <a:lnTo>
                    <a:pt x="8390" y="2257"/>
                  </a:lnTo>
                  <a:lnTo>
                    <a:pt x="8387" y="2251"/>
                  </a:lnTo>
                  <a:lnTo>
                    <a:pt x="8385" y="2245"/>
                  </a:lnTo>
                  <a:lnTo>
                    <a:pt x="8382" y="2238"/>
                  </a:lnTo>
                  <a:lnTo>
                    <a:pt x="8379" y="2232"/>
                  </a:lnTo>
                  <a:lnTo>
                    <a:pt x="8375" y="2225"/>
                  </a:lnTo>
                  <a:lnTo>
                    <a:pt x="8371" y="2219"/>
                  </a:lnTo>
                  <a:lnTo>
                    <a:pt x="8368" y="2214"/>
                  </a:lnTo>
                  <a:lnTo>
                    <a:pt x="8364" y="2209"/>
                  </a:lnTo>
                  <a:lnTo>
                    <a:pt x="8360" y="2204"/>
                  </a:lnTo>
                  <a:lnTo>
                    <a:pt x="8356" y="2199"/>
                  </a:lnTo>
                  <a:lnTo>
                    <a:pt x="8352" y="2194"/>
                  </a:lnTo>
                  <a:lnTo>
                    <a:pt x="8348" y="2189"/>
                  </a:lnTo>
                  <a:lnTo>
                    <a:pt x="8343" y="2185"/>
                  </a:lnTo>
                  <a:lnTo>
                    <a:pt x="8338" y="2180"/>
                  </a:lnTo>
                  <a:lnTo>
                    <a:pt x="8333" y="2176"/>
                  </a:lnTo>
                  <a:lnTo>
                    <a:pt x="8327" y="2172"/>
                  </a:lnTo>
                  <a:lnTo>
                    <a:pt x="8322" y="2168"/>
                  </a:lnTo>
                  <a:lnTo>
                    <a:pt x="8316" y="2164"/>
                  </a:lnTo>
                  <a:lnTo>
                    <a:pt x="8311" y="2161"/>
                  </a:lnTo>
                  <a:lnTo>
                    <a:pt x="8305" y="2158"/>
                  </a:lnTo>
                  <a:lnTo>
                    <a:pt x="8299" y="2155"/>
                  </a:lnTo>
                  <a:lnTo>
                    <a:pt x="8293" y="2152"/>
                  </a:lnTo>
                  <a:lnTo>
                    <a:pt x="8287" y="2150"/>
                  </a:lnTo>
                  <a:lnTo>
                    <a:pt x="8280" y="2147"/>
                  </a:lnTo>
                  <a:lnTo>
                    <a:pt x="8274" y="2145"/>
                  </a:lnTo>
                  <a:lnTo>
                    <a:pt x="8267" y="2143"/>
                  </a:lnTo>
                  <a:lnTo>
                    <a:pt x="8261" y="2142"/>
                  </a:lnTo>
                  <a:lnTo>
                    <a:pt x="8254" y="2140"/>
                  </a:lnTo>
                  <a:lnTo>
                    <a:pt x="8247" y="2139"/>
                  </a:lnTo>
                  <a:lnTo>
                    <a:pt x="8241" y="2138"/>
                  </a:lnTo>
                  <a:lnTo>
                    <a:pt x="8234" y="2138"/>
                  </a:lnTo>
                  <a:lnTo>
                    <a:pt x="8228" y="2137"/>
                  </a:lnTo>
                  <a:lnTo>
                    <a:pt x="8219" y="213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57" name="Group 39"/>
          <p:cNvGrpSpPr/>
          <p:nvPr/>
        </p:nvGrpSpPr>
        <p:grpSpPr>
          <a:xfrm>
            <a:off x="5106014" y="3495266"/>
            <a:ext cx="848384" cy="848384"/>
            <a:chOff x="6359457" y="2660110"/>
            <a:chExt cx="633600" cy="633600"/>
          </a:xfrm>
        </p:grpSpPr>
        <p:sp>
          <p:nvSpPr>
            <p:cNvPr id="58" name="Accent"/>
            <p:cNvSpPr/>
            <p:nvPr/>
          </p:nvSpPr>
          <p:spPr>
            <a:xfrm>
              <a:off x="6359457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52" y="6694"/>
                  </a:moveTo>
                  <a:lnTo>
                    <a:pt x="4322" y="6667"/>
                  </a:lnTo>
                  <a:lnTo>
                    <a:pt x="3275" y="5619"/>
                  </a:lnTo>
                  <a:lnTo>
                    <a:pt x="3249" y="5590"/>
                  </a:lnTo>
                  <a:lnTo>
                    <a:pt x="3227" y="5557"/>
                  </a:lnTo>
                  <a:lnTo>
                    <a:pt x="3210" y="5522"/>
                  </a:lnTo>
                  <a:lnTo>
                    <a:pt x="3197" y="5485"/>
                  </a:lnTo>
                  <a:lnTo>
                    <a:pt x="3190" y="5446"/>
                  </a:lnTo>
                  <a:lnTo>
                    <a:pt x="3187" y="5407"/>
                  </a:lnTo>
                  <a:lnTo>
                    <a:pt x="3190" y="5368"/>
                  </a:lnTo>
                  <a:lnTo>
                    <a:pt x="3197" y="5329"/>
                  </a:lnTo>
                  <a:lnTo>
                    <a:pt x="3210" y="5292"/>
                  </a:lnTo>
                  <a:lnTo>
                    <a:pt x="3227" y="5257"/>
                  </a:lnTo>
                  <a:lnTo>
                    <a:pt x="3249" y="5224"/>
                  </a:lnTo>
                  <a:lnTo>
                    <a:pt x="3275" y="5195"/>
                  </a:lnTo>
                  <a:lnTo>
                    <a:pt x="3304" y="5169"/>
                  </a:lnTo>
                  <a:lnTo>
                    <a:pt x="3337" y="5147"/>
                  </a:lnTo>
                  <a:lnTo>
                    <a:pt x="3372" y="5130"/>
                  </a:lnTo>
                  <a:lnTo>
                    <a:pt x="3409" y="5117"/>
                  </a:lnTo>
                  <a:lnTo>
                    <a:pt x="3448" y="5110"/>
                  </a:lnTo>
                  <a:lnTo>
                    <a:pt x="3487" y="5107"/>
                  </a:lnTo>
                  <a:lnTo>
                    <a:pt x="3526" y="5110"/>
                  </a:lnTo>
                  <a:lnTo>
                    <a:pt x="3565" y="5117"/>
                  </a:lnTo>
                  <a:lnTo>
                    <a:pt x="3602" y="5130"/>
                  </a:lnTo>
                  <a:lnTo>
                    <a:pt x="3637" y="5147"/>
                  </a:lnTo>
                  <a:lnTo>
                    <a:pt x="3670" y="5169"/>
                  </a:lnTo>
                  <a:lnTo>
                    <a:pt x="3699" y="5195"/>
                  </a:lnTo>
                  <a:lnTo>
                    <a:pt x="4522" y="6019"/>
                  </a:lnTo>
                  <a:lnTo>
                    <a:pt x="6289" y="4043"/>
                  </a:lnTo>
                  <a:lnTo>
                    <a:pt x="6317" y="4015"/>
                  </a:lnTo>
                  <a:lnTo>
                    <a:pt x="6349" y="3992"/>
                  </a:lnTo>
                  <a:lnTo>
                    <a:pt x="6383" y="3973"/>
                  </a:lnTo>
                  <a:lnTo>
                    <a:pt x="6419" y="3958"/>
                  </a:lnTo>
                  <a:lnTo>
                    <a:pt x="6457" y="3948"/>
                  </a:lnTo>
                  <a:lnTo>
                    <a:pt x="6496" y="3943"/>
                  </a:lnTo>
                  <a:lnTo>
                    <a:pt x="6536" y="3944"/>
                  </a:lnTo>
                  <a:lnTo>
                    <a:pt x="6574" y="3949"/>
                  </a:lnTo>
                  <a:lnTo>
                    <a:pt x="6612" y="3960"/>
                  </a:lnTo>
                  <a:lnTo>
                    <a:pt x="6648" y="3975"/>
                  </a:lnTo>
                  <a:lnTo>
                    <a:pt x="6682" y="3995"/>
                  </a:lnTo>
                  <a:lnTo>
                    <a:pt x="6713" y="4019"/>
                  </a:lnTo>
                  <a:lnTo>
                    <a:pt x="6741" y="4047"/>
                  </a:lnTo>
                  <a:lnTo>
                    <a:pt x="6764" y="4079"/>
                  </a:lnTo>
                  <a:lnTo>
                    <a:pt x="6783" y="4113"/>
                  </a:lnTo>
                  <a:lnTo>
                    <a:pt x="6798" y="4149"/>
                  </a:lnTo>
                  <a:lnTo>
                    <a:pt x="6808" y="4187"/>
                  </a:lnTo>
                  <a:lnTo>
                    <a:pt x="6813" y="4226"/>
                  </a:lnTo>
                  <a:lnTo>
                    <a:pt x="6812" y="4266"/>
                  </a:lnTo>
                  <a:lnTo>
                    <a:pt x="6807" y="4304"/>
                  </a:lnTo>
                  <a:lnTo>
                    <a:pt x="6796" y="4342"/>
                  </a:lnTo>
                  <a:lnTo>
                    <a:pt x="6781" y="4378"/>
                  </a:lnTo>
                  <a:lnTo>
                    <a:pt x="6761" y="4412"/>
                  </a:lnTo>
                  <a:lnTo>
                    <a:pt x="6737" y="4443"/>
                  </a:lnTo>
                  <a:lnTo>
                    <a:pt x="4758" y="6655"/>
                  </a:lnTo>
                  <a:lnTo>
                    <a:pt x="4728" y="6683"/>
                  </a:lnTo>
                  <a:lnTo>
                    <a:pt x="4696" y="6708"/>
                  </a:lnTo>
                  <a:lnTo>
                    <a:pt x="4660" y="6727"/>
                  </a:lnTo>
                  <a:lnTo>
                    <a:pt x="4622" y="6742"/>
                  </a:lnTo>
                  <a:lnTo>
                    <a:pt x="4583" y="6751"/>
                  </a:lnTo>
                  <a:lnTo>
                    <a:pt x="4542" y="6755"/>
                  </a:lnTo>
                  <a:lnTo>
                    <a:pt x="4502" y="6753"/>
                  </a:lnTo>
                  <a:lnTo>
                    <a:pt x="4462" y="6746"/>
                  </a:lnTo>
                  <a:lnTo>
                    <a:pt x="4423" y="6734"/>
                  </a:lnTo>
                  <a:lnTo>
                    <a:pt x="4386" y="6716"/>
                  </a:lnTo>
                  <a:lnTo>
                    <a:pt x="4352" y="6694"/>
                  </a:lnTo>
                  <a:close/>
                  <a:moveTo>
                    <a:pt x="3939" y="1100"/>
                  </a:moveTo>
                  <a:lnTo>
                    <a:pt x="3952" y="1100"/>
                  </a:lnTo>
                  <a:lnTo>
                    <a:pt x="6048" y="1100"/>
                  </a:lnTo>
                  <a:lnTo>
                    <a:pt x="6061" y="1100"/>
                  </a:lnTo>
                  <a:lnTo>
                    <a:pt x="6074" y="1101"/>
                  </a:lnTo>
                  <a:lnTo>
                    <a:pt x="6087" y="1102"/>
                  </a:lnTo>
                  <a:lnTo>
                    <a:pt x="6100" y="1104"/>
                  </a:lnTo>
                  <a:lnTo>
                    <a:pt x="6113" y="1106"/>
                  </a:lnTo>
                  <a:lnTo>
                    <a:pt x="6125" y="1109"/>
                  </a:lnTo>
                  <a:lnTo>
                    <a:pt x="6138" y="1112"/>
                  </a:lnTo>
                  <a:lnTo>
                    <a:pt x="6150" y="1115"/>
                  </a:lnTo>
                  <a:lnTo>
                    <a:pt x="6163" y="1120"/>
                  </a:lnTo>
                  <a:lnTo>
                    <a:pt x="6175" y="1124"/>
                  </a:lnTo>
                  <a:lnTo>
                    <a:pt x="6187" y="1129"/>
                  </a:lnTo>
                  <a:lnTo>
                    <a:pt x="6199" y="1135"/>
                  </a:lnTo>
                  <a:lnTo>
                    <a:pt x="6211" y="1141"/>
                  </a:lnTo>
                  <a:lnTo>
                    <a:pt x="6222" y="1147"/>
                  </a:lnTo>
                  <a:lnTo>
                    <a:pt x="6233" y="1154"/>
                  </a:lnTo>
                  <a:lnTo>
                    <a:pt x="6244" y="1161"/>
                  </a:lnTo>
                  <a:lnTo>
                    <a:pt x="6255" y="1168"/>
                  </a:lnTo>
                  <a:lnTo>
                    <a:pt x="6265" y="1176"/>
                  </a:lnTo>
                  <a:lnTo>
                    <a:pt x="6275" y="1185"/>
                  </a:lnTo>
                  <a:lnTo>
                    <a:pt x="6285" y="1193"/>
                  </a:lnTo>
                  <a:lnTo>
                    <a:pt x="6295" y="1202"/>
                  </a:lnTo>
                  <a:lnTo>
                    <a:pt x="6304" y="1212"/>
                  </a:lnTo>
                  <a:lnTo>
                    <a:pt x="6312" y="1222"/>
                  </a:lnTo>
                  <a:lnTo>
                    <a:pt x="6321" y="1232"/>
                  </a:lnTo>
                  <a:lnTo>
                    <a:pt x="6329" y="1242"/>
                  </a:lnTo>
                  <a:lnTo>
                    <a:pt x="6336" y="1253"/>
                  </a:lnTo>
                  <a:lnTo>
                    <a:pt x="6343" y="1264"/>
                  </a:lnTo>
                  <a:lnTo>
                    <a:pt x="6350" y="1275"/>
                  </a:lnTo>
                  <a:lnTo>
                    <a:pt x="6356" y="1286"/>
                  </a:lnTo>
                  <a:lnTo>
                    <a:pt x="6362" y="1298"/>
                  </a:lnTo>
                  <a:lnTo>
                    <a:pt x="6368" y="1310"/>
                  </a:lnTo>
                  <a:lnTo>
                    <a:pt x="6373" y="1322"/>
                  </a:lnTo>
                  <a:lnTo>
                    <a:pt x="6377" y="1334"/>
                  </a:lnTo>
                  <a:lnTo>
                    <a:pt x="6382" y="1347"/>
                  </a:lnTo>
                  <a:lnTo>
                    <a:pt x="6385" y="1359"/>
                  </a:lnTo>
                  <a:lnTo>
                    <a:pt x="6388" y="1372"/>
                  </a:lnTo>
                  <a:lnTo>
                    <a:pt x="6391" y="1384"/>
                  </a:lnTo>
                  <a:lnTo>
                    <a:pt x="6393" y="1397"/>
                  </a:lnTo>
                  <a:lnTo>
                    <a:pt x="6395" y="1410"/>
                  </a:lnTo>
                  <a:lnTo>
                    <a:pt x="6396" y="1423"/>
                  </a:lnTo>
                  <a:lnTo>
                    <a:pt x="6397" y="1436"/>
                  </a:lnTo>
                  <a:lnTo>
                    <a:pt x="6397" y="1449"/>
                  </a:lnTo>
                  <a:lnTo>
                    <a:pt x="6397" y="2264"/>
                  </a:lnTo>
                  <a:lnTo>
                    <a:pt x="6397" y="2277"/>
                  </a:lnTo>
                  <a:lnTo>
                    <a:pt x="6396" y="2290"/>
                  </a:lnTo>
                  <a:lnTo>
                    <a:pt x="6395" y="2303"/>
                  </a:lnTo>
                  <a:lnTo>
                    <a:pt x="6393" y="2316"/>
                  </a:lnTo>
                  <a:lnTo>
                    <a:pt x="6391" y="2329"/>
                  </a:lnTo>
                  <a:lnTo>
                    <a:pt x="6388" y="2342"/>
                  </a:lnTo>
                  <a:lnTo>
                    <a:pt x="6385" y="2354"/>
                  </a:lnTo>
                  <a:lnTo>
                    <a:pt x="6382" y="2367"/>
                  </a:lnTo>
                  <a:lnTo>
                    <a:pt x="6377" y="2380"/>
                  </a:lnTo>
                  <a:lnTo>
                    <a:pt x="6373" y="2392"/>
                  </a:lnTo>
                  <a:lnTo>
                    <a:pt x="6368" y="2404"/>
                  </a:lnTo>
                  <a:lnTo>
                    <a:pt x="6362" y="2416"/>
                  </a:lnTo>
                  <a:lnTo>
                    <a:pt x="6356" y="2428"/>
                  </a:lnTo>
                  <a:lnTo>
                    <a:pt x="6350" y="2439"/>
                  </a:lnTo>
                  <a:lnTo>
                    <a:pt x="6343" y="2450"/>
                  </a:lnTo>
                  <a:lnTo>
                    <a:pt x="6336" y="2461"/>
                  </a:lnTo>
                  <a:lnTo>
                    <a:pt x="6329" y="2472"/>
                  </a:lnTo>
                  <a:lnTo>
                    <a:pt x="6321" y="2482"/>
                  </a:lnTo>
                  <a:lnTo>
                    <a:pt x="6312" y="2492"/>
                  </a:lnTo>
                  <a:lnTo>
                    <a:pt x="6304" y="2502"/>
                  </a:lnTo>
                  <a:lnTo>
                    <a:pt x="6295" y="2511"/>
                  </a:lnTo>
                  <a:lnTo>
                    <a:pt x="6285" y="2520"/>
                  </a:lnTo>
                  <a:lnTo>
                    <a:pt x="6275" y="2529"/>
                  </a:lnTo>
                  <a:lnTo>
                    <a:pt x="6265" y="2537"/>
                  </a:lnTo>
                  <a:lnTo>
                    <a:pt x="6255" y="2545"/>
                  </a:lnTo>
                  <a:lnTo>
                    <a:pt x="6244" y="2553"/>
                  </a:lnTo>
                  <a:lnTo>
                    <a:pt x="6233" y="2560"/>
                  </a:lnTo>
                  <a:lnTo>
                    <a:pt x="6222" y="2567"/>
                  </a:lnTo>
                  <a:lnTo>
                    <a:pt x="6211" y="2573"/>
                  </a:lnTo>
                  <a:lnTo>
                    <a:pt x="6199" y="2579"/>
                  </a:lnTo>
                  <a:lnTo>
                    <a:pt x="6187" y="2584"/>
                  </a:lnTo>
                  <a:lnTo>
                    <a:pt x="6175" y="2589"/>
                  </a:lnTo>
                  <a:lnTo>
                    <a:pt x="6163" y="2594"/>
                  </a:lnTo>
                  <a:lnTo>
                    <a:pt x="6150" y="2598"/>
                  </a:lnTo>
                  <a:lnTo>
                    <a:pt x="6138" y="2601"/>
                  </a:lnTo>
                  <a:lnTo>
                    <a:pt x="6125" y="2604"/>
                  </a:lnTo>
                  <a:lnTo>
                    <a:pt x="6113" y="2607"/>
                  </a:lnTo>
                  <a:lnTo>
                    <a:pt x="6100" y="2609"/>
                  </a:lnTo>
                  <a:lnTo>
                    <a:pt x="6087" y="2611"/>
                  </a:lnTo>
                  <a:lnTo>
                    <a:pt x="6074" y="2612"/>
                  </a:lnTo>
                  <a:lnTo>
                    <a:pt x="6061" y="2613"/>
                  </a:lnTo>
                  <a:lnTo>
                    <a:pt x="6048" y="2613"/>
                  </a:lnTo>
                  <a:lnTo>
                    <a:pt x="3952" y="2613"/>
                  </a:lnTo>
                  <a:lnTo>
                    <a:pt x="3939" y="2613"/>
                  </a:lnTo>
                  <a:lnTo>
                    <a:pt x="3926" y="2612"/>
                  </a:lnTo>
                  <a:lnTo>
                    <a:pt x="3913" y="2611"/>
                  </a:lnTo>
                  <a:lnTo>
                    <a:pt x="3900" y="2609"/>
                  </a:lnTo>
                  <a:lnTo>
                    <a:pt x="3887" y="2607"/>
                  </a:lnTo>
                  <a:lnTo>
                    <a:pt x="3875" y="2604"/>
                  </a:lnTo>
                  <a:lnTo>
                    <a:pt x="3862" y="2601"/>
                  </a:lnTo>
                  <a:lnTo>
                    <a:pt x="3850" y="2598"/>
                  </a:lnTo>
                  <a:lnTo>
                    <a:pt x="3837" y="2594"/>
                  </a:lnTo>
                  <a:lnTo>
                    <a:pt x="3825" y="2589"/>
                  </a:lnTo>
                  <a:lnTo>
                    <a:pt x="3813" y="2584"/>
                  </a:lnTo>
                  <a:lnTo>
                    <a:pt x="3801" y="2579"/>
                  </a:lnTo>
                  <a:lnTo>
                    <a:pt x="3789" y="2573"/>
                  </a:lnTo>
                  <a:lnTo>
                    <a:pt x="3778" y="2567"/>
                  </a:lnTo>
                  <a:lnTo>
                    <a:pt x="3767" y="2560"/>
                  </a:lnTo>
                  <a:lnTo>
                    <a:pt x="3756" y="2553"/>
                  </a:lnTo>
                  <a:lnTo>
                    <a:pt x="3745" y="2545"/>
                  </a:lnTo>
                  <a:lnTo>
                    <a:pt x="3735" y="2537"/>
                  </a:lnTo>
                  <a:lnTo>
                    <a:pt x="3725" y="2529"/>
                  </a:lnTo>
                  <a:lnTo>
                    <a:pt x="3715" y="2520"/>
                  </a:lnTo>
                  <a:lnTo>
                    <a:pt x="3705" y="2511"/>
                  </a:lnTo>
                  <a:lnTo>
                    <a:pt x="3696" y="2502"/>
                  </a:lnTo>
                  <a:lnTo>
                    <a:pt x="3688" y="2492"/>
                  </a:lnTo>
                  <a:lnTo>
                    <a:pt x="3679" y="2482"/>
                  </a:lnTo>
                  <a:lnTo>
                    <a:pt x="3671" y="2472"/>
                  </a:lnTo>
                  <a:lnTo>
                    <a:pt x="3664" y="2461"/>
                  </a:lnTo>
                  <a:lnTo>
                    <a:pt x="3657" y="2450"/>
                  </a:lnTo>
                  <a:lnTo>
                    <a:pt x="3650" y="2439"/>
                  </a:lnTo>
                  <a:lnTo>
                    <a:pt x="3644" y="2428"/>
                  </a:lnTo>
                  <a:lnTo>
                    <a:pt x="3638" y="2416"/>
                  </a:lnTo>
                  <a:lnTo>
                    <a:pt x="3632" y="2404"/>
                  </a:lnTo>
                  <a:lnTo>
                    <a:pt x="3627" y="2392"/>
                  </a:lnTo>
                  <a:lnTo>
                    <a:pt x="3623" y="2380"/>
                  </a:lnTo>
                  <a:lnTo>
                    <a:pt x="3618" y="2367"/>
                  </a:lnTo>
                  <a:lnTo>
                    <a:pt x="3615" y="2354"/>
                  </a:lnTo>
                  <a:lnTo>
                    <a:pt x="3612" y="2342"/>
                  </a:lnTo>
                  <a:lnTo>
                    <a:pt x="3609" y="2329"/>
                  </a:lnTo>
                  <a:lnTo>
                    <a:pt x="3607" y="2316"/>
                  </a:lnTo>
                  <a:lnTo>
                    <a:pt x="3605" y="2303"/>
                  </a:lnTo>
                  <a:lnTo>
                    <a:pt x="3604" y="2290"/>
                  </a:lnTo>
                  <a:lnTo>
                    <a:pt x="3603" y="2277"/>
                  </a:lnTo>
                  <a:lnTo>
                    <a:pt x="3603" y="2264"/>
                  </a:lnTo>
                  <a:lnTo>
                    <a:pt x="3603" y="1449"/>
                  </a:lnTo>
                  <a:lnTo>
                    <a:pt x="3603" y="1436"/>
                  </a:lnTo>
                  <a:lnTo>
                    <a:pt x="3604" y="1423"/>
                  </a:lnTo>
                  <a:lnTo>
                    <a:pt x="3605" y="1410"/>
                  </a:lnTo>
                  <a:lnTo>
                    <a:pt x="3607" y="1397"/>
                  </a:lnTo>
                  <a:lnTo>
                    <a:pt x="3609" y="1384"/>
                  </a:lnTo>
                  <a:lnTo>
                    <a:pt x="3612" y="1372"/>
                  </a:lnTo>
                  <a:lnTo>
                    <a:pt x="3615" y="1359"/>
                  </a:lnTo>
                  <a:lnTo>
                    <a:pt x="3618" y="1347"/>
                  </a:lnTo>
                  <a:lnTo>
                    <a:pt x="3623" y="1334"/>
                  </a:lnTo>
                  <a:lnTo>
                    <a:pt x="3627" y="1322"/>
                  </a:lnTo>
                  <a:lnTo>
                    <a:pt x="3632" y="1310"/>
                  </a:lnTo>
                  <a:lnTo>
                    <a:pt x="3638" y="1298"/>
                  </a:lnTo>
                  <a:lnTo>
                    <a:pt x="3644" y="1286"/>
                  </a:lnTo>
                  <a:lnTo>
                    <a:pt x="3650" y="1275"/>
                  </a:lnTo>
                  <a:lnTo>
                    <a:pt x="3657" y="1264"/>
                  </a:lnTo>
                  <a:lnTo>
                    <a:pt x="3664" y="1253"/>
                  </a:lnTo>
                  <a:lnTo>
                    <a:pt x="3671" y="1242"/>
                  </a:lnTo>
                  <a:lnTo>
                    <a:pt x="3679" y="1232"/>
                  </a:lnTo>
                  <a:lnTo>
                    <a:pt x="3688" y="1222"/>
                  </a:lnTo>
                  <a:lnTo>
                    <a:pt x="3696" y="1212"/>
                  </a:lnTo>
                  <a:lnTo>
                    <a:pt x="3705" y="1202"/>
                  </a:lnTo>
                  <a:lnTo>
                    <a:pt x="3715" y="1193"/>
                  </a:lnTo>
                  <a:lnTo>
                    <a:pt x="3725" y="1185"/>
                  </a:lnTo>
                  <a:lnTo>
                    <a:pt x="3735" y="1176"/>
                  </a:lnTo>
                  <a:lnTo>
                    <a:pt x="3745" y="1168"/>
                  </a:lnTo>
                  <a:lnTo>
                    <a:pt x="3756" y="1161"/>
                  </a:lnTo>
                  <a:lnTo>
                    <a:pt x="3767" y="1154"/>
                  </a:lnTo>
                  <a:lnTo>
                    <a:pt x="3778" y="1147"/>
                  </a:lnTo>
                  <a:lnTo>
                    <a:pt x="3789" y="1141"/>
                  </a:lnTo>
                  <a:lnTo>
                    <a:pt x="3801" y="1135"/>
                  </a:lnTo>
                  <a:lnTo>
                    <a:pt x="3813" y="1129"/>
                  </a:lnTo>
                  <a:lnTo>
                    <a:pt x="3825" y="1124"/>
                  </a:lnTo>
                  <a:lnTo>
                    <a:pt x="3837" y="1120"/>
                  </a:lnTo>
                  <a:lnTo>
                    <a:pt x="3850" y="1115"/>
                  </a:lnTo>
                  <a:lnTo>
                    <a:pt x="3862" y="1112"/>
                  </a:lnTo>
                  <a:lnTo>
                    <a:pt x="3875" y="1109"/>
                  </a:lnTo>
                  <a:lnTo>
                    <a:pt x="3887" y="1106"/>
                  </a:lnTo>
                  <a:lnTo>
                    <a:pt x="3900" y="1104"/>
                  </a:lnTo>
                  <a:lnTo>
                    <a:pt x="3913" y="1102"/>
                  </a:lnTo>
                  <a:lnTo>
                    <a:pt x="3926" y="1101"/>
                  </a:lnTo>
                  <a:lnTo>
                    <a:pt x="3939" y="11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9" name="Outline"/>
            <p:cNvSpPr/>
            <p:nvPr/>
          </p:nvSpPr>
          <p:spPr>
            <a:xfrm>
              <a:off x="6359457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934" y="850"/>
                  </a:moveTo>
                  <a:lnTo>
                    <a:pt x="3947" y="850"/>
                  </a:lnTo>
                  <a:lnTo>
                    <a:pt x="3952" y="850"/>
                  </a:lnTo>
                  <a:lnTo>
                    <a:pt x="6048" y="850"/>
                  </a:lnTo>
                  <a:lnTo>
                    <a:pt x="6053" y="850"/>
                  </a:lnTo>
                  <a:lnTo>
                    <a:pt x="6066" y="850"/>
                  </a:lnTo>
                  <a:lnTo>
                    <a:pt x="6075" y="851"/>
                  </a:lnTo>
                  <a:lnTo>
                    <a:pt x="6088" y="851"/>
                  </a:lnTo>
                  <a:lnTo>
                    <a:pt x="6097" y="852"/>
                  </a:lnTo>
                  <a:lnTo>
                    <a:pt x="6110" y="853"/>
                  </a:lnTo>
                  <a:lnTo>
                    <a:pt x="6120" y="854"/>
                  </a:lnTo>
                  <a:lnTo>
                    <a:pt x="6133" y="856"/>
                  </a:lnTo>
                  <a:lnTo>
                    <a:pt x="6142" y="857"/>
                  </a:lnTo>
                  <a:lnTo>
                    <a:pt x="6155" y="860"/>
                  </a:lnTo>
                  <a:lnTo>
                    <a:pt x="6164" y="861"/>
                  </a:lnTo>
                  <a:lnTo>
                    <a:pt x="6177" y="864"/>
                  </a:lnTo>
                  <a:lnTo>
                    <a:pt x="6186" y="866"/>
                  </a:lnTo>
                  <a:lnTo>
                    <a:pt x="6198" y="869"/>
                  </a:lnTo>
                  <a:lnTo>
                    <a:pt x="6208" y="872"/>
                  </a:lnTo>
                  <a:lnTo>
                    <a:pt x="6220" y="875"/>
                  </a:lnTo>
                  <a:lnTo>
                    <a:pt x="6229" y="878"/>
                  </a:lnTo>
                  <a:lnTo>
                    <a:pt x="6241" y="882"/>
                  </a:lnTo>
                  <a:lnTo>
                    <a:pt x="6250" y="885"/>
                  </a:lnTo>
                  <a:lnTo>
                    <a:pt x="6263" y="890"/>
                  </a:lnTo>
                  <a:lnTo>
                    <a:pt x="6271" y="893"/>
                  </a:lnTo>
                  <a:lnTo>
                    <a:pt x="6283" y="898"/>
                  </a:lnTo>
                  <a:lnTo>
                    <a:pt x="6292" y="902"/>
                  </a:lnTo>
                  <a:lnTo>
                    <a:pt x="6304" y="908"/>
                  </a:lnTo>
                  <a:lnTo>
                    <a:pt x="6313" y="912"/>
                  </a:lnTo>
                  <a:lnTo>
                    <a:pt x="6324" y="918"/>
                  </a:lnTo>
                  <a:lnTo>
                    <a:pt x="6333" y="922"/>
                  </a:lnTo>
                  <a:lnTo>
                    <a:pt x="6344" y="929"/>
                  </a:lnTo>
                  <a:lnTo>
                    <a:pt x="6349" y="932"/>
                  </a:lnTo>
                  <a:lnTo>
                    <a:pt x="6361" y="939"/>
                  </a:lnTo>
                  <a:lnTo>
                    <a:pt x="6369" y="944"/>
                  </a:lnTo>
                  <a:lnTo>
                    <a:pt x="6380" y="951"/>
                  </a:lnTo>
                  <a:lnTo>
                    <a:pt x="6388" y="956"/>
                  </a:lnTo>
                  <a:lnTo>
                    <a:pt x="6399" y="964"/>
                  </a:lnTo>
                  <a:lnTo>
                    <a:pt x="6407" y="970"/>
                  </a:lnTo>
                  <a:lnTo>
                    <a:pt x="6417" y="977"/>
                  </a:lnTo>
                  <a:lnTo>
                    <a:pt x="6424" y="983"/>
                  </a:lnTo>
                  <a:lnTo>
                    <a:pt x="6435" y="992"/>
                  </a:lnTo>
                  <a:lnTo>
                    <a:pt x="6442" y="998"/>
                  </a:lnTo>
                  <a:lnTo>
                    <a:pt x="6452" y="1007"/>
                  </a:lnTo>
                  <a:lnTo>
                    <a:pt x="6459" y="1013"/>
                  </a:lnTo>
                  <a:lnTo>
                    <a:pt x="6468" y="1022"/>
                  </a:lnTo>
                  <a:lnTo>
                    <a:pt x="6475" y="1029"/>
                  </a:lnTo>
                  <a:lnTo>
                    <a:pt x="6484" y="1038"/>
                  </a:lnTo>
                  <a:lnTo>
                    <a:pt x="6490" y="1045"/>
                  </a:lnTo>
                  <a:lnTo>
                    <a:pt x="6499" y="1055"/>
                  </a:lnTo>
                  <a:lnTo>
                    <a:pt x="6505" y="1062"/>
                  </a:lnTo>
                  <a:lnTo>
                    <a:pt x="6514" y="1073"/>
                  </a:lnTo>
                  <a:lnTo>
                    <a:pt x="6520" y="1080"/>
                  </a:lnTo>
                  <a:lnTo>
                    <a:pt x="6527" y="1090"/>
                  </a:lnTo>
                  <a:lnTo>
                    <a:pt x="6533" y="1098"/>
                  </a:lnTo>
                  <a:lnTo>
                    <a:pt x="6541" y="1109"/>
                  </a:lnTo>
                  <a:lnTo>
                    <a:pt x="6546" y="1117"/>
                  </a:lnTo>
                  <a:lnTo>
                    <a:pt x="6553" y="1128"/>
                  </a:lnTo>
                  <a:lnTo>
                    <a:pt x="6558" y="1136"/>
                  </a:lnTo>
                  <a:lnTo>
                    <a:pt x="6565" y="1148"/>
                  </a:lnTo>
                  <a:lnTo>
                    <a:pt x="6568" y="1153"/>
                  </a:lnTo>
                  <a:lnTo>
                    <a:pt x="6575" y="1164"/>
                  </a:lnTo>
                  <a:lnTo>
                    <a:pt x="6579" y="1173"/>
                  </a:lnTo>
                  <a:lnTo>
                    <a:pt x="6585" y="1184"/>
                  </a:lnTo>
                  <a:lnTo>
                    <a:pt x="6589" y="1193"/>
                  </a:lnTo>
                  <a:lnTo>
                    <a:pt x="6595" y="1205"/>
                  </a:lnTo>
                  <a:lnTo>
                    <a:pt x="6599" y="1214"/>
                  </a:lnTo>
                  <a:lnTo>
                    <a:pt x="6604" y="1226"/>
                  </a:lnTo>
                  <a:lnTo>
                    <a:pt x="6607" y="1234"/>
                  </a:lnTo>
                  <a:lnTo>
                    <a:pt x="6612" y="1247"/>
                  </a:lnTo>
                  <a:lnTo>
                    <a:pt x="6615" y="1256"/>
                  </a:lnTo>
                  <a:lnTo>
                    <a:pt x="6619" y="1268"/>
                  </a:lnTo>
                  <a:lnTo>
                    <a:pt x="6622" y="1277"/>
                  </a:lnTo>
                  <a:lnTo>
                    <a:pt x="6625" y="1289"/>
                  </a:lnTo>
                  <a:lnTo>
                    <a:pt x="6628" y="1299"/>
                  </a:lnTo>
                  <a:lnTo>
                    <a:pt x="6631" y="1311"/>
                  </a:lnTo>
                  <a:lnTo>
                    <a:pt x="6633" y="1320"/>
                  </a:lnTo>
                  <a:lnTo>
                    <a:pt x="6636" y="1333"/>
                  </a:lnTo>
                  <a:lnTo>
                    <a:pt x="6637" y="1342"/>
                  </a:lnTo>
                  <a:lnTo>
                    <a:pt x="6640" y="1355"/>
                  </a:lnTo>
                  <a:lnTo>
                    <a:pt x="6641" y="1364"/>
                  </a:lnTo>
                  <a:lnTo>
                    <a:pt x="6643" y="1377"/>
                  </a:lnTo>
                  <a:lnTo>
                    <a:pt x="6644" y="1387"/>
                  </a:lnTo>
                  <a:lnTo>
                    <a:pt x="6645" y="1400"/>
                  </a:lnTo>
                  <a:lnTo>
                    <a:pt x="6646" y="1409"/>
                  </a:lnTo>
                  <a:lnTo>
                    <a:pt x="6646" y="1422"/>
                  </a:lnTo>
                  <a:lnTo>
                    <a:pt x="6647" y="1431"/>
                  </a:lnTo>
                  <a:lnTo>
                    <a:pt x="6647" y="1444"/>
                  </a:lnTo>
                  <a:lnTo>
                    <a:pt x="6647" y="1449"/>
                  </a:lnTo>
                  <a:lnTo>
                    <a:pt x="6647" y="1665"/>
                  </a:lnTo>
                  <a:lnTo>
                    <a:pt x="7096" y="1665"/>
                  </a:lnTo>
                  <a:lnTo>
                    <a:pt x="7101" y="1665"/>
                  </a:lnTo>
                  <a:lnTo>
                    <a:pt x="7127" y="1666"/>
                  </a:lnTo>
                  <a:lnTo>
                    <a:pt x="7136" y="1666"/>
                  </a:lnTo>
                  <a:lnTo>
                    <a:pt x="7162" y="1667"/>
                  </a:lnTo>
                  <a:lnTo>
                    <a:pt x="7172" y="1668"/>
                  </a:lnTo>
                  <a:lnTo>
                    <a:pt x="7197" y="1670"/>
                  </a:lnTo>
                  <a:lnTo>
                    <a:pt x="7207" y="1672"/>
                  </a:lnTo>
                  <a:lnTo>
                    <a:pt x="7233" y="1675"/>
                  </a:lnTo>
                  <a:lnTo>
                    <a:pt x="7242" y="1676"/>
                  </a:lnTo>
                  <a:lnTo>
                    <a:pt x="7268" y="1681"/>
                  </a:lnTo>
                  <a:lnTo>
                    <a:pt x="7277" y="1682"/>
                  </a:lnTo>
                  <a:lnTo>
                    <a:pt x="7302" y="1688"/>
                  </a:lnTo>
                  <a:lnTo>
                    <a:pt x="7311" y="1690"/>
                  </a:lnTo>
                  <a:lnTo>
                    <a:pt x="7337" y="1696"/>
                  </a:lnTo>
                  <a:lnTo>
                    <a:pt x="7346" y="1699"/>
                  </a:lnTo>
                  <a:lnTo>
                    <a:pt x="7371" y="1706"/>
                  </a:lnTo>
                  <a:lnTo>
                    <a:pt x="7380" y="1709"/>
                  </a:lnTo>
                  <a:lnTo>
                    <a:pt x="7405" y="1717"/>
                  </a:lnTo>
                  <a:lnTo>
                    <a:pt x="7414" y="1720"/>
                  </a:lnTo>
                  <a:lnTo>
                    <a:pt x="7438" y="1729"/>
                  </a:lnTo>
                  <a:lnTo>
                    <a:pt x="7447" y="1732"/>
                  </a:lnTo>
                  <a:lnTo>
                    <a:pt x="7471" y="1742"/>
                  </a:lnTo>
                  <a:lnTo>
                    <a:pt x="7480" y="1746"/>
                  </a:lnTo>
                  <a:lnTo>
                    <a:pt x="7504" y="1757"/>
                  </a:lnTo>
                  <a:lnTo>
                    <a:pt x="7512" y="1762"/>
                  </a:lnTo>
                  <a:lnTo>
                    <a:pt x="7536" y="1773"/>
                  </a:lnTo>
                  <a:lnTo>
                    <a:pt x="7544" y="1778"/>
                  </a:lnTo>
                  <a:lnTo>
                    <a:pt x="7567" y="1791"/>
                  </a:lnTo>
                  <a:lnTo>
                    <a:pt x="7574" y="1795"/>
                  </a:lnTo>
                  <a:lnTo>
                    <a:pt x="7596" y="1808"/>
                  </a:lnTo>
                  <a:lnTo>
                    <a:pt x="7604" y="1813"/>
                  </a:lnTo>
                  <a:lnTo>
                    <a:pt x="7626" y="1827"/>
                  </a:lnTo>
                  <a:lnTo>
                    <a:pt x="7634" y="1833"/>
                  </a:lnTo>
                  <a:lnTo>
                    <a:pt x="7655" y="1848"/>
                  </a:lnTo>
                  <a:lnTo>
                    <a:pt x="7663" y="1853"/>
                  </a:lnTo>
                  <a:lnTo>
                    <a:pt x="7683" y="1869"/>
                  </a:lnTo>
                  <a:lnTo>
                    <a:pt x="7691" y="1875"/>
                  </a:lnTo>
                  <a:lnTo>
                    <a:pt x="7711" y="1892"/>
                  </a:lnTo>
                  <a:lnTo>
                    <a:pt x="7718" y="1898"/>
                  </a:lnTo>
                  <a:lnTo>
                    <a:pt x="7737" y="1915"/>
                  </a:lnTo>
                  <a:lnTo>
                    <a:pt x="7744" y="1922"/>
                  </a:lnTo>
                  <a:lnTo>
                    <a:pt x="7763" y="1940"/>
                  </a:lnTo>
                  <a:lnTo>
                    <a:pt x="7769" y="1946"/>
                  </a:lnTo>
                  <a:lnTo>
                    <a:pt x="7787" y="1965"/>
                  </a:lnTo>
                  <a:lnTo>
                    <a:pt x="7794" y="1972"/>
                  </a:lnTo>
                  <a:lnTo>
                    <a:pt x="7811" y="1991"/>
                  </a:lnTo>
                  <a:lnTo>
                    <a:pt x="7817" y="1998"/>
                  </a:lnTo>
                  <a:lnTo>
                    <a:pt x="7834" y="2018"/>
                  </a:lnTo>
                  <a:lnTo>
                    <a:pt x="7840" y="2026"/>
                  </a:lnTo>
                  <a:lnTo>
                    <a:pt x="7856" y="2046"/>
                  </a:lnTo>
                  <a:lnTo>
                    <a:pt x="7861" y="2054"/>
                  </a:lnTo>
                  <a:lnTo>
                    <a:pt x="7876" y="2075"/>
                  </a:lnTo>
                  <a:lnTo>
                    <a:pt x="7882" y="2083"/>
                  </a:lnTo>
                  <a:lnTo>
                    <a:pt x="7896" y="2105"/>
                  </a:lnTo>
                  <a:lnTo>
                    <a:pt x="7901" y="2113"/>
                  </a:lnTo>
                  <a:lnTo>
                    <a:pt x="7914" y="2135"/>
                  </a:lnTo>
                  <a:lnTo>
                    <a:pt x="7918" y="2142"/>
                  </a:lnTo>
                  <a:lnTo>
                    <a:pt x="7931" y="2165"/>
                  </a:lnTo>
                  <a:lnTo>
                    <a:pt x="7936" y="2173"/>
                  </a:lnTo>
                  <a:lnTo>
                    <a:pt x="7947" y="2197"/>
                  </a:lnTo>
                  <a:lnTo>
                    <a:pt x="7952" y="2205"/>
                  </a:lnTo>
                  <a:lnTo>
                    <a:pt x="7963" y="2229"/>
                  </a:lnTo>
                  <a:lnTo>
                    <a:pt x="7967" y="2238"/>
                  </a:lnTo>
                  <a:lnTo>
                    <a:pt x="7977" y="2262"/>
                  </a:lnTo>
                  <a:lnTo>
                    <a:pt x="7980" y="2271"/>
                  </a:lnTo>
                  <a:lnTo>
                    <a:pt x="7989" y="2295"/>
                  </a:lnTo>
                  <a:lnTo>
                    <a:pt x="7992" y="2304"/>
                  </a:lnTo>
                  <a:lnTo>
                    <a:pt x="8000" y="2329"/>
                  </a:lnTo>
                  <a:lnTo>
                    <a:pt x="8003" y="2338"/>
                  </a:lnTo>
                  <a:lnTo>
                    <a:pt x="8010" y="2363"/>
                  </a:lnTo>
                  <a:lnTo>
                    <a:pt x="8013" y="2372"/>
                  </a:lnTo>
                  <a:lnTo>
                    <a:pt x="8019" y="2398"/>
                  </a:lnTo>
                  <a:lnTo>
                    <a:pt x="8021" y="2407"/>
                  </a:lnTo>
                  <a:lnTo>
                    <a:pt x="8027" y="2432"/>
                  </a:lnTo>
                  <a:lnTo>
                    <a:pt x="8028" y="2441"/>
                  </a:lnTo>
                  <a:lnTo>
                    <a:pt x="8033" y="2467"/>
                  </a:lnTo>
                  <a:lnTo>
                    <a:pt x="8034" y="2476"/>
                  </a:lnTo>
                  <a:lnTo>
                    <a:pt x="8037" y="2502"/>
                  </a:lnTo>
                  <a:lnTo>
                    <a:pt x="8039" y="2512"/>
                  </a:lnTo>
                  <a:lnTo>
                    <a:pt x="8041" y="2537"/>
                  </a:lnTo>
                  <a:lnTo>
                    <a:pt x="8042" y="2547"/>
                  </a:lnTo>
                  <a:lnTo>
                    <a:pt x="8043" y="2573"/>
                  </a:lnTo>
                  <a:lnTo>
                    <a:pt x="8043" y="2582"/>
                  </a:lnTo>
                  <a:lnTo>
                    <a:pt x="8044" y="2608"/>
                  </a:lnTo>
                  <a:lnTo>
                    <a:pt x="8044" y="2613"/>
                  </a:lnTo>
                  <a:lnTo>
                    <a:pt x="8044" y="8201"/>
                  </a:lnTo>
                  <a:lnTo>
                    <a:pt x="8044" y="8206"/>
                  </a:lnTo>
                  <a:lnTo>
                    <a:pt x="8043" y="8232"/>
                  </a:lnTo>
                  <a:lnTo>
                    <a:pt x="8043" y="8241"/>
                  </a:lnTo>
                  <a:lnTo>
                    <a:pt x="8042" y="8267"/>
                  </a:lnTo>
                  <a:lnTo>
                    <a:pt x="8041" y="8277"/>
                  </a:lnTo>
                  <a:lnTo>
                    <a:pt x="8039" y="8303"/>
                  </a:lnTo>
                  <a:lnTo>
                    <a:pt x="8037" y="8312"/>
                  </a:lnTo>
                  <a:lnTo>
                    <a:pt x="8034" y="8338"/>
                  </a:lnTo>
                  <a:lnTo>
                    <a:pt x="8033" y="8347"/>
                  </a:lnTo>
                  <a:lnTo>
                    <a:pt x="8028" y="8373"/>
                  </a:lnTo>
                  <a:lnTo>
                    <a:pt x="8027" y="8382"/>
                  </a:lnTo>
                  <a:lnTo>
                    <a:pt x="8021" y="8408"/>
                  </a:lnTo>
                  <a:lnTo>
                    <a:pt x="8019" y="8417"/>
                  </a:lnTo>
                  <a:lnTo>
                    <a:pt x="8013" y="8442"/>
                  </a:lnTo>
                  <a:lnTo>
                    <a:pt x="8010" y="8452"/>
                  </a:lnTo>
                  <a:lnTo>
                    <a:pt x="8003" y="8477"/>
                  </a:lnTo>
                  <a:lnTo>
                    <a:pt x="8000" y="8486"/>
                  </a:lnTo>
                  <a:lnTo>
                    <a:pt x="7992" y="8510"/>
                  </a:lnTo>
                  <a:lnTo>
                    <a:pt x="7989" y="8519"/>
                  </a:lnTo>
                  <a:lnTo>
                    <a:pt x="7980" y="8544"/>
                  </a:lnTo>
                  <a:lnTo>
                    <a:pt x="7977" y="8553"/>
                  </a:lnTo>
                  <a:lnTo>
                    <a:pt x="7967" y="8577"/>
                  </a:lnTo>
                  <a:lnTo>
                    <a:pt x="7963" y="8586"/>
                  </a:lnTo>
                  <a:lnTo>
                    <a:pt x="7952" y="8609"/>
                  </a:lnTo>
                  <a:lnTo>
                    <a:pt x="7947" y="8618"/>
                  </a:lnTo>
                  <a:lnTo>
                    <a:pt x="7936" y="8642"/>
                  </a:lnTo>
                  <a:lnTo>
                    <a:pt x="7931" y="8650"/>
                  </a:lnTo>
                  <a:lnTo>
                    <a:pt x="7918" y="8673"/>
                  </a:lnTo>
                  <a:lnTo>
                    <a:pt x="7914" y="8680"/>
                  </a:lnTo>
                  <a:lnTo>
                    <a:pt x="7901" y="8702"/>
                  </a:lnTo>
                  <a:lnTo>
                    <a:pt x="7896" y="8710"/>
                  </a:lnTo>
                  <a:lnTo>
                    <a:pt x="7882" y="8732"/>
                  </a:lnTo>
                  <a:lnTo>
                    <a:pt x="7876" y="8740"/>
                  </a:lnTo>
                  <a:lnTo>
                    <a:pt x="7861" y="8761"/>
                  </a:lnTo>
                  <a:lnTo>
                    <a:pt x="7856" y="8769"/>
                  </a:lnTo>
                  <a:lnTo>
                    <a:pt x="7840" y="8789"/>
                  </a:lnTo>
                  <a:lnTo>
                    <a:pt x="7834" y="8797"/>
                  </a:lnTo>
                  <a:lnTo>
                    <a:pt x="7817" y="8817"/>
                  </a:lnTo>
                  <a:lnTo>
                    <a:pt x="7811" y="8824"/>
                  </a:lnTo>
                  <a:lnTo>
                    <a:pt x="7794" y="8843"/>
                  </a:lnTo>
                  <a:lnTo>
                    <a:pt x="7787" y="8850"/>
                  </a:lnTo>
                  <a:lnTo>
                    <a:pt x="7769" y="8869"/>
                  </a:lnTo>
                  <a:lnTo>
                    <a:pt x="7763" y="8875"/>
                  </a:lnTo>
                  <a:lnTo>
                    <a:pt x="7744" y="8893"/>
                  </a:lnTo>
                  <a:lnTo>
                    <a:pt x="7737" y="8900"/>
                  </a:lnTo>
                  <a:lnTo>
                    <a:pt x="7718" y="8917"/>
                  </a:lnTo>
                  <a:lnTo>
                    <a:pt x="7711" y="8923"/>
                  </a:lnTo>
                  <a:lnTo>
                    <a:pt x="7691" y="8940"/>
                  </a:lnTo>
                  <a:lnTo>
                    <a:pt x="7683" y="8946"/>
                  </a:lnTo>
                  <a:lnTo>
                    <a:pt x="7663" y="8962"/>
                  </a:lnTo>
                  <a:lnTo>
                    <a:pt x="7655" y="8967"/>
                  </a:lnTo>
                  <a:lnTo>
                    <a:pt x="7634" y="8982"/>
                  </a:lnTo>
                  <a:lnTo>
                    <a:pt x="7626" y="8988"/>
                  </a:lnTo>
                  <a:lnTo>
                    <a:pt x="7604" y="9002"/>
                  </a:lnTo>
                  <a:lnTo>
                    <a:pt x="7596" y="9007"/>
                  </a:lnTo>
                  <a:lnTo>
                    <a:pt x="7574" y="9020"/>
                  </a:lnTo>
                  <a:lnTo>
                    <a:pt x="7567" y="9024"/>
                  </a:lnTo>
                  <a:lnTo>
                    <a:pt x="7544" y="9037"/>
                  </a:lnTo>
                  <a:lnTo>
                    <a:pt x="7536" y="9042"/>
                  </a:lnTo>
                  <a:lnTo>
                    <a:pt x="7512" y="9053"/>
                  </a:lnTo>
                  <a:lnTo>
                    <a:pt x="7504" y="9058"/>
                  </a:lnTo>
                  <a:lnTo>
                    <a:pt x="7480" y="9069"/>
                  </a:lnTo>
                  <a:lnTo>
                    <a:pt x="7471" y="9073"/>
                  </a:lnTo>
                  <a:lnTo>
                    <a:pt x="7447" y="9083"/>
                  </a:lnTo>
                  <a:lnTo>
                    <a:pt x="7438" y="9086"/>
                  </a:lnTo>
                  <a:lnTo>
                    <a:pt x="7414" y="9095"/>
                  </a:lnTo>
                  <a:lnTo>
                    <a:pt x="7405" y="9098"/>
                  </a:lnTo>
                  <a:lnTo>
                    <a:pt x="7380" y="9106"/>
                  </a:lnTo>
                  <a:lnTo>
                    <a:pt x="7371" y="9109"/>
                  </a:lnTo>
                  <a:lnTo>
                    <a:pt x="7346" y="9116"/>
                  </a:lnTo>
                  <a:lnTo>
                    <a:pt x="7337" y="9119"/>
                  </a:lnTo>
                  <a:lnTo>
                    <a:pt x="7311" y="9125"/>
                  </a:lnTo>
                  <a:lnTo>
                    <a:pt x="7302" y="9127"/>
                  </a:lnTo>
                  <a:lnTo>
                    <a:pt x="7277" y="9133"/>
                  </a:lnTo>
                  <a:lnTo>
                    <a:pt x="7268" y="9134"/>
                  </a:lnTo>
                  <a:lnTo>
                    <a:pt x="7242" y="9139"/>
                  </a:lnTo>
                  <a:lnTo>
                    <a:pt x="7233" y="9140"/>
                  </a:lnTo>
                  <a:lnTo>
                    <a:pt x="7207" y="9143"/>
                  </a:lnTo>
                  <a:lnTo>
                    <a:pt x="7197" y="9145"/>
                  </a:lnTo>
                  <a:lnTo>
                    <a:pt x="7172" y="9147"/>
                  </a:lnTo>
                  <a:lnTo>
                    <a:pt x="7162" y="9148"/>
                  </a:lnTo>
                  <a:lnTo>
                    <a:pt x="7136" y="9149"/>
                  </a:lnTo>
                  <a:lnTo>
                    <a:pt x="7127" y="9149"/>
                  </a:lnTo>
                  <a:lnTo>
                    <a:pt x="7101" y="9150"/>
                  </a:lnTo>
                  <a:lnTo>
                    <a:pt x="7096" y="9150"/>
                  </a:lnTo>
                  <a:lnTo>
                    <a:pt x="2904" y="9150"/>
                  </a:lnTo>
                  <a:lnTo>
                    <a:pt x="2899" y="9150"/>
                  </a:lnTo>
                  <a:lnTo>
                    <a:pt x="2873" y="9149"/>
                  </a:lnTo>
                  <a:lnTo>
                    <a:pt x="2864" y="9149"/>
                  </a:lnTo>
                  <a:lnTo>
                    <a:pt x="2838" y="9148"/>
                  </a:lnTo>
                  <a:lnTo>
                    <a:pt x="2828" y="9147"/>
                  </a:lnTo>
                  <a:lnTo>
                    <a:pt x="2803" y="9145"/>
                  </a:lnTo>
                  <a:lnTo>
                    <a:pt x="2793" y="9143"/>
                  </a:lnTo>
                  <a:lnTo>
                    <a:pt x="2767" y="9140"/>
                  </a:lnTo>
                  <a:lnTo>
                    <a:pt x="2758" y="9139"/>
                  </a:lnTo>
                  <a:lnTo>
                    <a:pt x="2732" y="9134"/>
                  </a:lnTo>
                  <a:lnTo>
                    <a:pt x="2723" y="9133"/>
                  </a:lnTo>
                  <a:lnTo>
                    <a:pt x="2698" y="9127"/>
                  </a:lnTo>
                  <a:lnTo>
                    <a:pt x="2689" y="9125"/>
                  </a:lnTo>
                  <a:lnTo>
                    <a:pt x="2663" y="9119"/>
                  </a:lnTo>
                  <a:lnTo>
                    <a:pt x="2654" y="9116"/>
                  </a:lnTo>
                  <a:lnTo>
                    <a:pt x="2629" y="9109"/>
                  </a:lnTo>
                  <a:lnTo>
                    <a:pt x="2620" y="9106"/>
                  </a:lnTo>
                  <a:lnTo>
                    <a:pt x="2595" y="9098"/>
                  </a:lnTo>
                  <a:lnTo>
                    <a:pt x="2586" y="9095"/>
                  </a:lnTo>
                  <a:lnTo>
                    <a:pt x="2562" y="9086"/>
                  </a:lnTo>
                  <a:lnTo>
                    <a:pt x="2553" y="9083"/>
                  </a:lnTo>
                  <a:lnTo>
                    <a:pt x="2529" y="9073"/>
                  </a:lnTo>
                  <a:lnTo>
                    <a:pt x="2520" y="9069"/>
                  </a:lnTo>
                  <a:lnTo>
                    <a:pt x="2496" y="9058"/>
                  </a:lnTo>
                  <a:lnTo>
                    <a:pt x="2488" y="9053"/>
                  </a:lnTo>
                  <a:lnTo>
                    <a:pt x="2464" y="9042"/>
                  </a:lnTo>
                  <a:lnTo>
                    <a:pt x="2456" y="9037"/>
                  </a:lnTo>
                  <a:lnTo>
                    <a:pt x="2433" y="9024"/>
                  </a:lnTo>
                  <a:lnTo>
                    <a:pt x="2426" y="9020"/>
                  </a:lnTo>
                  <a:lnTo>
                    <a:pt x="2404" y="9007"/>
                  </a:lnTo>
                  <a:lnTo>
                    <a:pt x="2396" y="9002"/>
                  </a:lnTo>
                  <a:lnTo>
                    <a:pt x="2374" y="8988"/>
                  </a:lnTo>
                  <a:lnTo>
                    <a:pt x="2366" y="8982"/>
                  </a:lnTo>
                  <a:lnTo>
                    <a:pt x="2345" y="8967"/>
                  </a:lnTo>
                  <a:lnTo>
                    <a:pt x="2337" y="8962"/>
                  </a:lnTo>
                  <a:lnTo>
                    <a:pt x="2317" y="8946"/>
                  </a:lnTo>
                  <a:lnTo>
                    <a:pt x="2309" y="8940"/>
                  </a:lnTo>
                  <a:lnTo>
                    <a:pt x="2289" y="8923"/>
                  </a:lnTo>
                  <a:lnTo>
                    <a:pt x="2282" y="8917"/>
                  </a:lnTo>
                  <a:lnTo>
                    <a:pt x="2263" y="8900"/>
                  </a:lnTo>
                  <a:lnTo>
                    <a:pt x="2256" y="8893"/>
                  </a:lnTo>
                  <a:lnTo>
                    <a:pt x="2237" y="8875"/>
                  </a:lnTo>
                  <a:lnTo>
                    <a:pt x="2231" y="8869"/>
                  </a:lnTo>
                  <a:lnTo>
                    <a:pt x="2213" y="8850"/>
                  </a:lnTo>
                  <a:lnTo>
                    <a:pt x="2206" y="8843"/>
                  </a:lnTo>
                  <a:lnTo>
                    <a:pt x="2189" y="8824"/>
                  </a:lnTo>
                  <a:lnTo>
                    <a:pt x="2183" y="8817"/>
                  </a:lnTo>
                  <a:lnTo>
                    <a:pt x="2166" y="8797"/>
                  </a:lnTo>
                  <a:lnTo>
                    <a:pt x="2160" y="8789"/>
                  </a:lnTo>
                  <a:lnTo>
                    <a:pt x="2144" y="8769"/>
                  </a:lnTo>
                  <a:lnTo>
                    <a:pt x="2139" y="8761"/>
                  </a:lnTo>
                  <a:lnTo>
                    <a:pt x="2124" y="8740"/>
                  </a:lnTo>
                  <a:lnTo>
                    <a:pt x="2118" y="8732"/>
                  </a:lnTo>
                  <a:lnTo>
                    <a:pt x="2104" y="8710"/>
                  </a:lnTo>
                  <a:lnTo>
                    <a:pt x="2099" y="8702"/>
                  </a:lnTo>
                  <a:lnTo>
                    <a:pt x="2086" y="8680"/>
                  </a:lnTo>
                  <a:lnTo>
                    <a:pt x="2082" y="8673"/>
                  </a:lnTo>
                  <a:lnTo>
                    <a:pt x="2069" y="8650"/>
                  </a:lnTo>
                  <a:lnTo>
                    <a:pt x="2064" y="8642"/>
                  </a:lnTo>
                  <a:lnTo>
                    <a:pt x="2053" y="8618"/>
                  </a:lnTo>
                  <a:lnTo>
                    <a:pt x="2048" y="8609"/>
                  </a:lnTo>
                  <a:lnTo>
                    <a:pt x="2037" y="8586"/>
                  </a:lnTo>
                  <a:lnTo>
                    <a:pt x="2033" y="8577"/>
                  </a:lnTo>
                  <a:lnTo>
                    <a:pt x="2023" y="8553"/>
                  </a:lnTo>
                  <a:lnTo>
                    <a:pt x="2020" y="8544"/>
                  </a:lnTo>
                  <a:lnTo>
                    <a:pt x="2011" y="8519"/>
                  </a:lnTo>
                  <a:lnTo>
                    <a:pt x="2008" y="8510"/>
                  </a:lnTo>
                  <a:lnTo>
                    <a:pt x="2000" y="8486"/>
                  </a:lnTo>
                  <a:lnTo>
                    <a:pt x="1997" y="8477"/>
                  </a:lnTo>
                  <a:lnTo>
                    <a:pt x="1990" y="8452"/>
                  </a:lnTo>
                  <a:lnTo>
                    <a:pt x="1987" y="8442"/>
                  </a:lnTo>
                  <a:lnTo>
                    <a:pt x="1981" y="8417"/>
                  </a:lnTo>
                  <a:lnTo>
                    <a:pt x="1979" y="8408"/>
                  </a:lnTo>
                  <a:lnTo>
                    <a:pt x="1973" y="8382"/>
                  </a:lnTo>
                  <a:lnTo>
                    <a:pt x="1972" y="8373"/>
                  </a:lnTo>
                  <a:lnTo>
                    <a:pt x="1967" y="8347"/>
                  </a:lnTo>
                  <a:lnTo>
                    <a:pt x="1966" y="8338"/>
                  </a:lnTo>
                  <a:lnTo>
                    <a:pt x="1963" y="8312"/>
                  </a:lnTo>
                  <a:lnTo>
                    <a:pt x="1961" y="8303"/>
                  </a:lnTo>
                  <a:lnTo>
                    <a:pt x="1959" y="8277"/>
                  </a:lnTo>
                  <a:lnTo>
                    <a:pt x="1958" y="8267"/>
                  </a:lnTo>
                  <a:lnTo>
                    <a:pt x="1957" y="8241"/>
                  </a:lnTo>
                  <a:lnTo>
                    <a:pt x="1957" y="8232"/>
                  </a:lnTo>
                  <a:lnTo>
                    <a:pt x="1956" y="8206"/>
                  </a:lnTo>
                  <a:lnTo>
                    <a:pt x="1956" y="8201"/>
                  </a:lnTo>
                  <a:lnTo>
                    <a:pt x="1956" y="2613"/>
                  </a:lnTo>
                  <a:lnTo>
                    <a:pt x="1956" y="2608"/>
                  </a:lnTo>
                  <a:lnTo>
                    <a:pt x="1957" y="2582"/>
                  </a:lnTo>
                  <a:lnTo>
                    <a:pt x="1957" y="2573"/>
                  </a:lnTo>
                  <a:lnTo>
                    <a:pt x="1958" y="2547"/>
                  </a:lnTo>
                  <a:lnTo>
                    <a:pt x="1959" y="2537"/>
                  </a:lnTo>
                  <a:lnTo>
                    <a:pt x="1961" y="2512"/>
                  </a:lnTo>
                  <a:lnTo>
                    <a:pt x="1963" y="2502"/>
                  </a:lnTo>
                  <a:lnTo>
                    <a:pt x="1966" y="2476"/>
                  </a:lnTo>
                  <a:lnTo>
                    <a:pt x="1967" y="2467"/>
                  </a:lnTo>
                  <a:lnTo>
                    <a:pt x="1972" y="2441"/>
                  </a:lnTo>
                  <a:lnTo>
                    <a:pt x="1973" y="2432"/>
                  </a:lnTo>
                  <a:lnTo>
                    <a:pt x="1979" y="2407"/>
                  </a:lnTo>
                  <a:lnTo>
                    <a:pt x="1981" y="2398"/>
                  </a:lnTo>
                  <a:lnTo>
                    <a:pt x="1987" y="2372"/>
                  </a:lnTo>
                  <a:lnTo>
                    <a:pt x="1990" y="2363"/>
                  </a:lnTo>
                  <a:lnTo>
                    <a:pt x="1997" y="2338"/>
                  </a:lnTo>
                  <a:lnTo>
                    <a:pt x="2000" y="2329"/>
                  </a:lnTo>
                  <a:lnTo>
                    <a:pt x="2008" y="2304"/>
                  </a:lnTo>
                  <a:lnTo>
                    <a:pt x="2011" y="2295"/>
                  </a:lnTo>
                  <a:lnTo>
                    <a:pt x="2020" y="2271"/>
                  </a:lnTo>
                  <a:lnTo>
                    <a:pt x="2023" y="2262"/>
                  </a:lnTo>
                  <a:lnTo>
                    <a:pt x="2033" y="2238"/>
                  </a:lnTo>
                  <a:lnTo>
                    <a:pt x="2037" y="2229"/>
                  </a:lnTo>
                  <a:lnTo>
                    <a:pt x="2048" y="2205"/>
                  </a:lnTo>
                  <a:lnTo>
                    <a:pt x="2053" y="2197"/>
                  </a:lnTo>
                  <a:lnTo>
                    <a:pt x="2064" y="2173"/>
                  </a:lnTo>
                  <a:lnTo>
                    <a:pt x="2069" y="2165"/>
                  </a:lnTo>
                  <a:lnTo>
                    <a:pt x="2082" y="2142"/>
                  </a:lnTo>
                  <a:lnTo>
                    <a:pt x="2086" y="2135"/>
                  </a:lnTo>
                  <a:lnTo>
                    <a:pt x="2099" y="2113"/>
                  </a:lnTo>
                  <a:lnTo>
                    <a:pt x="2104" y="2105"/>
                  </a:lnTo>
                  <a:lnTo>
                    <a:pt x="2118" y="2083"/>
                  </a:lnTo>
                  <a:lnTo>
                    <a:pt x="2124" y="2075"/>
                  </a:lnTo>
                  <a:lnTo>
                    <a:pt x="2139" y="2054"/>
                  </a:lnTo>
                  <a:lnTo>
                    <a:pt x="2144" y="2046"/>
                  </a:lnTo>
                  <a:lnTo>
                    <a:pt x="2160" y="2026"/>
                  </a:lnTo>
                  <a:lnTo>
                    <a:pt x="2166" y="2018"/>
                  </a:lnTo>
                  <a:lnTo>
                    <a:pt x="2183" y="1998"/>
                  </a:lnTo>
                  <a:lnTo>
                    <a:pt x="2189" y="1991"/>
                  </a:lnTo>
                  <a:lnTo>
                    <a:pt x="2206" y="1972"/>
                  </a:lnTo>
                  <a:lnTo>
                    <a:pt x="2213" y="1965"/>
                  </a:lnTo>
                  <a:lnTo>
                    <a:pt x="2231" y="1946"/>
                  </a:lnTo>
                  <a:lnTo>
                    <a:pt x="2237" y="1940"/>
                  </a:lnTo>
                  <a:lnTo>
                    <a:pt x="2256" y="1922"/>
                  </a:lnTo>
                  <a:lnTo>
                    <a:pt x="2263" y="1915"/>
                  </a:lnTo>
                  <a:lnTo>
                    <a:pt x="2282" y="1898"/>
                  </a:lnTo>
                  <a:lnTo>
                    <a:pt x="2289" y="1892"/>
                  </a:lnTo>
                  <a:lnTo>
                    <a:pt x="2309" y="1875"/>
                  </a:lnTo>
                  <a:lnTo>
                    <a:pt x="2317" y="1869"/>
                  </a:lnTo>
                  <a:lnTo>
                    <a:pt x="2337" y="1853"/>
                  </a:lnTo>
                  <a:lnTo>
                    <a:pt x="2345" y="1848"/>
                  </a:lnTo>
                  <a:lnTo>
                    <a:pt x="2366" y="1833"/>
                  </a:lnTo>
                  <a:lnTo>
                    <a:pt x="2374" y="1827"/>
                  </a:lnTo>
                  <a:lnTo>
                    <a:pt x="2396" y="1813"/>
                  </a:lnTo>
                  <a:lnTo>
                    <a:pt x="2404" y="1808"/>
                  </a:lnTo>
                  <a:lnTo>
                    <a:pt x="2426" y="1795"/>
                  </a:lnTo>
                  <a:lnTo>
                    <a:pt x="2433" y="1791"/>
                  </a:lnTo>
                  <a:lnTo>
                    <a:pt x="2456" y="1778"/>
                  </a:lnTo>
                  <a:lnTo>
                    <a:pt x="2464" y="1773"/>
                  </a:lnTo>
                  <a:lnTo>
                    <a:pt x="2488" y="1762"/>
                  </a:lnTo>
                  <a:lnTo>
                    <a:pt x="2496" y="1757"/>
                  </a:lnTo>
                  <a:lnTo>
                    <a:pt x="2520" y="1746"/>
                  </a:lnTo>
                  <a:lnTo>
                    <a:pt x="2529" y="1742"/>
                  </a:lnTo>
                  <a:lnTo>
                    <a:pt x="2553" y="1732"/>
                  </a:lnTo>
                  <a:lnTo>
                    <a:pt x="2562" y="1729"/>
                  </a:lnTo>
                  <a:lnTo>
                    <a:pt x="2586" y="1720"/>
                  </a:lnTo>
                  <a:lnTo>
                    <a:pt x="2595" y="1717"/>
                  </a:lnTo>
                  <a:lnTo>
                    <a:pt x="2620" y="1709"/>
                  </a:lnTo>
                  <a:lnTo>
                    <a:pt x="2629" y="1706"/>
                  </a:lnTo>
                  <a:lnTo>
                    <a:pt x="2654" y="1699"/>
                  </a:lnTo>
                  <a:lnTo>
                    <a:pt x="2663" y="1696"/>
                  </a:lnTo>
                  <a:lnTo>
                    <a:pt x="2689" y="1690"/>
                  </a:lnTo>
                  <a:lnTo>
                    <a:pt x="2698" y="1688"/>
                  </a:lnTo>
                  <a:lnTo>
                    <a:pt x="2723" y="1682"/>
                  </a:lnTo>
                  <a:lnTo>
                    <a:pt x="2732" y="1681"/>
                  </a:lnTo>
                  <a:lnTo>
                    <a:pt x="2758" y="1676"/>
                  </a:lnTo>
                  <a:lnTo>
                    <a:pt x="2767" y="1675"/>
                  </a:lnTo>
                  <a:lnTo>
                    <a:pt x="2793" y="1672"/>
                  </a:lnTo>
                  <a:lnTo>
                    <a:pt x="2803" y="1670"/>
                  </a:lnTo>
                  <a:lnTo>
                    <a:pt x="2828" y="1668"/>
                  </a:lnTo>
                  <a:lnTo>
                    <a:pt x="2838" y="1667"/>
                  </a:lnTo>
                  <a:lnTo>
                    <a:pt x="2864" y="1666"/>
                  </a:lnTo>
                  <a:lnTo>
                    <a:pt x="2873" y="1666"/>
                  </a:lnTo>
                  <a:lnTo>
                    <a:pt x="2899" y="1665"/>
                  </a:lnTo>
                  <a:lnTo>
                    <a:pt x="2904" y="1665"/>
                  </a:lnTo>
                  <a:lnTo>
                    <a:pt x="3353" y="1665"/>
                  </a:lnTo>
                  <a:lnTo>
                    <a:pt x="3353" y="1449"/>
                  </a:lnTo>
                  <a:lnTo>
                    <a:pt x="3353" y="1444"/>
                  </a:lnTo>
                  <a:lnTo>
                    <a:pt x="3353" y="1431"/>
                  </a:lnTo>
                  <a:lnTo>
                    <a:pt x="3354" y="1422"/>
                  </a:lnTo>
                  <a:lnTo>
                    <a:pt x="3354" y="1409"/>
                  </a:lnTo>
                  <a:lnTo>
                    <a:pt x="3355" y="1400"/>
                  </a:lnTo>
                  <a:lnTo>
                    <a:pt x="3356" y="1387"/>
                  </a:lnTo>
                  <a:lnTo>
                    <a:pt x="3357" y="1377"/>
                  </a:lnTo>
                  <a:lnTo>
                    <a:pt x="3359" y="1364"/>
                  </a:lnTo>
                  <a:lnTo>
                    <a:pt x="3360" y="1355"/>
                  </a:lnTo>
                  <a:lnTo>
                    <a:pt x="3363" y="1342"/>
                  </a:lnTo>
                  <a:lnTo>
                    <a:pt x="3364" y="1333"/>
                  </a:lnTo>
                  <a:lnTo>
                    <a:pt x="3367" y="1320"/>
                  </a:lnTo>
                  <a:lnTo>
                    <a:pt x="3369" y="1311"/>
                  </a:lnTo>
                  <a:lnTo>
                    <a:pt x="3372" y="1299"/>
                  </a:lnTo>
                  <a:lnTo>
                    <a:pt x="3375" y="1289"/>
                  </a:lnTo>
                  <a:lnTo>
                    <a:pt x="3378" y="1277"/>
                  </a:lnTo>
                  <a:lnTo>
                    <a:pt x="3381" y="1268"/>
                  </a:lnTo>
                  <a:lnTo>
                    <a:pt x="3385" y="1256"/>
                  </a:lnTo>
                  <a:lnTo>
                    <a:pt x="3388" y="1247"/>
                  </a:lnTo>
                  <a:lnTo>
                    <a:pt x="3393" y="1234"/>
                  </a:lnTo>
                  <a:lnTo>
                    <a:pt x="3396" y="1226"/>
                  </a:lnTo>
                  <a:lnTo>
                    <a:pt x="3401" y="1214"/>
                  </a:lnTo>
                  <a:lnTo>
                    <a:pt x="3405" y="1205"/>
                  </a:lnTo>
                  <a:lnTo>
                    <a:pt x="3411" y="1193"/>
                  </a:lnTo>
                  <a:lnTo>
                    <a:pt x="3415" y="1184"/>
                  </a:lnTo>
                  <a:lnTo>
                    <a:pt x="3421" y="1173"/>
                  </a:lnTo>
                  <a:lnTo>
                    <a:pt x="3425" y="1164"/>
                  </a:lnTo>
                  <a:lnTo>
                    <a:pt x="3432" y="1153"/>
                  </a:lnTo>
                  <a:lnTo>
                    <a:pt x="3435" y="1148"/>
                  </a:lnTo>
                  <a:lnTo>
                    <a:pt x="3442" y="1136"/>
                  </a:lnTo>
                  <a:lnTo>
                    <a:pt x="3447" y="1128"/>
                  </a:lnTo>
                  <a:lnTo>
                    <a:pt x="3454" y="1117"/>
                  </a:lnTo>
                  <a:lnTo>
                    <a:pt x="3459" y="1109"/>
                  </a:lnTo>
                  <a:lnTo>
                    <a:pt x="3467" y="1098"/>
                  </a:lnTo>
                  <a:lnTo>
                    <a:pt x="3473" y="1090"/>
                  </a:lnTo>
                  <a:lnTo>
                    <a:pt x="3480" y="1080"/>
                  </a:lnTo>
                  <a:lnTo>
                    <a:pt x="3486" y="1073"/>
                  </a:lnTo>
                  <a:lnTo>
                    <a:pt x="3495" y="1062"/>
                  </a:lnTo>
                  <a:lnTo>
                    <a:pt x="3501" y="1055"/>
                  </a:lnTo>
                  <a:lnTo>
                    <a:pt x="3510" y="1045"/>
                  </a:lnTo>
                  <a:lnTo>
                    <a:pt x="3516" y="1038"/>
                  </a:lnTo>
                  <a:lnTo>
                    <a:pt x="3525" y="1029"/>
                  </a:lnTo>
                  <a:lnTo>
                    <a:pt x="3532" y="1022"/>
                  </a:lnTo>
                  <a:lnTo>
                    <a:pt x="3541" y="1013"/>
                  </a:lnTo>
                  <a:lnTo>
                    <a:pt x="3548" y="1007"/>
                  </a:lnTo>
                  <a:lnTo>
                    <a:pt x="3558" y="998"/>
                  </a:lnTo>
                  <a:lnTo>
                    <a:pt x="3565" y="992"/>
                  </a:lnTo>
                  <a:lnTo>
                    <a:pt x="3576" y="983"/>
                  </a:lnTo>
                  <a:lnTo>
                    <a:pt x="3583" y="977"/>
                  </a:lnTo>
                  <a:lnTo>
                    <a:pt x="3593" y="970"/>
                  </a:lnTo>
                  <a:lnTo>
                    <a:pt x="3601" y="964"/>
                  </a:lnTo>
                  <a:lnTo>
                    <a:pt x="3612" y="956"/>
                  </a:lnTo>
                  <a:lnTo>
                    <a:pt x="3620" y="951"/>
                  </a:lnTo>
                  <a:lnTo>
                    <a:pt x="3631" y="944"/>
                  </a:lnTo>
                  <a:lnTo>
                    <a:pt x="3639" y="939"/>
                  </a:lnTo>
                  <a:lnTo>
                    <a:pt x="3651" y="932"/>
                  </a:lnTo>
                  <a:lnTo>
                    <a:pt x="3656" y="929"/>
                  </a:lnTo>
                  <a:lnTo>
                    <a:pt x="3667" y="922"/>
                  </a:lnTo>
                  <a:lnTo>
                    <a:pt x="3676" y="918"/>
                  </a:lnTo>
                  <a:lnTo>
                    <a:pt x="3687" y="912"/>
                  </a:lnTo>
                  <a:lnTo>
                    <a:pt x="3696" y="908"/>
                  </a:lnTo>
                  <a:lnTo>
                    <a:pt x="3708" y="902"/>
                  </a:lnTo>
                  <a:lnTo>
                    <a:pt x="3717" y="898"/>
                  </a:lnTo>
                  <a:lnTo>
                    <a:pt x="3729" y="893"/>
                  </a:lnTo>
                  <a:lnTo>
                    <a:pt x="3737" y="890"/>
                  </a:lnTo>
                  <a:lnTo>
                    <a:pt x="3750" y="885"/>
                  </a:lnTo>
                  <a:lnTo>
                    <a:pt x="3759" y="882"/>
                  </a:lnTo>
                  <a:lnTo>
                    <a:pt x="3771" y="878"/>
                  </a:lnTo>
                  <a:lnTo>
                    <a:pt x="3780" y="875"/>
                  </a:lnTo>
                  <a:lnTo>
                    <a:pt x="3792" y="872"/>
                  </a:lnTo>
                  <a:lnTo>
                    <a:pt x="3802" y="869"/>
                  </a:lnTo>
                  <a:lnTo>
                    <a:pt x="3814" y="866"/>
                  </a:lnTo>
                  <a:lnTo>
                    <a:pt x="3823" y="864"/>
                  </a:lnTo>
                  <a:lnTo>
                    <a:pt x="3836" y="861"/>
                  </a:lnTo>
                  <a:lnTo>
                    <a:pt x="3845" y="860"/>
                  </a:lnTo>
                  <a:lnTo>
                    <a:pt x="3858" y="857"/>
                  </a:lnTo>
                  <a:lnTo>
                    <a:pt x="3867" y="856"/>
                  </a:lnTo>
                  <a:lnTo>
                    <a:pt x="3880" y="854"/>
                  </a:lnTo>
                  <a:lnTo>
                    <a:pt x="3890" y="853"/>
                  </a:lnTo>
                  <a:lnTo>
                    <a:pt x="3903" y="852"/>
                  </a:lnTo>
                  <a:lnTo>
                    <a:pt x="3912" y="851"/>
                  </a:lnTo>
                  <a:lnTo>
                    <a:pt x="3925" y="851"/>
                  </a:lnTo>
                  <a:lnTo>
                    <a:pt x="3934" y="850"/>
                  </a:lnTo>
                  <a:close/>
                  <a:moveTo>
                    <a:pt x="3353" y="2264"/>
                  </a:moveTo>
                  <a:lnTo>
                    <a:pt x="3353" y="2165"/>
                  </a:lnTo>
                  <a:lnTo>
                    <a:pt x="2906" y="2165"/>
                  </a:lnTo>
                  <a:lnTo>
                    <a:pt x="2887" y="2165"/>
                  </a:lnTo>
                  <a:lnTo>
                    <a:pt x="2871" y="2166"/>
                  </a:lnTo>
                  <a:lnTo>
                    <a:pt x="2854" y="2168"/>
                  </a:lnTo>
                  <a:lnTo>
                    <a:pt x="2837" y="2170"/>
                  </a:lnTo>
                  <a:lnTo>
                    <a:pt x="2821" y="2173"/>
                  </a:lnTo>
                  <a:lnTo>
                    <a:pt x="2804" y="2176"/>
                  </a:lnTo>
                  <a:lnTo>
                    <a:pt x="2788" y="2180"/>
                  </a:lnTo>
                  <a:lnTo>
                    <a:pt x="2772" y="2185"/>
                  </a:lnTo>
                  <a:lnTo>
                    <a:pt x="2756" y="2190"/>
                  </a:lnTo>
                  <a:lnTo>
                    <a:pt x="2741" y="2196"/>
                  </a:lnTo>
                  <a:lnTo>
                    <a:pt x="2726" y="2202"/>
                  </a:lnTo>
                  <a:lnTo>
                    <a:pt x="2710" y="2209"/>
                  </a:lnTo>
                  <a:lnTo>
                    <a:pt x="2696" y="2217"/>
                  </a:lnTo>
                  <a:lnTo>
                    <a:pt x="2680" y="2225"/>
                  </a:lnTo>
                  <a:lnTo>
                    <a:pt x="2665" y="2234"/>
                  </a:lnTo>
                  <a:lnTo>
                    <a:pt x="2651" y="2243"/>
                  </a:lnTo>
                  <a:lnTo>
                    <a:pt x="2638" y="2253"/>
                  </a:lnTo>
                  <a:lnTo>
                    <a:pt x="2625" y="2263"/>
                  </a:lnTo>
                  <a:lnTo>
                    <a:pt x="2612" y="2274"/>
                  </a:lnTo>
                  <a:lnTo>
                    <a:pt x="2599" y="2285"/>
                  </a:lnTo>
                  <a:lnTo>
                    <a:pt x="2587" y="2296"/>
                  </a:lnTo>
                  <a:lnTo>
                    <a:pt x="2576" y="2308"/>
                  </a:lnTo>
                  <a:lnTo>
                    <a:pt x="2565" y="2321"/>
                  </a:lnTo>
                  <a:lnTo>
                    <a:pt x="2554" y="2334"/>
                  </a:lnTo>
                  <a:lnTo>
                    <a:pt x="2544" y="2347"/>
                  </a:lnTo>
                  <a:lnTo>
                    <a:pt x="2534" y="2360"/>
                  </a:lnTo>
                  <a:lnTo>
                    <a:pt x="2525" y="2374"/>
                  </a:lnTo>
                  <a:lnTo>
                    <a:pt x="2516" y="2389"/>
                  </a:lnTo>
                  <a:lnTo>
                    <a:pt x="2508" y="2405"/>
                  </a:lnTo>
                  <a:lnTo>
                    <a:pt x="2500" y="2419"/>
                  </a:lnTo>
                  <a:lnTo>
                    <a:pt x="2493" y="2435"/>
                  </a:lnTo>
                  <a:lnTo>
                    <a:pt x="2487" y="2450"/>
                  </a:lnTo>
                  <a:lnTo>
                    <a:pt x="2481" y="2465"/>
                  </a:lnTo>
                  <a:lnTo>
                    <a:pt x="2476" y="2481"/>
                  </a:lnTo>
                  <a:lnTo>
                    <a:pt x="2471" y="2497"/>
                  </a:lnTo>
                  <a:lnTo>
                    <a:pt x="2467" y="2513"/>
                  </a:lnTo>
                  <a:lnTo>
                    <a:pt x="2464" y="2530"/>
                  </a:lnTo>
                  <a:lnTo>
                    <a:pt x="2461" y="2546"/>
                  </a:lnTo>
                  <a:lnTo>
                    <a:pt x="2459" y="2563"/>
                  </a:lnTo>
                  <a:lnTo>
                    <a:pt x="2457" y="2580"/>
                  </a:lnTo>
                  <a:lnTo>
                    <a:pt x="2456" y="2596"/>
                  </a:lnTo>
                  <a:lnTo>
                    <a:pt x="2456" y="2615"/>
                  </a:lnTo>
                  <a:lnTo>
                    <a:pt x="2456" y="8199"/>
                  </a:lnTo>
                  <a:lnTo>
                    <a:pt x="2456" y="8218"/>
                  </a:lnTo>
                  <a:lnTo>
                    <a:pt x="2457" y="8235"/>
                  </a:lnTo>
                  <a:lnTo>
                    <a:pt x="2459" y="8252"/>
                  </a:lnTo>
                  <a:lnTo>
                    <a:pt x="2461" y="8269"/>
                  </a:lnTo>
                  <a:lnTo>
                    <a:pt x="2464" y="8285"/>
                  </a:lnTo>
                  <a:lnTo>
                    <a:pt x="2467" y="8302"/>
                  </a:lnTo>
                  <a:lnTo>
                    <a:pt x="2471" y="8318"/>
                  </a:lnTo>
                  <a:lnTo>
                    <a:pt x="2476" y="8334"/>
                  </a:lnTo>
                  <a:lnTo>
                    <a:pt x="2481" y="8350"/>
                  </a:lnTo>
                  <a:lnTo>
                    <a:pt x="2487" y="8365"/>
                  </a:lnTo>
                  <a:lnTo>
                    <a:pt x="2493" y="8380"/>
                  </a:lnTo>
                  <a:lnTo>
                    <a:pt x="2500" y="8396"/>
                  </a:lnTo>
                  <a:lnTo>
                    <a:pt x="2508" y="8410"/>
                  </a:lnTo>
                  <a:lnTo>
                    <a:pt x="2516" y="8426"/>
                  </a:lnTo>
                  <a:lnTo>
                    <a:pt x="2525" y="8441"/>
                  </a:lnTo>
                  <a:lnTo>
                    <a:pt x="2534" y="8455"/>
                  </a:lnTo>
                  <a:lnTo>
                    <a:pt x="2544" y="8468"/>
                  </a:lnTo>
                  <a:lnTo>
                    <a:pt x="2554" y="8481"/>
                  </a:lnTo>
                  <a:lnTo>
                    <a:pt x="2565" y="8494"/>
                  </a:lnTo>
                  <a:lnTo>
                    <a:pt x="2576" y="8507"/>
                  </a:lnTo>
                  <a:lnTo>
                    <a:pt x="2587" y="8519"/>
                  </a:lnTo>
                  <a:lnTo>
                    <a:pt x="2599" y="8530"/>
                  </a:lnTo>
                  <a:lnTo>
                    <a:pt x="2612" y="8541"/>
                  </a:lnTo>
                  <a:lnTo>
                    <a:pt x="2625" y="8552"/>
                  </a:lnTo>
                  <a:lnTo>
                    <a:pt x="2638" y="8562"/>
                  </a:lnTo>
                  <a:lnTo>
                    <a:pt x="2651" y="8572"/>
                  </a:lnTo>
                  <a:lnTo>
                    <a:pt x="2665" y="8581"/>
                  </a:lnTo>
                  <a:lnTo>
                    <a:pt x="2680" y="8590"/>
                  </a:lnTo>
                  <a:lnTo>
                    <a:pt x="2696" y="8598"/>
                  </a:lnTo>
                  <a:lnTo>
                    <a:pt x="2710" y="8606"/>
                  </a:lnTo>
                  <a:lnTo>
                    <a:pt x="2726" y="8613"/>
                  </a:lnTo>
                  <a:lnTo>
                    <a:pt x="2741" y="8619"/>
                  </a:lnTo>
                  <a:lnTo>
                    <a:pt x="2756" y="8625"/>
                  </a:lnTo>
                  <a:lnTo>
                    <a:pt x="2772" y="8630"/>
                  </a:lnTo>
                  <a:lnTo>
                    <a:pt x="2788" y="8635"/>
                  </a:lnTo>
                  <a:lnTo>
                    <a:pt x="2804" y="8639"/>
                  </a:lnTo>
                  <a:lnTo>
                    <a:pt x="2821" y="8642"/>
                  </a:lnTo>
                  <a:lnTo>
                    <a:pt x="2837" y="8645"/>
                  </a:lnTo>
                  <a:lnTo>
                    <a:pt x="2854" y="8647"/>
                  </a:lnTo>
                  <a:lnTo>
                    <a:pt x="2871" y="8649"/>
                  </a:lnTo>
                  <a:lnTo>
                    <a:pt x="2887" y="8650"/>
                  </a:lnTo>
                  <a:lnTo>
                    <a:pt x="2906" y="8650"/>
                  </a:lnTo>
                  <a:lnTo>
                    <a:pt x="7094" y="8650"/>
                  </a:lnTo>
                  <a:lnTo>
                    <a:pt x="7113" y="8650"/>
                  </a:lnTo>
                  <a:lnTo>
                    <a:pt x="7129" y="8649"/>
                  </a:lnTo>
                  <a:lnTo>
                    <a:pt x="7146" y="8647"/>
                  </a:lnTo>
                  <a:lnTo>
                    <a:pt x="7163" y="8645"/>
                  </a:lnTo>
                  <a:lnTo>
                    <a:pt x="7179" y="8642"/>
                  </a:lnTo>
                  <a:lnTo>
                    <a:pt x="7196" y="8639"/>
                  </a:lnTo>
                  <a:lnTo>
                    <a:pt x="7212" y="8635"/>
                  </a:lnTo>
                  <a:lnTo>
                    <a:pt x="7228" y="8630"/>
                  </a:lnTo>
                  <a:lnTo>
                    <a:pt x="7244" y="8625"/>
                  </a:lnTo>
                  <a:lnTo>
                    <a:pt x="7259" y="8619"/>
                  </a:lnTo>
                  <a:lnTo>
                    <a:pt x="7274" y="8613"/>
                  </a:lnTo>
                  <a:lnTo>
                    <a:pt x="7290" y="8606"/>
                  </a:lnTo>
                  <a:lnTo>
                    <a:pt x="7304" y="8598"/>
                  </a:lnTo>
                  <a:lnTo>
                    <a:pt x="7320" y="8590"/>
                  </a:lnTo>
                  <a:lnTo>
                    <a:pt x="7335" y="8581"/>
                  </a:lnTo>
                  <a:lnTo>
                    <a:pt x="7349" y="8572"/>
                  </a:lnTo>
                  <a:lnTo>
                    <a:pt x="7362" y="8562"/>
                  </a:lnTo>
                  <a:lnTo>
                    <a:pt x="7375" y="8552"/>
                  </a:lnTo>
                  <a:lnTo>
                    <a:pt x="7388" y="8541"/>
                  </a:lnTo>
                  <a:lnTo>
                    <a:pt x="7401" y="8530"/>
                  </a:lnTo>
                  <a:lnTo>
                    <a:pt x="7413" y="8519"/>
                  </a:lnTo>
                  <a:lnTo>
                    <a:pt x="7424" y="8507"/>
                  </a:lnTo>
                  <a:lnTo>
                    <a:pt x="7435" y="8494"/>
                  </a:lnTo>
                  <a:lnTo>
                    <a:pt x="7446" y="8481"/>
                  </a:lnTo>
                  <a:lnTo>
                    <a:pt x="7456" y="8468"/>
                  </a:lnTo>
                  <a:lnTo>
                    <a:pt x="7466" y="8455"/>
                  </a:lnTo>
                  <a:lnTo>
                    <a:pt x="7475" y="8441"/>
                  </a:lnTo>
                  <a:lnTo>
                    <a:pt x="7484" y="8426"/>
                  </a:lnTo>
                  <a:lnTo>
                    <a:pt x="7492" y="8410"/>
                  </a:lnTo>
                  <a:lnTo>
                    <a:pt x="7500" y="8396"/>
                  </a:lnTo>
                  <a:lnTo>
                    <a:pt x="7507" y="8380"/>
                  </a:lnTo>
                  <a:lnTo>
                    <a:pt x="7513" y="8365"/>
                  </a:lnTo>
                  <a:lnTo>
                    <a:pt x="7519" y="8350"/>
                  </a:lnTo>
                  <a:lnTo>
                    <a:pt x="7524" y="8334"/>
                  </a:lnTo>
                  <a:lnTo>
                    <a:pt x="7529" y="8318"/>
                  </a:lnTo>
                  <a:lnTo>
                    <a:pt x="7533" y="8302"/>
                  </a:lnTo>
                  <a:lnTo>
                    <a:pt x="7536" y="8285"/>
                  </a:lnTo>
                  <a:lnTo>
                    <a:pt x="7539" y="8269"/>
                  </a:lnTo>
                  <a:lnTo>
                    <a:pt x="7541" y="8252"/>
                  </a:lnTo>
                  <a:lnTo>
                    <a:pt x="7543" y="8235"/>
                  </a:lnTo>
                  <a:lnTo>
                    <a:pt x="7544" y="8218"/>
                  </a:lnTo>
                  <a:lnTo>
                    <a:pt x="7544" y="8199"/>
                  </a:lnTo>
                  <a:lnTo>
                    <a:pt x="7544" y="2615"/>
                  </a:lnTo>
                  <a:lnTo>
                    <a:pt x="7544" y="2596"/>
                  </a:lnTo>
                  <a:lnTo>
                    <a:pt x="7543" y="2580"/>
                  </a:lnTo>
                  <a:lnTo>
                    <a:pt x="7541" y="2563"/>
                  </a:lnTo>
                  <a:lnTo>
                    <a:pt x="7539" y="2546"/>
                  </a:lnTo>
                  <a:lnTo>
                    <a:pt x="7536" y="2530"/>
                  </a:lnTo>
                  <a:lnTo>
                    <a:pt x="7533" y="2513"/>
                  </a:lnTo>
                  <a:lnTo>
                    <a:pt x="7529" y="2497"/>
                  </a:lnTo>
                  <a:lnTo>
                    <a:pt x="7524" y="2481"/>
                  </a:lnTo>
                  <a:lnTo>
                    <a:pt x="7519" y="2465"/>
                  </a:lnTo>
                  <a:lnTo>
                    <a:pt x="7513" y="2450"/>
                  </a:lnTo>
                  <a:lnTo>
                    <a:pt x="7507" y="2435"/>
                  </a:lnTo>
                  <a:lnTo>
                    <a:pt x="7500" y="2419"/>
                  </a:lnTo>
                  <a:lnTo>
                    <a:pt x="7492" y="2405"/>
                  </a:lnTo>
                  <a:lnTo>
                    <a:pt x="7484" y="2389"/>
                  </a:lnTo>
                  <a:lnTo>
                    <a:pt x="7475" y="2374"/>
                  </a:lnTo>
                  <a:lnTo>
                    <a:pt x="7466" y="2360"/>
                  </a:lnTo>
                  <a:lnTo>
                    <a:pt x="7456" y="2347"/>
                  </a:lnTo>
                  <a:lnTo>
                    <a:pt x="7446" y="2334"/>
                  </a:lnTo>
                  <a:lnTo>
                    <a:pt x="7435" y="2321"/>
                  </a:lnTo>
                  <a:lnTo>
                    <a:pt x="7424" y="2308"/>
                  </a:lnTo>
                  <a:lnTo>
                    <a:pt x="7413" y="2296"/>
                  </a:lnTo>
                  <a:lnTo>
                    <a:pt x="7401" y="2285"/>
                  </a:lnTo>
                  <a:lnTo>
                    <a:pt x="7388" y="2274"/>
                  </a:lnTo>
                  <a:lnTo>
                    <a:pt x="7375" y="2263"/>
                  </a:lnTo>
                  <a:lnTo>
                    <a:pt x="7362" y="2253"/>
                  </a:lnTo>
                  <a:lnTo>
                    <a:pt x="7349" y="2243"/>
                  </a:lnTo>
                  <a:lnTo>
                    <a:pt x="7335" y="2234"/>
                  </a:lnTo>
                  <a:lnTo>
                    <a:pt x="7320" y="2225"/>
                  </a:lnTo>
                  <a:lnTo>
                    <a:pt x="7304" y="2217"/>
                  </a:lnTo>
                  <a:lnTo>
                    <a:pt x="7290" y="2209"/>
                  </a:lnTo>
                  <a:lnTo>
                    <a:pt x="7274" y="2202"/>
                  </a:lnTo>
                  <a:lnTo>
                    <a:pt x="7259" y="2196"/>
                  </a:lnTo>
                  <a:lnTo>
                    <a:pt x="7244" y="2190"/>
                  </a:lnTo>
                  <a:lnTo>
                    <a:pt x="7228" y="2185"/>
                  </a:lnTo>
                  <a:lnTo>
                    <a:pt x="7212" y="2180"/>
                  </a:lnTo>
                  <a:lnTo>
                    <a:pt x="7196" y="2176"/>
                  </a:lnTo>
                  <a:lnTo>
                    <a:pt x="7179" y="2173"/>
                  </a:lnTo>
                  <a:lnTo>
                    <a:pt x="7163" y="2170"/>
                  </a:lnTo>
                  <a:lnTo>
                    <a:pt x="7146" y="2168"/>
                  </a:lnTo>
                  <a:lnTo>
                    <a:pt x="7129" y="2166"/>
                  </a:lnTo>
                  <a:lnTo>
                    <a:pt x="7113" y="2165"/>
                  </a:lnTo>
                  <a:lnTo>
                    <a:pt x="7094" y="2165"/>
                  </a:lnTo>
                  <a:lnTo>
                    <a:pt x="6647" y="2165"/>
                  </a:lnTo>
                  <a:lnTo>
                    <a:pt x="6647" y="2264"/>
                  </a:lnTo>
                  <a:lnTo>
                    <a:pt x="6647" y="2269"/>
                  </a:lnTo>
                  <a:lnTo>
                    <a:pt x="6647" y="2282"/>
                  </a:lnTo>
                  <a:lnTo>
                    <a:pt x="6646" y="2291"/>
                  </a:lnTo>
                  <a:lnTo>
                    <a:pt x="6646" y="2304"/>
                  </a:lnTo>
                  <a:lnTo>
                    <a:pt x="6645" y="2313"/>
                  </a:lnTo>
                  <a:lnTo>
                    <a:pt x="6644" y="2326"/>
                  </a:lnTo>
                  <a:lnTo>
                    <a:pt x="6643" y="2336"/>
                  </a:lnTo>
                  <a:lnTo>
                    <a:pt x="6641" y="2349"/>
                  </a:lnTo>
                  <a:lnTo>
                    <a:pt x="6640" y="2358"/>
                  </a:lnTo>
                  <a:lnTo>
                    <a:pt x="6637" y="2371"/>
                  </a:lnTo>
                  <a:lnTo>
                    <a:pt x="6636" y="2380"/>
                  </a:lnTo>
                  <a:lnTo>
                    <a:pt x="6633" y="2393"/>
                  </a:lnTo>
                  <a:lnTo>
                    <a:pt x="6631" y="2402"/>
                  </a:lnTo>
                  <a:lnTo>
                    <a:pt x="6628" y="2414"/>
                  </a:lnTo>
                  <a:lnTo>
                    <a:pt x="6625" y="2423"/>
                  </a:lnTo>
                  <a:lnTo>
                    <a:pt x="6622" y="2436"/>
                  </a:lnTo>
                  <a:lnTo>
                    <a:pt x="6619" y="2445"/>
                  </a:lnTo>
                  <a:lnTo>
                    <a:pt x="6615" y="2458"/>
                  </a:lnTo>
                  <a:lnTo>
                    <a:pt x="6612" y="2466"/>
                  </a:lnTo>
                  <a:lnTo>
                    <a:pt x="6607" y="2479"/>
                  </a:lnTo>
                  <a:lnTo>
                    <a:pt x="6604" y="2488"/>
                  </a:lnTo>
                  <a:lnTo>
                    <a:pt x="6599" y="2500"/>
                  </a:lnTo>
                  <a:lnTo>
                    <a:pt x="6595" y="2509"/>
                  </a:lnTo>
                  <a:lnTo>
                    <a:pt x="6589" y="2520"/>
                  </a:lnTo>
                  <a:lnTo>
                    <a:pt x="6585" y="2529"/>
                  </a:lnTo>
                  <a:lnTo>
                    <a:pt x="6579" y="2541"/>
                  </a:lnTo>
                  <a:lnTo>
                    <a:pt x="6575" y="2549"/>
                  </a:lnTo>
                  <a:lnTo>
                    <a:pt x="6568" y="2561"/>
                  </a:lnTo>
                  <a:lnTo>
                    <a:pt x="6565" y="2567"/>
                  </a:lnTo>
                  <a:lnTo>
                    <a:pt x="6558" y="2578"/>
                  </a:lnTo>
                  <a:lnTo>
                    <a:pt x="6553" y="2586"/>
                  </a:lnTo>
                  <a:lnTo>
                    <a:pt x="6546" y="2597"/>
                  </a:lnTo>
                  <a:lnTo>
                    <a:pt x="6540" y="2606"/>
                  </a:lnTo>
                  <a:lnTo>
                    <a:pt x="6533" y="2616"/>
                  </a:lnTo>
                  <a:lnTo>
                    <a:pt x="6527" y="2624"/>
                  </a:lnTo>
                  <a:lnTo>
                    <a:pt x="6519" y="2634"/>
                  </a:lnTo>
                  <a:lnTo>
                    <a:pt x="6513" y="2642"/>
                  </a:lnTo>
                  <a:lnTo>
                    <a:pt x="6505" y="2652"/>
                  </a:lnTo>
                  <a:lnTo>
                    <a:pt x="6498" y="2659"/>
                  </a:lnTo>
                  <a:lnTo>
                    <a:pt x="6490" y="2669"/>
                  </a:lnTo>
                  <a:lnTo>
                    <a:pt x="6483" y="2676"/>
                  </a:lnTo>
                  <a:lnTo>
                    <a:pt x="6474" y="2685"/>
                  </a:lnTo>
                  <a:lnTo>
                    <a:pt x="6468" y="2692"/>
                  </a:lnTo>
                  <a:lnTo>
                    <a:pt x="6458" y="2701"/>
                  </a:lnTo>
                  <a:lnTo>
                    <a:pt x="6451" y="2707"/>
                  </a:lnTo>
                  <a:lnTo>
                    <a:pt x="6442" y="2716"/>
                  </a:lnTo>
                  <a:lnTo>
                    <a:pt x="6435" y="2722"/>
                  </a:lnTo>
                  <a:lnTo>
                    <a:pt x="6425" y="2730"/>
                  </a:lnTo>
                  <a:lnTo>
                    <a:pt x="6417" y="2736"/>
                  </a:lnTo>
                  <a:lnTo>
                    <a:pt x="6407" y="2744"/>
                  </a:lnTo>
                  <a:lnTo>
                    <a:pt x="6400" y="2749"/>
                  </a:lnTo>
                  <a:lnTo>
                    <a:pt x="6389" y="2757"/>
                  </a:lnTo>
                  <a:lnTo>
                    <a:pt x="6382" y="2762"/>
                  </a:lnTo>
                  <a:lnTo>
                    <a:pt x="6371" y="2769"/>
                  </a:lnTo>
                  <a:lnTo>
                    <a:pt x="6363" y="2774"/>
                  </a:lnTo>
                  <a:lnTo>
                    <a:pt x="6352" y="2781"/>
                  </a:lnTo>
                  <a:lnTo>
                    <a:pt x="6341" y="2787"/>
                  </a:lnTo>
                  <a:lnTo>
                    <a:pt x="6330" y="2793"/>
                  </a:lnTo>
                  <a:lnTo>
                    <a:pt x="6322" y="2797"/>
                  </a:lnTo>
                  <a:lnTo>
                    <a:pt x="6310" y="2803"/>
                  </a:lnTo>
                  <a:lnTo>
                    <a:pt x="6302" y="2807"/>
                  </a:lnTo>
                  <a:lnTo>
                    <a:pt x="6290" y="2812"/>
                  </a:lnTo>
                  <a:lnTo>
                    <a:pt x="6281" y="2816"/>
                  </a:lnTo>
                  <a:lnTo>
                    <a:pt x="6269" y="2821"/>
                  </a:lnTo>
                  <a:lnTo>
                    <a:pt x="6261" y="2824"/>
                  </a:lnTo>
                  <a:lnTo>
                    <a:pt x="6249" y="2828"/>
                  </a:lnTo>
                  <a:lnTo>
                    <a:pt x="6240" y="2831"/>
                  </a:lnTo>
                  <a:lnTo>
                    <a:pt x="6228" y="2835"/>
                  </a:lnTo>
                  <a:lnTo>
                    <a:pt x="6219" y="2838"/>
                  </a:lnTo>
                  <a:lnTo>
                    <a:pt x="6206" y="2842"/>
                  </a:lnTo>
                  <a:lnTo>
                    <a:pt x="6198" y="2844"/>
                  </a:lnTo>
                  <a:lnTo>
                    <a:pt x="6185" y="2847"/>
                  </a:lnTo>
                  <a:lnTo>
                    <a:pt x="6176" y="2849"/>
                  </a:lnTo>
                  <a:lnTo>
                    <a:pt x="6163" y="2852"/>
                  </a:lnTo>
                  <a:lnTo>
                    <a:pt x="6154" y="2853"/>
                  </a:lnTo>
                  <a:lnTo>
                    <a:pt x="6141" y="2856"/>
                  </a:lnTo>
                  <a:lnTo>
                    <a:pt x="6132" y="2857"/>
                  </a:lnTo>
                  <a:lnTo>
                    <a:pt x="6119" y="2859"/>
                  </a:lnTo>
                  <a:lnTo>
                    <a:pt x="6110" y="2860"/>
                  </a:lnTo>
                  <a:lnTo>
                    <a:pt x="6097" y="2861"/>
                  </a:lnTo>
                  <a:lnTo>
                    <a:pt x="6088" y="2862"/>
                  </a:lnTo>
                  <a:lnTo>
                    <a:pt x="6075" y="2862"/>
                  </a:lnTo>
                  <a:lnTo>
                    <a:pt x="6066" y="2863"/>
                  </a:lnTo>
                  <a:lnTo>
                    <a:pt x="6053" y="2863"/>
                  </a:lnTo>
                  <a:lnTo>
                    <a:pt x="6048" y="2863"/>
                  </a:lnTo>
                  <a:lnTo>
                    <a:pt x="3952" y="2863"/>
                  </a:lnTo>
                  <a:lnTo>
                    <a:pt x="3947" y="2863"/>
                  </a:lnTo>
                  <a:lnTo>
                    <a:pt x="3934" y="2863"/>
                  </a:lnTo>
                  <a:lnTo>
                    <a:pt x="3925" y="2862"/>
                  </a:lnTo>
                  <a:lnTo>
                    <a:pt x="3912" y="2862"/>
                  </a:lnTo>
                  <a:lnTo>
                    <a:pt x="3903" y="2861"/>
                  </a:lnTo>
                  <a:lnTo>
                    <a:pt x="3890" y="2860"/>
                  </a:lnTo>
                  <a:lnTo>
                    <a:pt x="3881" y="2859"/>
                  </a:lnTo>
                  <a:lnTo>
                    <a:pt x="3868" y="2857"/>
                  </a:lnTo>
                  <a:lnTo>
                    <a:pt x="3859" y="2856"/>
                  </a:lnTo>
                  <a:lnTo>
                    <a:pt x="3846" y="2853"/>
                  </a:lnTo>
                  <a:lnTo>
                    <a:pt x="3837" y="2852"/>
                  </a:lnTo>
                  <a:lnTo>
                    <a:pt x="3824" y="2849"/>
                  </a:lnTo>
                  <a:lnTo>
                    <a:pt x="3815" y="2847"/>
                  </a:lnTo>
                  <a:lnTo>
                    <a:pt x="3802" y="2844"/>
                  </a:lnTo>
                  <a:lnTo>
                    <a:pt x="3794" y="2842"/>
                  </a:lnTo>
                  <a:lnTo>
                    <a:pt x="3781" y="2838"/>
                  </a:lnTo>
                  <a:lnTo>
                    <a:pt x="3772" y="2835"/>
                  </a:lnTo>
                  <a:lnTo>
                    <a:pt x="3760" y="2831"/>
                  </a:lnTo>
                  <a:lnTo>
                    <a:pt x="3751" y="2828"/>
                  </a:lnTo>
                  <a:lnTo>
                    <a:pt x="3739" y="2824"/>
                  </a:lnTo>
                  <a:lnTo>
                    <a:pt x="3731" y="2821"/>
                  </a:lnTo>
                  <a:lnTo>
                    <a:pt x="3719" y="2816"/>
                  </a:lnTo>
                  <a:lnTo>
                    <a:pt x="3710" y="2812"/>
                  </a:lnTo>
                  <a:lnTo>
                    <a:pt x="3698" y="2807"/>
                  </a:lnTo>
                  <a:lnTo>
                    <a:pt x="3690" y="2803"/>
                  </a:lnTo>
                  <a:lnTo>
                    <a:pt x="3678" y="2797"/>
                  </a:lnTo>
                  <a:lnTo>
                    <a:pt x="3670" y="2793"/>
                  </a:lnTo>
                  <a:lnTo>
                    <a:pt x="3659" y="2787"/>
                  </a:lnTo>
                  <a:lnTo>
                    <a:pt x="3648" y="2781"/>
                  </a:lnTo>
                  <a:lnTo>
                    <a:pt x="3637" y="2774"/>
                  </a:lnTo>
                  <a:lnTo>
                    <a:pt x="3629" y="2769"/>
                  </a:lnTo>
                  <a:lnTo>
                    <a:pt x="3618" y="2762"/>
                  </a:lnTo>
                  <a:lnTo>
                    <a:pt x="3611" y="2757"/>
                  </a:lnTo>
                  <a:lnTo>
                    <a:pt x="3600" y="2749"/>
                  </a:lnTo>
                  <a:lnTo>
                    <a:pt x="3593" y="2744"/>
                  </a:lnTo>
                  <a:lnTo>
                    <a:pt x="3583" y="2736"/>
                  </a:lnTo>
                  <a:lnTo>
                    <a:pt x="3575" y="2730"/>
                  </a:lnTo>
                  <a:lnTo>
                    <a:pt x="3565" y="2722"/>
                  </a:lnTo>
                  <a:lnTo>
                    <a:pt x="3558" y="2716"/>
                  </a:lnTo>
                  <a:lnTo>
                    <a:pt x="3549" y="2707"/>
                  </a:lnTo>
                  <a:lnTo>
                    <a:pt x="3542" y="2701"/>
                  </a:lnTo>
                  <a:lnTo>
                    <a:pt x="3532" y="2692"/>
                  </a:lnTo>
                  <a:lnTo>
                    <a:pt x="3526" y="2685"/>
                  </a:lnTo>
                  <a:lnTo>
                    <a:pt x="3517" y="2676"/>
                  </a:lnTo>
                  <a:lnTo>
                    <a:pt x="3510" y="2669"/>
                  </a:lnTo>
                  <a:lnTo>
                    <a:pt x="3502" y="2659"/>
                  </a:lnTo>
                  <a:lnTo>
                    <a:pt x="3495" y="2652"/>
                  </a:lnTo>
                  <a:lnTo>
                    <a:pt x="3487" y="2642"/>
                  </a:lnTo>
                  <a:lnTo>
                    <a:pt x="3481" y="2634"/>
                  </a:lnTo>
                  <a:lnTo>
                    <a:pt x="3473" y="2624"/>
                  </a:lnTo>
                  <a:lnTo>
                    <a:pt x="3467" y="2616"/>
                  </a:lnTo>
                  <a:lnTo>
                    <a:pt x="3460" y="2606"/>
                  </a:lnTo>
                  <a:lnTo>
                    <a:pt x="3454" y="2597"/>
                  </a:lnTo>
                  <a:lnTo>
                    <a:pt x="3447" y="2586"/>
                  </a:lnTo>
                  <a:lnTo>
                    <a:pt x="3442" y="2578"/>
                  </a:lnTo>
                  <a:lnTo>
                    <a:pt x="3435" y="2567"/>
                  </a:lnTo>
                  <a:lnTo>
                    <a:pt x="3432" y="2561"/>
                  </a:lnTo>
                  <a:lnTo>
                    <a:pt x="3425" y="2549"/>
                  </a:lnTo>
                  <a:lnTo>
                    <a:pt x="3421" y="2541"/>
                  </a:lnTo>
                  <a:lnTo>
                    <a:pt x="3415" y="2529"/>
                  </a:lnTo>
                  <a:lnTo>
                    <a:pt x="3411" y="2520"/>
                  </a:lnTo>
                  <a:lnTo>
                    <a:pt x="3405" y="2509"/>
                  </a:lnTo>
                  <a:lnTo>
                    <a:pt x="3401" y="2500"/>
                  </a:lnTo>
                  <a:lnTo>
                    <a:pt x="3396" y="2488"/>
                  </a:lnTo>
                  <a:lnTo>
                    <a:pt x="3393" y="2479"/>
                  </a:lnTo>
                  <a:lnTo>
                    <a:pt x="3388" y="2466"/>
                  </a:lnTo>
                  <a:lnTo>
                    <a:pt x="3385" y="2458"/>
                  </a:lnTo>
                  <a:lnTo>
                    <a:pt x="3381" y="2445"/>
                  </a:lnTo>
                  <a:lnTo>
                    <a:pt x="3378" y="2436"/>
                  </a:lnTo>
                  <a:lnTo>
                    <a:pt x="3375" y="2423"/>
                  </a:lnTo>
                  <a:lnTo>
                    <a:pt x="3372" y="2414"/>
                  </a:lnTo>
                  <a:lnTo>
                    <a:pt x="3369" y="2402"/>
                  </a:lnTo>
                  <a:lnTo>
                    <a:pt x="3367" y="2393"/>
                  </a:lnTo>
                  <a:lnTo>
                    <a:pt x="3364" y="2380"/>
                  </a:lnTo>
                  <a:lnTo>
                    <a:pt x="3363" y="2371"/>
                  </a:lnTo>
                  <a:lnTo>
                    <a:pt x="3360" y="2358"/>
                  </a:lnTo>
                  <a:lnTo>
                    <a:pt x="3359" y="2349"/>
                  </a:lnTo>
                  <a:lnTo>
                    <a:pt x="3357" y="2336"/>
                  </a:lnTo>
                  <a:lnTo>
                    <a:pt x="3356" y="2326"/>
                  </a:lnTo>
                  <a:lnTo>
                    <a:pt x="3355" y="2313"/>
                  </a:lnTo>
                  <a:lnTo>
                    <a:pt x="3354" y="2304"/>
                  </a:lnTo>
                  <a:lnTo>
                    <a:pt x="3354" y="2291"/>
                  </a:lnTo>
                  <a:lnTo>
                    <a:pt x="3353" y="2282"/>
                  </a:lnTo>
                  <a:lnTo>
                    <a:pt x="3353" y="2269"/>
                  </a:lnTo>
                  <a:lnTo>
                    <a:pt x="3353" y="2264"/>
                  </a:lnTo>
                  <a:close/>
                  <a:moveTo>
                    <a:pt x="6046" y="1350"/>
                  </a:moveTo>
                  <a:lnTo>
                    <a:pt x="3954" y="1350"/>
                  </a:lnTo>
                  <a:lnTo>
                    <a:pt x="3948" y="1350"/>
                  </a:lnTo>
                  <a:lnTo>
                    <a:pt x="3945" y="1350"/>
                  </a:lnTo>
                  <a:lnTo>
                    <a:pt x="3941" y="1351"/>
                  </a:lnTo>
                  <a:lnTo>
                    <a:pt x="3937" y="1351"/>
                  </a:lnTo>
                  <a:lnTo>
                    <a:pt x="3934" y="1352"/>
                  </a:lnTo>
                  <a:lnTo>
                    <a:pt x="3930" y="1352"/>
                  </a:lnTo>
                  <a:lnTo>
                    <a:pt x="3927" y="1353"/>
                  </a:lnTo>
                  <a:lnTo>
                    <a:pt x="3924" y="1354"/>
                  </a:lnTo>
                  <a:lnTo>
                    <a:pt x="3920" y="1355"/>
                  </a:lnTo>
                  <a:lnTo>
                    <a:pt x="3917" y="1357"/>
                  </a:lnTo>
                  <a:lnTo>
                    <a:pt x="3914" y="1358"/>
                  </a:lnTo>
                  <a:lnTo>
                    <a:pt x="3911" y="1359"/>
                  </a:lnTo>
                  <a:lnTo>
                    <a:pt x="3907" y="1361"/>
                  </a:lnTo>
                  <a:lnTo>
                    <a:pt x="3903" y="1364"/>
                  </a:lnTo>
                  <a:lnTo>
                    <a:pt x="3898" y="1366"/>
                  </a:lnTo>
                  <a:lnTo>
                    <a:pt x="3896" y="1368"/>
                  </a:lnTo>
                  <a:lnTo>
                    <a:pt x="3893" y="1370"/>
                  </a:lnTo>
                  <a:lnTo>
                    <a:pt x="3890" y="1372"/>
                  </a:lnTo>
                  <a:lnTo>
                    <a:pt x="3887" y="1374"/>
                  </a:lnTo>
                  <a:lnTo>
                    <a:pt x="3885" y="1377"/>
                  </a:lnTo>
                  <a:lnTo>
                    <a:pt x="3882" y="1379"/>
                  </a:lnTo>
                  <a:lnTo>
                    <a:pt x="3880" y="1382"/>
                  </a:lnTo>
                  <a:lnTo>
                    <a:pt x="3877" y="1384"/>
                  </a:lnTo>
                  <a:lnTo>
                    <a:pt x="3875" y="1387"/>
                  </a:lnTo>
                  <a:lnTo>
                    <a:pt x="3873" y="1390"/>
                  </a:lnTo>
                  <a:lnTo>
                    <a:pt x="3871" y="1393"/>
                  </a:lnTo>
                  <a:lnTo>
                    <a:pt x="3869" y="1395"/>
                  </a:lnTo>
                  <a:lnTo>
                    <a:pt x="3867" y="1400"/>
                  </a:lnTo>
                  <a:lnTo>
                    <a:pt x="3864" y="1404"/>
                  </a:lnTo>
                  <a:lnTo>
                    <a:pt x="3862" y="1408"/>
                  </a:lnTo>
                  <a:lnTo>
                    <a:pt x="3861" y="1411"/>
                  </a:lnTo>
                  <a:lnTo>
                    <a:pt x="3860" y="1414"/>
                  </a:lnTo>
                  <a:lnTo>
                    <a:pt x="3858" y="1417"/>
                  </a:lnTo>
                  <a:lnTo>
                    <a:pt x="3857" y="1421"/>
                  </a:lnTo>
                  <a:lnTo>
                    <a:pt x="3856" y="1424"/>
                  </a:lnTo>
                  <a:lnTo>
                    <a:pt x="3855" y="1427"/>
                  </a:lnTo>
                  <a:lnTo>
                    <a:pt x="3855" y="1431"/>
                  </a:lnTo>
                  <a:lnTo>
                    <a:pt x="3854" y="1434"/>
                  </a:lnTo>
                  <a:lnTo>
                    <a:pt x="3854" y="1438"/>
                  </a:lnTo>
                  <a:lnTo>
                    <a:pt x="3853" y="1442"/>
                  </a:lnTo>
                  <a:lnTo>
                    <a:pt x="3853" y="1445"/>
                  </a:lnTo>
                  <a:lnTo>
                    <a:pt x="3853" y="1451"/>
                  </a:lnTo>
                  <a:lnTo>
                    <a:pt x="3853" y="1665"/>
                  </a:lnTo>
                  <a:lnTo>
                    <a:pt x="6147" y="1665"/>
                  </a:lnTo>
                  <a:lnTo>
                    <a:pt x="6147" y="1451"/>
                  </a:lnTo>
                  <a:lnTo>
                    <a:pt x="6147" y="1445"/>
                  </a:lnTo>
                  <a:lnTo>
                    <a:pt x="6147" y="1442"/>
                  </a:lnTo>
                  <a:lnTo>
                    <a:pt x="6146" y="1438"/>
                  </a:lnTo>
                  <a:lnTo>
                    <a:pt x="6146" y="1434"/>
                  </a:lnTo>
                  <a:lnTo>
                    <a:pt x="6145" y="1431"/>
                  </a:lnTo>
                  <a:lnTo>
                    <a:pt x="6145" y="1427"/>
                  </a:lnTo>
                  <a:lnTo>
                    <a:pt x="6144" y="1424"/>
                  </a:lnTo>
                  <a:lnTo>
                    <a:pt x="6143" y="1421"/>
                  </a:lnTo>
                  <a:lnTo>
                    <a:pt x="6142" y="1417"/>
                  </a:lnTo>
                  <a:lnTo>
                    <a:pt x="6140" y="1414"/>
                  </a:lnTo>
                  <a:lnTo>
                    <a:pt x="6139" y="1411"/>
                  </a:lnTo>
                  <a:lnTo>
                    <a:pt x="6138" y="1408"/>
                  </a:lnTo>
                  <a:lnTo>
                    <a:pt x="6136" y="1404"/>
                  </a:lnTo>
                  <a:lnTo>
                    <a:pt x="6133" y="1400"/>
                  </a:lnTo>
                  <a:lnTo>
                    <a:pt x="6131" y="1395"/>
                  </a:lnTo>
                  <a:lnTo>
                    <a:pt x="6129" y="1393"/>
                  </a:lnTo>
                  <a:lnTo>
                    <a:pt x="6127" y="1390"/>
                  </a:lnTo>
                  <a:lnTo>
                    <a:pt x="6125" y="1387"/>
                  </a:lnTo>
                  <a:lnTo>
                    <a:pt x="6123" y="1384"/>
                  </a:lnTo>
                  <a:lnTo>
                    <a:pt x="6120" y="1382"/>
                  </a:lnTo>
                  <a:lnTo>
                    <a:pt x="6118" y="1379"/>
                  </a:lnTo>
                  <a:lnTo>
                    <a:pt x="6115" y="1377"/>
                  </a:lnTo>
                  <a:lnTo>
                    <a:pt x="6113" y="1374"/>
                  </a:lnTo>
                  <a:lnTo>
                    <a:pt x="6110" y="1372"/>
                  </a:lnTo>
                  <a:lnTo>
                    <a:pt x="6107" y="1370"/>
                  </a:lnTo>
                  <a:lnTo>
                    <a:pt x="6104" y="1368"/>
                  </a:lnTo>
                  <a:lnTo>
                    <a:pt x="6102" y="1366"/>
                  </a:lnTo>
                  <a:lnTo>
                    <a:pt x="6097" y="1364"/>
                  </a:lnTo>
                  <a:lnTo>
                    <a:pt x="6093" y="1361"/>
                  </a:lnTo>
                  <a:lnTo>
                    <a:pt x="6089" y="1359"/>
                  </a:lnTo>
                  <a:lnTo>
                    <a:pt x="6086" y="1358"/>
                  </a:lnTo>
                  <a:lnTo>
                    <a:pt x="6083" y="1357"/>
                  </a:lnTo>
                  <a:lnTo>
                    <a:pt x="6080" y="1355"/>
                  </a:lnTo>
                  <a:lnTo>
                    <a:pt x="6076" y="1354"/>
                  </a:lnTo>
                  <a:lnTo>
                    <a:pt x="6073" y="1353"/>
                  </a:lnTo>
                  <a:lnTo>
                    <a:pt x="6070" y="1352"/>
                  </a:lnTo>
                  <a:lnTo>
                    <a:pt x="6066" y="1352"/>
                  </a:lnTo>
                  <a:lnTo>
                    <a:pt x="6063" y="1351"/>
                  </a:lnTo>
                  <a:lnTo>
                    <a:pt x="6059" y="1351"/>
                  </a:lnTo>
                  <a:lnTo>
                    <a:pt x="6055" y="1350"/>
                  </a:lnTo>
                  <a:lnTo>
                    <a:pt x="6052" y="1350"/>
                  </a:lnTo>
                  <a:lnTo>
                    <a:pt x="6046" y="1350"/>
                  </a:lnTo>
                  <a:close/>
                  <a:moveTo>
                    <a:pt x="6147" y="2262"/>
                  </a:moveTo>
                  <a:lnTo>
                    <a:pt x="6147" y="2165"/>
                  </a:lnTo>
                  <a:lnTo>
                    <a:pt x="3853" y="2165"/>
                  </a:lnTo>
                  <a:lnTo>
                    <a:pt x="3853" y="2262"/>
                  </a:lnTo>
                  <a:lnTo>
                    <a:pt x="3853" y="2268"/>
                  </a:lnTo>
                  <a:lnTo>
                    <a:pt x="3853" y="2271"/>
                  </a:lnTo>
                  <a:lnTo>
                    <a:pt x="3854" y="2275"/>
                  </a:lnTo>
                  <a:lnTo>
                    <a:pt x="3854" y="2279"/>
                  </a:lnTo>
                  <a:lnTo>
                    <a:pt x="3855" y="2283"/>
                  </a:lnTo>
                  <a:lnTo>
                    <a:pt x="3856" y="2286"/>
                  </a:lnTo>
                  <a:lnTo>
                    <a:pt x="3856" y="2290"/>
                  </a:lnTo>
                  <a:lnTo>
                    <a:pt x="3857" y="2294"/>
                  </a:lnTo>
                  <a:lnTo>
                    <a:pt x="3859" y="2297"/>
                  </a:lnTo>
                  <a:lnTo>
                    <a:pt x="3860" y="2300"/>
                  </a:lnTo>
                  <a:lnTo>
                    <a:pt x="3861" y="2304"/>
                  </a:lnTo>
                  <a:lnTo>
                    <a:pt x="3863" y="2307"/>
                  </a:lnTo>
                  <a:lnTo>
                    <a:pt x="3864" y="2310"/>
                  </a:lnTo>
                  <a:lnTo>
                    <a:pt x="3867" y="2314"/>
                  </a:lnTo>
                  <a:lnTo>
                    <a:pt x="3869" y="2318"/>
                  </a:lnTo>
                  <a:lnTo>
                    <a:pt x="3871" y="2321"/>
                  </a:lnTo>
                  <a:lnTo>
                    <a:pt x="3873" y="2323"/>
                  </a:lnTo>
                  <a:lnTo>
                    <a:pt x="3875" y="2326"/>
                  </a:lnTo>
                  <a:lnTo>
                    <a:pt x="3877" y="2329"/>
                  </a:lnTo>
                  <a:lnTo>
                    <a:pt x="3879" y="2331"/>
                  </a:lnTo>
                  <a:lnTo>
                    <a:pt x="3882" y="2334"/>
                  </a:lnTo>
                  <a:lnTo>
                    <a:pt x="3884" y="2337"/>
                  </a:lnTo>
                  <a:lnTo>
                    <a:pt x="3887" y="2339"/>
                  </a:lnTo>
                  <a:lnTo>
                    <a:pt x="3890" y="2342"/>
                  </a:lnTo>
                  <a:lnTo>
                    <a:pt x="3894" y="2344"/>
                  </a:lnTo>
                  <a:lnTo>
                    <a:pt x="3897" y="2347"/>
                  </a:lnTo>
                  <a:lnTo>
                    <a:pt x="3901" y="2349"/>
                  </a:lnTo>
                  <a:lnTo>
                    <a:pt x="3903" y="2350"/>
                  </a:lnTo>
                  <a:lnTo>
                    <a:pt x="3905" y="2351"/>
                  </a:lnTo>
                  <a:lnTo>
                    <a:pt x="3908" y="2353"/>
                  </a:lnTo>
                  <a:lnTo>
                    <a:pt x="3912" y="2355"/>
                  </a:lnTo>
                  <a:lnTo>
                    <a:pt x="3915" y="2356"/>
                  </a:lnTo>
                  <a:lnTo>
                    <a:pt x="3919" y="2357"/>
                  </a:lnTo>
                  <a:lnTo>
                    <a:pt x="3922" y="2359"/>
                  </a:lnTo>
                  <a:lnTo>
                    <a:pt x="3926" y="2360"/>
                  </a:lnTo>
                  <a:lnTo>
                    <a:pt x="3930" y="2360"/>
                  </a:lnTo>
                  <a:lnTo>
                    <a:pt x="3933" y="2361"/>
                  </a:lnTo>
                  <a:lnTo>
                    <a:pt x="3937" y="2362"/>
                  </a:lnTo>
                  <a:lnTo>
                    <a:pt x="3941" y="2362"/>
                  </a:lnTo>
                  <a:lnTo>
                    <a:pt x="3945" y="2363"/>
                  </a:lnTo>
                  <a:lnTo>
                    <a:pt x="3948" y="2363"/>
                  </a:lnTo>
                  <a:lnTo>
                    <a:pt x="3954" y="2363"/>
                  </a:lnTo>
                  <a:lnTo>
                    <a:pt x="6046" y="2363"/>
                  </a:lnTo>
                  <a:lnTo>
                    <a:pt x="6052" y="2363"/>
                  </a:lnTo>
                  <a:lnTo>
                    <a:pt x="6055" y="2363"/>
                  </a:lnTo>
                  <a:lnTo>
                    <a:pt x="6059" y="2362"/>
                  </a:lnTo>
                  <a:lnTo>
                    <a:pt x="6063" y="2362"/>
                  </a:lnTo>
                  <a:lnTo>
                    <a:pt x="6067" y="2361"/>
                  </a:lnTo>
                  <a:lnTo>
                    <a:pt x="6070" y="2360"/>
                  </a:lnTo>
                  <a:lnTo>
                    <a:pt x="6074" y="2360"/>
                  </a:lnTo>
                  <a:lnTo>
                    <a:pt x="6078" y="2359"/>
                  </a:lnTo>
                  <a:lnTo>
                    <a:pt x="6081" y="2357"/>
                  </a:lnTo>
                  <a:lnTo>
                    <a:pt x="6085" y="2356"/>
                  </a:lnTo>
                  <a:lnTo>
                    <a:pt x="6088" y="2355"/>
                  </a:lnTo>
                  <a:lnTo>
                    <a:pt x="6092" y="2353"/>
                  </a:lnTo>
                  <a:lnTo>
                    <a:pt x="6095" y="2351"/>
                  </a:lnTo>
                  <a:lnTo>
                    <a:pt x="6097" y="2350"/>
                  </a:lnTo>
                  <a:lnTo>
                    <a:pt x="6099" y="2349"/>
                  </a:lnTo>
                  <a:lnTo>
                    <a:pt x="6103" y="2347"/>
                  </a:lnTo>
                  <a:lnTo>
                    <a:pt x="6106" y="2344"/>
                  </a:lnTo>
                  <a:lnTo>
                    <a:pt x="6110" y="2342"/>
                  </a:lnTo>
                  <a:lnTo>
                    <a:pt x="6113" y="2339"/>
                  </a:lnTo>
                  <a:lnTo>
                    <a:pt x="6116" y="2337"/>
                  </a:lnTo>
                  <a:lnTo>
                    <a:pt x="6118" y="2334"/>
                  </a:lnTo>
                  <a:lnTo>
                    <a:pt x="6121" y="2331"/>
                  </a:lnTo>
                  <a:lnTo>
                    <a:pt x="6123" y="2329"/>
                  </a:lnTo>
                  <a:lnTo>
                    <a:pt x="6125" y="2326"/>
                  </a:lnTo>
                  <a:lnTo>
                    <a:pt x="6127" y="2323"/>
                  </a:lnTo>
                  <a:lnTo>
                    <a:pt x="6129" y="2321"/>
                  </a:lnTo>
                  <a:lnTo>
                    <a:pt x="6131" y="2318"/>
                  </a:lnTo>
                  <a:lnTo>
                    <a:pt x="6133" y="2314"/>
                  </a:lnTo>
                  <a:lnTo>
                    <a:pt x="6136" y="2310"/>
                  </a:lnTo>
                  <a:lnTo>
                    <a:pt x="6137" y="2307"/>
                  </a:lnTo>
                  <a:lnTo>
                    <a:pt x="6139" y="2304"/>
                  </a:lnTo>
                  <a:lnTo>
                    <a:pt x="6140" y="2300"/>
                  </a:lnTo>
                  <a:lnTo>
                    <a:pt x="6141" y="2297"/>
                  </a:lnTo>
                  <a:lnTo>
                    <a:pt x="6143" y="2294"/>
                  </a:lnTo>
                  <a:lnTo>
                    <a:pt x="6144" y="2290"/>
                  </a:lnTo>
                  <a:lnTo>
                    <a:pt x="6144" y="2286"/>
                  </a:lnTo>
                  <a:lnTo>
                    <a:pt x="6145" y="2283"/>
                  </a:lnTo>
                  <a:lnTo>
                    <a:pt x="6146" y="2279"/>
                  </a:lnTo>
                  <a:lnTo>
                    <a:pt x="6146" y="2275"/>
                  </a:lnTo>
                  <a:lnTo>
                    <a:pt x="6147" y="2271"/>
                  </a:lnTo>
                  <a:lnTo>
                    <a:pt x="6147" y="2268"/>
                  </a:lnTo>
                  <a:lnTo>
                    <a:pt x="6147" y="22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0" name="Group 42"/>
          <p:cNvGrpSpPr/>
          <p:nvPr/>
        </p:nvGrpSpPr>
        <p:grpSpPr>
          <a:xfrm>
            <a:off x="5160831" y="5234386"/>
            <a:ext cx="848384" cy="848384"/>
            <a:chOff x="5227152" y="3559635"/>
            <a:chExt cx="633600" cy="633600"/>
          </a:xfrm>
        </p:grpSpPr>
        <p:sp>
          <p:nvSpPr>
            <p:cNvPr id="61" name="Accent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2" name="Outline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C94C8777-C318-47FC-9C5A-785034ED0F95}"/>
              </a:ext>
            </a:extLst>
          </p:cNvPr>
          <p:cNvSpPr/>
          <p:nvPr/>
        </p:nvSpPr>
        <p:spPr>
          <a:xfrm>
            <a:off x="-548639" y="1"/>
            <a:ext cx="533400" cy="7279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BCE9711-5016-42A1-8FBC-C59DBE67059E}"/>
              </a:ext>
            </a:extLst>
          </p:cNvPr>
          <p:cNvSpPr/>
          <p:nvPr/>
        </p:nvSpPr>
        <p:spPr>
          <a:xfrm rot="16200000">
            <a:off x="2073263" y="4239896"/>
            <a:ext cx="533400" cy="577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7E989F0-96B6-4A11-AFA7-B84EC92B6E0D}"/>
              </a:ext>
            </a:extLst>
          </p:cNvPr>
          <p:cNvSpPr/>
          <p:nvPr/>
        </p:nvSpPr>
        <p:spPr>
          <a:xfrm>
            <a:off x="3835769" y="1972120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1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B6556A0-FD20-443B-B292-73C18C0DB4A5}"/>
              </a:ext>
            </a:extLst>
          </p:cNvPr>
          <p:cNvSpPr/>
          <p:nvPr/>
        </p:nvSpPr>
        <p:spPr>
          <a:xfrm>
            <a:off x="4877617" y="3304610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2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D3F82EC-80B5-491A-885E-B19B6F3A0DF6}"/>
              </a:ext>
            </a:extLst>
          </p:cNvPr>
          <p:cNvSpPr/>
          <p:nvPr/>
        </p:nvSpPr>
        <p:spPr>
          <a:xfrm>
            <a:off x="5178256" y="4910104"/>
            <a:ext cx="345440" cy="345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</a:rPr>
              <a:t>3</a:t>
            </a:r>
            <a:endParaRPr lang="en-PH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079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One Tech Stack, Every Store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31</a:t>
            </a:fld>
            <a:endParaRPr lang="en-PH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3F708E8-1DDE-49AD-8EEB-1E29661393DA}"/>
              </a:ext>
            </a:extLst>
          </p:cNvPr>
          <p:cNvGrpSpPr/>
          <p:nvPr/>
        </p:nvGrpSpPr>
        <p:grpSpPr>
          <a:xfrm>
            <a:off x="960699" y="2261253"/>
            <a:ext cx="3009417" cy="1705952"/>
            <a:chOff x="1081159" y="1603372"/>
            <a:chExt cx="2317361" cy="1323432"/>
          </a:xfrm>
        </p:grpSpPr>
        <p:sp>
          <p:nvSpPr>
            <p:cNvPr id="6" name="Rectangle: Top Corners Rounded 5">
              <a:extLst>
                <a:ext uri="{FF2B5EF4-FFF2-40B4-BE49-F238E27FC236}">
                  <a16:creationId xmlns:a16="http://schemas.microsoft.com/office/drawing/2014/main" id="{23FD072F-5DD0-41F2-8F0F-05017F089C27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BAB6268-23EB-4F80-BCAC-ABE3D4ED1C8B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Cloud POS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Unified ordering, payments and live sales telemetry to HQ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A62E75F3-7DEC-4379-9971-7133F6748523}"/>
              </a:ext>
            </a:extLst>
          </p:cNvPr>
          <p:cNvSpPr/>
          <p:nvPr/>
        </p:nvSpPr>
        <p:spPr>
          <a:xfrm rot="18899140" flipV="1">
            <a:off x="784225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9F6C6A4-7A47-41FB-BAE2-647F2436507A}"/>
              </a:ext>
            </a:extLst>
          </p:cNvPr>
          <p:cNvGrpSpPr/>
          <p:nvPr/>
        </p:nvGrpSpPr>
        <p:grpSpPr>
          <a:xfrm>
            <a:off x="571018" y="2719431"/>
            <a:ext cx="838186" cy="838186"/>
            <a:chOff x="721966" y="1986158"/>
            <a:chExt cx="674902" cy="67490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DD14CE3-B4AF-4B9E-8087-5197C2484F97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24" name="Group 16"/>
            <p:cNvGrpSpPr/>
            <p:nvPr/>
          </p:nvGrpSpPr>
          <p:grpSpPr>
            <a:xfrm>
              <a:off x="808583" y="2072775"/>
              <a:ext cx="501668" cy="501668"/>
              <a:chOff x="697932" y="3558673"/>
              <a:chExt cx="633600" cy="633600"/>
            </a:xfrm>
          </p:grpSpPr>
          <p:sp>
            <p:nvSpPr>
              <p:cNvPr id="125" name="Accent"/>
              <p:cNvSpPr/>
              <p:nvPr/>
            </p:nvSpPr>
            <p:spPr>
              <a:xfrm>
                <a:off x="69793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991" y="2000"/>
                    </a:moveTo>
                    <a:lnTo>
                      <a:pt x="4000" y="2000"/>
                    </a:lnTo>
                    <a:lnTo>
                      <a:pt x="6000" y="2000"/>
                    </a:lnTo>
                    <a:lnTo>
                      <a:pt x="6009" y="2000"/>
                    </a:lnTo>
                    <a:lnTo>
                      <a:pt x="6019" y="2001"/>
                    </a:lnTo>
                    <a:lnTo>
                      <a:pt x="6028" y="2002"/>
                    </a:lnTo>
                    <a:lnTo>
                      <a:pt x="6037" y="2003"/>
                    </a:lnTo>
                    <a:lnTo>
                      <a:pt x="6047" y="2004"/>
                    </a:lnTo>
                    <a:lnTo>
                      <a:pt x="6056" y="2006"/>
                    </a:lnTo>
                    <a:lnTo>
                      <a:pt x="6065" y="2009"/>
                    </a:lnTo>
                    <a:lnTo>
                      <a:pt x="6074" y="2011"/>
                    </a:lnTo>
                    <a:lnTo>
                      <a:pt x="6083" y="2014"/>
                    </a:lnTo>
                    <a:lnTo>
                      <a:pt x="6091" y="2017"/>
                    </a:lnTo>
                    <a:lnTo>
                      <a:pt x="6100" y="2021"/>
                    </a:lnTo>
                    <a:lnTo>
                      <a:pt x="6108" y="2025"/>
                    </a:lnTo>
                    <a:lnTo>
                      <a:pt x="6117" y="2029"/>
                    </a:lnTo>
                    <a:lnTo>
                      <a:pt x="6125" y="2033"/>
                    </a:lnTo>
                    <a:lnTo>
                      <a:pt x="6133" y="2038"/>
                    </a:lnTo>
                    <a:lnTo>
                      <a:pt x="6141" y="2043"/>
                    </a:lnTo>
                    <a:lnTo>
                      <a:pt x="6149" y="2048"/>
                    </a:lnTo>
                    <a:lnTo>
                      <a:pt x="6156" y="2054"/>
                    </a:lnTo>
                    <a:lnTo>
                      <a:pt x="6163" y="2060"/>
                    </a:lnTo>
                    <a:lnTo>
                      <a:pt x="6170" y="2066"/>
                    </a:lnTo>
                    <a:lnTo>
                      <a:pt x="6177" y="2073"/>
                    </a:lnTo>
                    <a:lnTo>
                      <a:pt x="6184" y="2080"/>
                    </a:lnTo>
                    <a:lnTo>
                      <a:pt x="6190" y="2087"/>
                    </a:lnTo>
                    <a:lnTo>
                      <a:pt x="6196" y="2094"/>
                    </a:lnTo>
                    <a:lnTo>
                      <a:pt x="6202" y="2101"/>
                    </a:lnTo>
                    <a:lnTo>
                      <a:pt x="6207" y="2109"/>
                    </a:lnTo>
                    <a:lnTo>
                      <a:pt x="6212" y="2117"/>
                    </a:lnTo>
                    <a:lnTo>
                      <a:pt x="6217" y="2125"/>
                    </a:lnTo>
                    <a:lnTo>
                      <a:pt x="6221" y="2133"/>
                    </a:lnTo>
                    <a:lnTo>
                      <a:pt x="6225" y="2142"/>
                    </a:lnTo>
                    <a:lnTo>
                      <a:pt x="6229" y="2150"/>
                    </a:lnTo>
                    <a:lnTo>
                      <a:pt x="6233" y="2159"/>
                    </a:lnTo>
                    <a:lnTo>
                      <a:pt x="6236" y="2167"/>
                    </a:lnTo>
                    <a:lnTo>
                      <a:pt x="6239" y="2176"/>
                    </a:lnTo>
                    <a:lnTo>
                      <a:pt x="6241" y="2185"/>
                    </a:lnTo>
                    <a:lnTo>
                      <a:pt x="6244" y="2194"/>
                    </a:lnTo>
                    <a:lnTo>
                      <a:pt x="6246" y="2203"/>
                    </a:lnTo>
                    <a:lnTo>
                      <a:pt x="6247" y="2213"/>
                    </a:lnTo>
                    <a:lnTo>
                      <a:pt x="6248" y="2222"/>
                    </a:lnTo>
                    <a:lnTo>
                      <a:pt x="6249" y="2231"/>
                    </a:lnTo>
                    <a:lnTo>
                      <a:pt x="6250" y="2241"/>
                    </a:lnTo>
                    <a:lnTo>
                      <a:pt x="6250" y="2250"/>
                    </a:lnTo>
                    <a:lnTo>
                      <a:pt x="6250" y="3500"/>
                    </a:lnTo>
                    <a:lnTo>
                      <a:pt x="6250" y="3509"/>
                    </a:lnTo>
                    <a:lnTo>
                      <a:pt x="6249" y="3519"/>
                    </a:lnTo>
                    <a:lnTo>
                      <a:pt x="6248" y="3528"/>
                    </a:lnTo>
                    <a:lnTo>
                      <a:pt x="6247" y="3537"/>
                    </a:lnTo>
                    <a:lnTo>
                      <a:pt x="6246" y="3547"/>
                    </a:lnTo>
                    <a:lnTo>
                      <a:pt x="6244" y="3556"/>
                    </a:lnTo>
                    <a:lnTo>
                      <a:pt x="6241" y="3565"/>
                    </a:lnTo>
                    <a:lnTo>
                      <a:pt x="6239" y="3574"/>
                    </a:lnTo>
                    <a:lnTo>
                      <a:pt x="6236" y="3583"/>
                    </a:lnTo>
                    <a:lnTo>
                      <a:pt x="6233" y="3591"/>
                    </a:lnTo>
                    <a:lnTo>
                      <a:pt x="6229" y="3600"/>
                    </a:lnTo>
                    <a:lnTo>
                      <a:pt x="6225" y="3608"/>
                    </a:lnTo>
                    <a:lnTo>
                      <a:pt x="6221" y="3617"/>
                    </a:lnTo>
                    <a:lnTo>
                      <a:pt x="6217" y="3625"/>
                    </a:lnTo>
                    <a:lnTo>
                      <a:pt x="6212" y="3633"/>
                    </a:lnTo>
                    <a:lnTo>
                      <a:pt x="6207" y="3641"/>
                    </a:lnTo>
                    <a:lnTo>
                      <a:pt x="6202" y="3649"/>
                    </a:lnTo>
                    <a:lnTo>
                      <a:pt x="6196" y="3656"/>
                    </a:lnTo>
                    <a:lnTo>
                      <a:pt x="6190" y="3663"/>
                    </a:lnTo>
                    <a:lnTo>
                      <a:pt x="6184" y="3670"/>
                    </a:lnTo>
                    <a:lnTo>
                      <a:pt x="6177" y="3677"/>
                    </a:lnTo>
                    <a:lnTo>
                      <a:pt x="6170" y="3684"/>
                    </a:lnTo>
                    <a:lnTo>
                      <a:pt x="6163" y="3690"/>
                    </a:lnTo>
                    <a:lnTo>
                      <a:pt x="6156" y="3696"/>
                    </a:lnTo>
                    <a:lnTo>
                      <a:pt x="6149" y="3702"/>
                    </a:lnTo>
                    <a:lnTo>
                      <a:pt x="6141" y="3707"/>
                    </a:lnTo>
                    <a:lnTo>
                      <a:pt x="6133" y="3712"/>
                    </a:lnTo>
                    <a:lnTo>
                      <a:pt x="6125" y="3717"/>
                    </a:lnTo>
                    <a:lnTo>
                      <a:pt x="6117" y="3721"/>
                    </a:lnTo>
                    <a:lnTo>
                      <a:pt x="6108" y="3725"/>
                    </a:lnTo>
                    <a:lnTo>
                      <a:pt x="6100" y="3729"/>
                    </a:lnTo>
                    <a:lnTo>
                      <a:pt x="6091" y="3733"/>
                    </a:lnTo>
                    <a:lnTo>
                      <a:pt x="6083" y="3736"/>
                    </a:lnTo>
                    <a:lnTo>
                      <a:pt x="6074" y="3739"/>
                    </a:lnTo>
                    <a:lnTo>
                      <a:pt x="6065" y="3741"/>
                    </a:lnTo>
                    <a:lnTo>
                      <a:pt x="6056" y="3744"/>
                    </a:lnTo>
                    <a:lnTo>
                      <a:pt x="6047" y="3746"/>
                    </a:lnTo>
                    <a:lnTo>
                      <a:pt x="6037" y="3747"/>
                    </a:lnTo>
                    <a:lnTo>
                      <a:pt x="6028" y="3748"/>
                    </a:lnTo>
                    <a:lnTo>
                      <a:pt x="6019" y="3749"/>
                    </a:lnTo>
                    <a:lnTo>
                      <a:pt x="6009" y="3750"/>
                    </a:lnTo>
                    <a:lnTo>
                      <a:pt x="6000" y="3750"/>
                    </a:lnTo>
                    <a:lnTo>
                      <a:pt x="4000" y="3750"/>
                    </a:lnTo>
                    <a:lnTo>
                      <a:pt x="3991" y="3750"/>
                    </a:lnTo>
                    <a:lnTo>
                      <a:pt x="3981" y="3749"/>
                    </a:lnTo>
                    <a:lnTo>
                      <a:pt x="3972" y="3748"/>
                    </a:lnTo>
                    <a:lnTo>
                      <a:pt x="3963" y="3747"/>
                    </a:lnTo>
                    <a:lnTo>
                      <a:pt x="3953" y="3746"/>
                    </a:lnTo>
                    <a:lnTo>
                      <a:pt x="3944" y="3744"/>
                    </a:lnTo>
                    <a:lnTo>
                      <a:pt x="3935" y="3741"/>
                    </a:lnTo>
                    <a:lnTo>
                      <a:pt x="3926" y="3739"/>
                    </a:lnTo>
                    <a:lnTo>
                      <a:pt x="3917" y="3736"/>
                    </a:lnTo>
                    <a:lnTo>
                      <a:pt x="3909" y="3733"/>
                    </a:lnTo>
                    <a:lnTo>
                      <a:pt x="3900" y="3729"/>
                    </a:lnTo>
                    <a:lnTo>
                      <a:pt x="3892" y="3725"/>
                    </a:lnTo>
                    <a:lnTo>
                      <a:pt x="3883" y="3721"/>
                    </a:lnTo>
                    <a:lnTo>
                      <a:pt x="3875" y="3717"/>
                    </a:lnTo>
                    <a:lnTo>
                      <a:pt x="3867" y="3712"/>
                    </a:lnTo>
                    <a:lnTo>
                      <a:pt x="3859" y="3707"/>
                    </a:lnTo>
                    <a:lnTo>
                      <a:pt x="3851" y="3702"/>
                    </a:lnTo>
                    <a:lnTo>
                      <a:pt x="3844" y="3696"/>
                    </a:lnTo>
                    <a:lnTo>
                      <a:pt x="3837" y="3690"/>
                    </a:lnTo>
                    <a:lnTo>
                      <a:pt x="3830" y="3684"/>
                    </a:lnTo>
                    <a:lnTo>
                      <a:pt x="3823" y="3677"/>
                    </a:lnTo>
                    <a:lnTo>
                      <a:pt x="3816" y="3670"/>
                    </a:lnTo>
                    <a:lnTo>
                      <a:pt x="3810" y="3663"/>
                    </a:lnTo>
                    <a:lnTo>
                      <a:pt x="3804" y="3656"/>
                    </a:lnTo>
                    <a:lnTo>
                      <a:pt x="3798" y="3649"/>
                    </a:lnTo>
                    <a:lnTo>
                      <a:pt x="3793" y="3641"/>
                    </a:lnTo>
                    <a:lnTo>
                      <a:pt x="3788" y="3633"/>
                    </a:lnTo>
                    <a:lnTo>
                      <a:pt x="3783" y="3625"/>
                    </a:lnTo>
                    <a:lnTo>
                      <a:pt x="3779" y="3617"/>
                    </a:lnTo>
                    <a:lnTo>
                      <a:pt x="3775" y="3608"/>
                    </a:lnTo>
                    <a:lnTo>
                      <a:pt x="3771" y="3600"/>
                    </a:lnTo>
                    <a:lnTo>
                      <a:pt x="3767" y="3591"/>
                    </a:lnTo>
                    <a:lnTo>
                      <a:pt x="3764" y="3583"/>
                    </a:lnTo>
                    <a:lnTo>
                      <a:pt x="3761" y="3574"/>
                    </a:lnTo>
                    <a:lnTo>
                      <a:pt x="3759" y="3565"/>
                    </a:lnTo>
                    <a:lnTo>
                      <a:pt x="3756" y="3556"/>
                    </a:lnTo>
                    <a:lnTo>
                      <a:pt x="3754" y="3547"/>
                    </a:lnTo>
                    <a:lnTo>
                      <a:pt x="3753" y="3537"/>
                    </a:lnTo>
                    <a:lnTo>
                      <a:pt x="3752" y="3528"/>
                    </a:lnTo>
                    <a:lnTo>
                      <a:pt x="3751" y="3519"/>
                    </a:lnTo>
                    <a:lnTo>
                      <a:pt x="3750" y="3509"/>
                    </a:lnTo>
                    <a:lnTo>
                      <a:pt x="3750" y="3500"/>
                    </a:lnTo>
                    <a:lnTo>
                      <a:pt x="3750" y="2250"/>
                    </a:lnTo>
                    <a:lnTo>
                      <a:pt x="3750" y="2241"/>
                    </a:lnTo>
                    <a:lnTo>
                      <a:pt x="3751" y="2231"/>
                    </a:lnTo>
                    <a:lnTo>
                      <a:pt x="3752" y="2222"/>
                    </a:lnTo>
                    <a:lnTo>
                      <a:pt x="3753" y="2213"/>
                    </a:lnTo>
                    <a:lnTo>
                      <a:pt x="3754" y="2203"/>
                    </a:lnTo>
                    <a:lnTo>
                      <a:pt x="3756" y="2194"/>
                    </a:lnTo>
                    <a:lnTo>
                      <a:pt x="3759" y="2185"/>
                    </a:lnTo>
                    <a:lnTo>
                      <a:pt x="3761" y="2176"/>
                    </a:lnTo>
                    <a:lnTo>
                      <a:pt x="3764" y="2167"/>
                    </a:lnTo>
                    <a:lnTo>
                      <a:pt x="3767" y="2159"/>
                    </a:lnTo>
                    <a:lnTo>
                      <a:pt x="3771" y="2150"/>
                    </a:lnTo>
                    <a:lnTo>
                      <a:pt x="3775" y="2142"/>
                    </a:lnTo>
                    <a:lnTo>
                      <a:pt x="3779" y="2133"/>
                    </a:lnTo>
                    <a:lnTo>
                      <a:pt x="3783" y="2125"/>
                    </a:lnTo>
                    <a:lnTo>
                      <a:pt x="3788" y="2117"/>
                    </a:lnTo>
                    <a:lnTo>
                      <a:pt x="3793" y="2109"/>
                    </a:lnTo>
                    <a:lnTo>
                      <a:pt x="3798" y="2101"/>
                    </a:lnTo>
                    <a:lnTo>
                      <a:pt x="3804" y="2094"/>
                    </a:lnTo>
                    <a:lnTo>
                      <a:pt x="3810" y="2087"/>
                    </a:lnTo>
                    <a:lnTo>
                      <a:pt x="3816" y="2080"/>
                    </a:lnTo>
                    <a:lnTo>
                      <a:pt x="3823" y="2073"/>
                    </a:lnTo>
                    <a:lnTo>
                      <a:pt x="3830" y="2066"/>
                    </a:lnTo>
                    <a:lnTo>
                      <a:pt x="3837" y="2060"/>
                    </a:lnTo>
                    <a:lnTo>
                      <a:pt x="3844" y="2054"/>
                    </a:lnTo>
                    <a:lnTo>
                      <a:pt x="3851" y="2048"/>
                    </a:lnTo>
                    <a:lnTo>
                      <a:pt x="3859" y="2043"/>
                    </a:lnTo>
                    <a:lnTo>
                      <a:pt x="3867" y="2038"/>
                    </a:lnTo>
                    <a:lnTo>
                      <a:pt x="3875" y="2033"/>
                    </a:lnTo>
                    <a:lnTo>
                      <a:pt x="3883" y="2029"/>
                    </a:lnTo>
                    <a:lnTo>
                      <a:pt x="3892" y="2025"/>
                    </a:lnTo>
                    <a:lnTo>
                      <a:pt x="3900" y="2021"/>
                    </a:lnTo>
                    <a:lnTo>
                      <a:pt x="3909" y="2017"/>
                    </a:lnTo>
                    <a:lnTo>
                      <a:pt x="3917" y="2014"/>
                    </a:lnTo>
                    <a:lnTo>
                      <a:pt x="3926" y="2011"/>
                    </a:lnTo>
                    <a:lnTo>
                      <a:pt x="3935" y="2009"/>
                    </a:lnTo>
                    <a:lnTo>
                      <a:pt x="3944" y="2006"/>
                    </a:lnTo>
                    <a:lnTo>
                      <a:pt x="3953" y="2004"/>
                    </a:lnTo>
                    <a:lnTo>
                      <a:pt x="3963" y="2003"/>
                    </a:lnTo>
                    <a:lnTo>
                      <a:pt x="3972" y="2002"/>
                    </a:lnTo>
                    <a:lnTo>
                      <a:pt x="3981" y="2001"/>
                    </a:lnTo>
                    <a:lnTo>
                      <a:pt x="3991" y="2000"/>
                    </a:lnTo>
                    <a:close/>
                    <a:moveTo>
                      <a:pt x="5373" y="5840"/>
                    </a:moveTo>
                    <a:lnTo>
                      <a:pt x="5288" y="5661"/>
                    </a:lnTo>
                    <a:lnTo>
                      <a:pt x="5177" y="5481"/>
                    </a:lnTo>
                    <a:lnTo>
                      <a:pt x="5040" y="5302"/>
                    </a:lnTo>
                    <a:lnTo>
                      <a:pt x="4871" y="5118"/>
                    </a:lnTo>
                    <a:lnTo>
                      <a:pt x="4857" y="5101"/>
                    </a:lnTo>
                    <a:lnTo>
                      <a:pt x="4845" y="5081"/>
                    </a:lnTo>
                    <a:lnTo>
                      <a:pt x="4836" y="5060"/>
                    </a:lnTo>
                    <a:lnTo>
                      <a:pt x="4829" y="5038"/>
                    </a:lnTo>
                    <a:lnTo>
                      <a:pt x="4826" y="5016"/>
                    </a:lnTo>
                    <a:lnTo>
                      <a:pt x="4825" y="4993"/>
                    </a:lnTo>
                    <a:lnTo>
                      <a:pt x="4828" y="4970"/>
                    </a:lnTo>
                    <a:lnTo>
                      <a:pt x="4833" y="4948"/>
                    </a:lnTo>
                    <a:lnTo>
                      <a:pt x="4841" y="4926"/>
                    </a:lnTo>
                    <a:lnTo>
                      <a:pt x="4852" y="4906"/>
                    </a:lnTo>
                    <a:lnTo>
                      <a:pt x="4866" y="4888"/>
                    </a:lnTo>
                    <a:lnTo>
                      <a:pt x="4882" y="4871"/>
                    </a:lnTo>
                    <a:lnTo>
                      <a:pt x="4899" y="4857"/>
                    </a:lnTo>
                    <a:lnTo>
                      <a:pt x="4919" y="4845"/>
                    </a:lnTo>
                    <a:lnTo>
                      <a:pt x="4940" y="4836"/>
                    </a:lnTo>
                    <a:lnTo>
                      <a:pt x="4962" y="4829"/>
                    </a:lnTo>
                    <a:lnTo>
                      <a:pt x="4984" y="4826"/>
                    </a:lnTo>
                    <a:lnTo>
                      <a:pt x="5007" y="4825"/>
                    </a:lnTo>
                    <a:lnTo>
                      <a:pt x="5030" y="4828"/>
                    </a:lnTo>
                    <a:lnTo>
                      <a:pt x="5052" y="4833"/>
                    </a:lnTo>
                    <a:lnTo>
                      <a:pt x="5074" y="4841"/>
                    </a:lnTo>
                    <a:lnTo>
                      <a:pt x="5094" y="4852"/>
                    </a:lnTo>
                    <a:lnTo>
                      <a:pt x="5112" y="4866"/>
                    </a:lnTo>
                    <a:lnTo>
                      <a:pt x="5129" y="4882"/>
                    </a:lnTo>
                    <a:lnTo>
                      <a:pt x="5303" y="5071"/>
                    </a:lnTo>
                    <a:lnTo>
                      <a:pt x="5313" y="5083"/>
                    </a:lnTo>
                    <a:lnTo>
                      <a:pt x="5460" y="5276"/>
                    </a:lnTo>
                    <a:lnTo>
                      <a:pt x="5470" y="5290"/>
                    </a:lnTo>
                    <a:lnTo>
                      <a:pt x="5591" y="5485"/>
                    </a:lnTo>
                    <a:lnTo>
                      <a:pt x="5600" y="5502"/>
                    </a:lnTo>
                    <a:lnTo>
                      <a:pt x="5694" y="5700"/>
                    </a:lnTo>
                    <a:lnTo>
                      <a:pt x="5702" y="5719"/>
                    </a:lnTo>
                    <a:lnTo>
                      <a:pt x="5769" y="5918"/>
                    </a:lnTo>
                    <a:lnTo>
                      <a:pt x="5774" y="5940"/>
                    </a:lnTo>
                    <a:lnTo>
                      <a:pt x="5814" y="6140"/>
                    </a:lnTo>
                    <a:lnTo>
                      <a:pt x="5817" y="6163"/>
                    </a:lnTo>
                    <a:lnTo>
                      <a:pt x="5831" y="6363"/>
                    </a:lnTo>
                    <a:lnTo>
                      <a:pt x="5831" y="6387"/>
                    </a:lnTo>
                    <a:lnTo>
                      <a:pt x="5817" y="6587"/>
                    </a:lnTo>
                    <a:lnTo>
                      <a:pt x="5814" y="6610"/>
                    </a:lnTo>
                    <a:lnTo>
                      <a:pt x="5774" y="6810"/>
                    </a:lnTo>
                    <a:lnTo>
                      <a:pt x="5769" y="6832"/>
                    </a:lnTo>
                    <a:lnTo>
                      <a:pt x="5702" y="7031"/>
                    </a:lnTo>
                    <a:lnTo>
                      <a:pt x="5694" y="7050"/>
                    </a:lnTo>
                    <a:lnTo>
                      <a:pt x="5600" y="7248"/>
                    </a:lnTo>
                    <a:lnTo>
                      <a:pt x="5591" y="7265"/>
                    </a:lnTo>
                    <a:lnTo>
                      <a:pt x="5470" y="7460"/>
                    </a:lnTo>
                    <a:lnTo>
                      <a:pt x="5460" y="7474"/>
                    </a:lnTo>
                    <a:lnTo>
                      <a:pt x="5313" y="7667"/>
                    </a:lnTo>
                    <a:lnTo>
                      <a:pt x="5303" y="7679"/>
                    </a:lnTo>
                    <a:lnTo>
                      <a:pt x="5129" y="7868"/>
                    </a:lnTo>
                    <a:lnTo>
                      <a:pt x="5112" y="7884"/>
                    </a:lnTo>
                    <a:lnTo>
                      <a:pt x="5094" y="7898"/>
                    </a:lnTo>
                    <a:lnTo>
                      <a:pt x="5074" y="7909"/>
                    </a:lnTo>
                    <a:lnTo>
                      <a:pt x="5052" y="7917"/>
                    </a:lnTo>
                    <a:lnTo>
                      <a:pt x="5030" y="7922"/>
                    </a:lnTo>
                    <a:lnTo>
                      <a:pt x="5007" y="7925"/>
                    </a:lnTo>
                    <a:lnTo>
                      <a:pt x="4984" y="7924"/>
                    </a:lnTo>
                    <a:lnTo>
                      <a:pt x="4962" y="7921"/>
                    </a:lnTo>
                    <a:lnTo>
                      <a:pt x="4940" y="7914"/>
                    </a:lnTo>
                    <a:lnTo>
                      <a:pt x="4919" y="7905"/>
                    </a:lnTo>
                    <a:lnTo>
                      <a:pt x="4899" y="7893"/>
                    </a:lnTo>
                    <a:lnTo>
                      <a:pt x="4882" y="7879"/>
                    </a:lnTo>
                    <a:lnTo>
                      <a:pt x="4866" y="7862"/>
                    </a:lnTo>
                    <a:lnTo>
                      <a:pt x="4852" y="7844"/>
                    </a:lnTo>
                    <a:lnTo>
                      <a:pt x="4841" y="7824"/>
                    </a:lnTo>
                    <a:lnTo>
                      <a:pt x="4833" y="7802"/>
                    </a:lnTo>
                    <a:lnTo>
                      <a:pt x="4828" y="7780"/>
                    </a:lnTo>
                    <a:lnTo>
                      <a:pt x="4825" y="7757"/>
                    </a:lnTo>
                    <a:lnTo>
                      <a:pt x="4826" y="7734"/>
                    </a:lnTo>
                    <a:lnTo>
                      <a:pt x="4829" y="7712"/>
                    </a:lnTo>
                    <a:lnTo>
                      <a:pt x="4836" y="7690"/>
                    </a:lnTo>
                    <a:lnTo>
                      <a:pt x="4845" y="7669"/>
                    </a:lnTo>
                    <a:lnTo>
                      <a:pt x="4857" y="7649"/>
                    </a:lnTo>
                    <a:lnTo>
                      <a:pt x="4871" y="7632"/>
                    </a:lnTo>
                    <a:lnTo>
                      <a:pt x="5040" y="7448"/>
                    </a:lnTo>
                    <a:lnTo>
                      <a:pt x="5177" y="7269"/>
                    </a:lnTo>
                    <a:lnTo>
                      <a:pt x="5288" y="7089"/>
                    </a:lnTo>
                    <a:lnTo>
                      <a:pt x="5373" y="6910"/>
                    </a:lnTo>
                    <a:lnTo>
                      <a:pt x="5433" y="6731"/>
                    </a:lnTo>
                    <a:lnTo>
                      <a:pt x="5469" y="6553"/>
                    </a:lnTo>
                    <a:lnTo>
                      <a:pt x="5481" y="6375"/>
                    </a:lnTo>
                    <a:lnTo>
                      <a:pt x="5469" y="6197"/>
                    </a:lnTo>
                    <a:lnTo>
                      <a:pt x="5433" y="6019"/>
                    </a:lnTo>
                    <a:lnTo>
                      <a:pt x="5373" y="5840"/>
                    </a:lnTo>
                    <a:close/>
                    <a:moveTo>
                      <a:pt x="4391" y="6037"/>
                    </a:moveTo>
                    <a:lnTo>
                      <a:pt x="4345" y="5928"/>
                    </a:lnTo>
                    <a:lnTo>
                      <a:pt x="4286" y="5822"/>
                    </a:lnTo>
                    <a:lnTo>
                      <a:pt x="4213" y="5721"/>
                    </a:lnTo>
                    <a:lnTo>
                      <a:pt x="4120" y="5617"/>
                    </a:lnTo>
                    <a:lnTo>
                      <a:pt x="4106" y="5599"/>
                    </a:lnTo>
                    <a:lnTo>
                      <a:pt x="4094" y="5579"/>
                    </a:lnTo>
                    <a:lnTo>
                      <a:pt x="4085" y="5558"/>
                    </a:lnTo>
                    <a:lnTo>
                      <a:pt x="4079" y="5536"/>
                    </a:lnTo>
                    <a:lnTo>
                      <a:pt x="4076" y="5514"/>
                    </a:lnTo>
                    <a:lnTo>
                      <a:pt x="4075" y="5491"/>
                    </a:lnTo>
                    <a:lnTo>
                      <a:pt x="4078" y="5468"/>
                    </a:lnTo>
                    <a:lnTo>
                      <a:pt x="4084" y="5446"/>
                    </a:lnTo>
                    <a:lnTo>
                      <a:pt x="4092" y="5424"/>
                    </a:lnTo>
                    <a:lnTo>
                      <a:pt x="4103" y="5404"/>
                    </a:lnTo>
                    <a:lnTo>
                      <a:pt x="4117" y="5386"/>
                    </a:lnTo>
                    <a:lnTo>
                      <a:pt x="4133" y="5370"/>
                    </a:lnTo>
                    <a:lnTo>
                      <a:pt x="4151" y="5356"/>
                    </a:lnTo>
                    <a:lnTo>
                      <a:pt x="4171" y="5344"/>
                    </a:lnTo>
                    <a:lnTo>
                      <a:pt x="4192" y="5335"/>
                    </a:lnTo>
                    <a:lnTo>
                      <a:pt x="4214" y="5329"/>
                    </a:lnTo>
                    <a:lnTo>
                      <a:pt x="4236" y="5326"/>
                    </a:lnTo>
                    <a:lnTo>
                      <a:pt x="4259" y="5325"/>
                    </a:lnTo>
                    <a:lnTo>
                      <a:pt x="4282" y="5328"/>
                    </a:lnTo>
                    <a:lnTo>
                      <a:pt x="4304" y="5334"/>
                    </a:lnTo>
                    <a:lnTo>
                      <a:pt x="4326" y="5342"/>
                    </a:lnTo>
                    <a:lnTo>
                      <a:pt x="4346" y="5353"/>
                    </a:lnTo>
                    <a:lnTo>
                      <a:pt x="4364" y="5367"/>
                    </a:lnTo>
                    <a:lnTo>
                      <a:pt x="4380" y="5383"/>
                    </a:lnTo>
                    <a:lnTo>
                      <a:pt x="4480" y="5494"/>
                    </a:lnTo>
                    <a:lnTo>
                      <a:pt x="4492" y="5509"/>
                    </a:lnTo>
                    <a:lnTo>
                      <a:pt x="4576" y="5626"/>
                    </a:lnTo>
                    <a:lnTo>
                      <a:pt x="4586" y="5643"/>
                    </a:lnTo>
                    <a:lnTo>
                      <a:pt x="4655" y="5765"/>
                    </a:lnTo>
                    <a:lnTo>
                      <a:pt x="4664" y="5783"/>
                    </a:lnTo>
                    <a:lnTo>
                      <a:pt x="4717" y="5910"/>
                    </a:lnTo>
                    <a:lnTo>
                      <a:pt x="4724" y="5929"/>
                    </a:lnTo>
                    <a:lnTo>
                      <a:pt x="4762" y="6059"/>
                    </a:lnTo>
                    <a:lnTo>
                      <a:pt x="4767" y="6079"/>
                    </a:lnTo>
                    <a:lnTo>
                      <a:pt x="4790" y="6211"/>
                    </a:lnTo>
                    <a:lnTo>
                      <a:pt x="4792" y="6231"/>
                    </a:lnTo>
                    <a:lnTo>
                      <a:pt x="4800" y="6365"/>
                    </a:lnTo>
                    <a:lnTo>
                      <a:pt x="4800" y="6385"/>
                    </a:lnTo>
                    <a:lnTo>
                      <a:pt x="4792" y="6519"/>
                    </a:lnTo>
                    <a:lnTo>
                      <a:pt x="4790" y="6539"/>
                    </a:lnTo>
                    <a:lnTo>
                      <a:pt x="4767" y="6671"/>
                    </a:lnTo>
                    <a:lnTo>
                      <a:pt x="4762" y="6691"/>
                    </a:lnTo>
                    <a:lnTo>
                      <a:pt x="4724" y="6821"/>
                    </a:lnTo>
                    <a:lnTo>
                      <a:pt x="4717" y="6840"/>
                    </a:lnTo>
                    <a:lnTo>
                      <a:pt x="4664" y="6967"/>
                    </a:lnTo>
                    <a:lnTo>
                      <a:pt x="4655" y="6985"/>
                    </a:lnTo>
                    <a:lnTo>
                      <a:pt x="4586" y="7107"/>
                    </a:lnTo>
                    <a:lnTo>
                      <a:pt x="4576" y="7124"/>
                    </a:lnTo>
                    <a:lnTo>
                      <a:pt x="4492" y="7241"/>
                    </a:lnTo>
                    <a:lnTo>
                      <a:pt x="4480" y="7256"/>
                    </a:lnTo>
                    <a:lnTo>
                      <a:pt x="4380" y="7367"/>
                    </a:lnTo>
                    <a:lnTo>
                      <a:pt x="4364" y="7383"/>
                    </a:lnTo>
                    <a:lnTo>
                      <a:pt x="4346" y="7397"/>
                    </a:lnTo>
                    <a:lnTo>
                      <a:pt x="4326" y="7408"/>
                    </a:lnTo>
                    <a:lnTo>
                      <a:pt x="4304" y="7416"/>
                    </a:lnTo>
                    <a:lnTo>
                      <a:pt x="4282" y="7422"/>
                    </a:lnTo>
                    <a:lnTo>
                      <a:pt x="4259" y="7425"/>
                    </a:lnTo>
                    <a:lnTo>
                      <a:pt x="4236" y="7424"/>
                    </a:lnTo>
                    <a:lnTo>
                      <a:pt x="4214" y="7421"/>
                    </a:lnTo>
                    <a:lnTo>
                      <a:pt x="4192" y="7415"/>
                    </a:lnTo>
                    <a:lnTo>
                      <a:pt x="4171" y="7406"/>
                    </a:lnTo>
                    <a:lnTo>
                      <a:pt x="4151" y="7394"/>
                    </a:lnTo>
                    <a:lnTo>
                      <a:pt x="4133" y="7380"/>
                    </a:lnTo>
                    <a:lnTo>
                      <a:pt x="4117" y="7364"/>
                    </a:lnTo>
                    <a:lnTo>
                      <a:pt x="4103" y="7346"/>
                    </a:lnTo>
                    <a:lnTo>
                      <a:pt x="4092" y="7326"/>
                    </a:lnTo>
                    <a:lnTo>
                      <a:pt x="4084" y="7304"/>
                    </a:lnTo>
                    <a:lnTo>
                      <a:pt x="4078" y="7282"/>
                    </a:lnTo>
                    <a:lnTo>
                      <a:pt x="4075" y="7259"/>
                    </a:lnTo>
                    <a:lnTo>
                      <a:pt x="4076" y="7236"/>
                    </a:lnTo>
                    <a:lnTo>
                      <a:pt x="4079" y="7214"/>
                    </a:lnTo>
                    <a:lnTo>
                      <a:pt x="4085" y="7192"/>
                    </a:lnTo>
                    <a:lnTo>
                      <a:pt x="4094" y="7171"/>
                    </a:lnTo>
                    <a:lnTo>
                      <a:pt x="4106" y="7151"/>
                    </a:lnTo>
                    <a:lnTo>
                      <a:pt x="4120" y="7133"/>
                    </a:lnTo>
                    <a:lnTo>
                      <a:pt x="4213" y="7029"/>
                    </a:lnTo>
                    <a:lnTo>
                      <a:pt x="4286" y="6928"/>
                    </a:lnTo>
                    <a:lnTo>
                      <a:pt x="4345" y="6822"/>
                    </a:lnTo>
                    <a:lnTo>
                      <a:pt x="4391" y="6713"/>
                    </a:lnTo>
                    <a:lnTo>
                      <a:pt x="4424" y="6602"/>
                    </a:lnTo>
                    <a:lnTo>
                      <a:pt x="4443" y="6489"/>
                    </a:lnTo>
                    <a:lnTo>
                      <a:pt x="4450" y="6375"/>
                    </a:lnTo>
                    <a:lnTo>
                      <a:pt x="4443" y="6261"/>
                    </a:lnTo>
                    <a:lnTo>
                      <a:pt x="4424" y="6148"/>
                    </a:lnTo>
                    <a:lnTo>
                      <a:pt x="4391" y="603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6" name="Outline"/>
              <p:cNvSpPr/>
              <p:nvPr/>
            </p:nvSpPr>
            <p:spPr>
              <a:xfrm>
                <a:off x="69793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45" y="500"/>
                    </a:moveTo>
                    <a:lnTo>
                      <a:pt x="3750" y="500"/>
                    </a:lnTo>
                    <a:lnTo>
                      <a:pt x="6250" y="500"/>
                    </a:lnTo>
                    <a:lnTo>
                      <a:pt x="6255" y="500"/>
                    </a:lnTo>
                    <a:lnTo>
                      <a:pt x="6283" y="501"/>
                    </a:lnTo>
                    <a:lnTo>
                      <a:pt x="6292" y="501"/>
                    </a:lnTo>
                    <a:lnTo>
                      <a:pt x="6321" y="503"/>
                    </a:lnTo>
                    <a:lnTo>
                      <a:pt x="6330" y="503"/>
                    </a:lnTo>
                    <a:lnTo>
                      <a:pt x="6358" y="506"/>
                    </a:lnTo>
                    <a:lnTo>
                      <a:pt x="6367" y="507"/>
                    </a:lnTo>
                    <a:lnTo>
                      <a:pt x="6395" y="511"/>
                    </a:lnTo>
                    <a:lnTo>
                      <a:pt x="6404" y="512"/>
                    </a:lnTo>
                    <a:lnTo>
                      <a:pt x="6432" y="517"/>
                    </a:lnTo>
                    <a:lnTo>
                      <a:pt x="6441" y="518"/>
                    </a:lnTo>
                    <a:lnTo>
                      <a:pt x="6468" y="524"/>
                    </a:lnTo>
                    <a:lnTo>
                      <a:pt x="6477" y="526"/>
                    </a:lnTo>
                    <a:lnTo>
                      <a:pt x="6504" y="533"/>
                    </a:lnTo>
                    <a:lnTo>
                      <a:pt x="6513" y="535"/>
                    </a:lnTo>
                    <a:lnTo>
                      <a:pt x="6540" y="543"/>
                    </a:lnTo>
                    <a:lnTo>
                      <a:pt x="6549" y="546"/>
                    </a:lnTo>
                    <a:lnTo>
                      <a:pt x="6576" y="555"/>
                    </a:lnTo>
                    <a:lnTo>
                      <a:pt x="6584" y="558"/>
                    </a:lnTo>
                    <a:lnTo>
                      <a:pt x="6610" y="567"/>
                    </a:lnTo>
                    <a:lnTo>
                      <a:pt x="6619" y="571"/>
                    </a:lnTo>
                    <a:lnTo>
                      <a:pt x="6645" y="581"/>
                    </a:lnTo>
                    <a:lnTo>
                      <a:pt x="6653" y="585"/>
                    </a:lnTo>
                    <a:lnTo>
                      <a:pt x="6679" y="596"/>
                    </a:lnTo>
                    <a:lnTo>
                      <a:pt x="6687" y="600"/>
                    </a:lnTo>
                    <a:lnTo>
                      <a:pt x="6712" y="613"/>
                    </a:lnTo>
                    <a:lnTo>
                      <a:pt x="6720" y="617"/>
                    </a:lnTo>
                    <a:lnTo>
                      <a:pt x="6745" y="631"/>
                    </a:lnTo>
                    <a:lnTo>
                      <a:pt x="6754" y="636"/>
                    </a:lnTo>
                    <a:lnTo>
                      <a:pt x="6778" y="651"/>
                    </a:lnTo>
                    <a:lnTo>
                      <a:pt x="6786" y="656"/>
                    </a:lnTo>
                    <a:lnTo>
                      <a:pt x="6810" y="671"/>
                    </a:lnTo>
                    <a:lnTo>
                      <a:pt x="6818" y="676"/>
                    </a:lnTo>
                    <a:lnTo>
                      <a:pt x="6840" y="693"/>
                    </a:lnTo>
                    <a:lnTo>
                      <a:pt x="6848" y="698"/>
                    </a:lnTo>
                    <a:lnTo>
                      <a:pt x="6870" y="715"/>
                    </a:lnTo>
                    <a:lnTo>
                      <a:pt x="6877" y="721"/>
                    </a:lnTo>
                    <a:lnTo>
                      <a:pt x="6899" y="739"/>
                    </a:lnTo>
                    <a:lnTo>
                      <a:pt x="6906" y="745"/>
                    </a:lnTo>
                    <a:lnTo>
                      <a:pt x="6927" y="764"/>
                    </a:lnTo>
                    <a:lnTo>
                      <a:pt x="6934" y="770"/>
                    </a:lnTo>
                    <a:lnTo>
                      <a:pt x="6954" y="789"/>
                    </a:lnTo>
                    <a:lnTo>
                      <a:pt x="6961" y="796"/>
                    </a:lnTo>
                    <a:lnTo>
                      <a:pt x="6980" y="816"/>
                    </a:lnTo>
                    <a:lnTo>
                      <a:pt x="6986" y="823"/>
                    </a:lnTo>
                    <a:lnTo>
                      <a:pt x="7005" y="844"/>
                    </a:lnTo>
                    <a:lnTo>
                      <a:pt x="7011" y="851"/>
                    </a:lnTo>
                    <a:lnTo>
                      <a:pt x="7029" y="873"/>
                    </a:lnTo>
                    <a:lnTo>
                      <a:pt x="7035" y="880"/>
                    </a:lnTo>
                    <a:lnTo>
                      <a:pt x="7052" y="902"/>
                    </a:lnTo>
                    <a:lnTo>
                      <a:pt x="7057" y="910"/>
                    </a:lnTo>
                    <a:lnTo>
                      <a:pt x="7074" y="932"/>
                    </a:lnTo>
                    <a:lnTo>
                      <a:pt x="7079" y="940"/>
                    </a:lnTo>
                    <a:lnTo>
                      <a:pt x="7094" y="964"/>
                    </a:lnTo>
                    <a:lnTo>
                      <a:pt x="7099" y="972"/>
                    </a:lnTo>
                    <a:lnTo>
                      <a:pt x="7114" y="996"/>
                    </a:lnTo>
                    <a:lnTo>
                      <a:pt x="7119" y="1005"/>
                    </a:lnTo>
                    <a:lnTo>
                      <a:pt x="7133" y="1030"/>
                    </a:lnTo>
                    <a:lnTo>
                      <a:pt x="7137" y="1038"/>
                    </a:lnTo>
                    <a:lnTo>
                      <a:pt x="7150" y="1063"/>
                    </a:lnTo>
                    <a:lnTo>
                      <a:pt x="7154" y="1071"/>
                    </a:lnTo>
                    <a:lnTo>
                      <a:pt x="7165" y="1097"/>
                    </a:lnTo>
                    <a:lnTo>
                      <a:pt x="7169" y="1105"/>
                    </a:lnTo>
                    <a:lnTo>
                      <a:pt x="7179" y="1131"/>
                    </a:lnTo>
                    <a:lnTo>
                      <a:pt x="7183" y="1140"/>
                    </a:lnTo>
                    <a:lnTo>
                      <a:pt x="7192" y="1166"/>
                    </a:lnTo>
                    <a:lnTo>
                      <a:pt x="7195" y="1174"/>
                    </a:lnTo>
                    <a:lnTo>
                      <a:pt x="7204" y="1201"/>
                    </a:lnTo>
                    <a:lnTo>
                      <a:pt x="7207" y="1210"/>
                    </a:lnTo>
                    <a:lnTo>
                      <a:pt x="7215" y="1237"/>
                    </a:lnTo>
                    <a:lnTo>
                      <a:pt x="7217" y="1246"/>
                    </a:lnTo>
                    <a:lnTo>
                      <a:pt x="7224" y="1273"/>
                    </a:lnTo>
                    <a:lnTo>
                      <a:pt x="7226" y="1282"/>
                    </a:lnTo>
                    <a:lnTo>
                      <a:pt x="7232" y="1309"/>
                    </a:lnTo>
                    <a:lnTo>
                      <a:pt x="7233" y="1318"/>
                    </a:lnTo>
                    <a:lnTo>
                      <a:pt x="7238" y="1346"/>
                    </a:lnTo>
                    <a:lnTo>
                      <a:pt x="7239" y="1355"/>
                    </a:lnTo>
                    <a:lnTo>
                      <a:pt x="7243" y="1383"/>
                    </a:lnTo>
                    <a:lnTo>
                      <a:pt x="7244" y="1392"/>
                    </a:lnTo>
                    <a:lnTo>
                      <a:pt x="7247" y="1420"/>
                    </a:lnTo>
                    <a:lnTo>
                      <a:pt x="7247" y="1429"/>
                    </a:lnTo>
                    <a:lnTo>
                      <a:pt x="7249" y="1458"/>
                    </a:lnTo>
                    <a:lnTo>
                      <a:pt x="7249" y="1467"/>
                    </a:lnTo>
                    <a:lnTo>
                      <a:pt x="7250" y="1495"/>
                    </a:lnTo>
                    <a:lnTo>
                      <a:pt x="7250" y="1500"/>
                    </a:lnTo>
                    <a:lnTo>
                      <a:pt x="7250" y="8500"/>
                    </a:lnTo>
                    <a:lnTo>
                      <a:pt x="7250" y="8505"/>
                    </a:lnTo>
                    <a:lnTo>
                      <a:pt x="7249" y="8533"/>
                    </a:lnTo>
                    <a:lnTo>
                      <a:pt x="7249" y="8542"/>
                    </a:lnTo>
                    <a:lnTo>
                      <a:pt x="7247" y="8571"/>
                    </a:lnTo>
                    <a:lnTo>
                      <a:pt x="7247" y="8580"/>
                    </a:lnTo>
                    <a:lnTo>
                      <a:pt x="7244" y="8608"/>
                    </a:lnTo>
                    <a:lnTo>
                      <a:pt x="7243" y="8617"/>
                    </a:lnTo>
                    <a:lnTo>
                      <a:pt x="7239" y="8645"/>
                    </a:lnTo>
                    <a:lnTo>
                      <a:pt x="7238" y="8654"/>
                    </a:lnTo>
                    <a:lnTo>
                      <a:pt x="7233" y="8682"/>
                    </a:lnTo>
                    <a:lnTo>
                      <a:pt x="7232" y="8691"/>
                    </a:lnTo>
                    <a:lnTo>
                      <a:pt x="7226" y="8718"/>
                    </a:lnTo>
                    <a:lnTo>
                      <a:pt x="7224" y="8727"/>
                    </a:lnTo>
                    <a:lnTo>
                      <a:pt x="7217" y="8754"/>
                    </a:lnTo>
                    <a:lnTo>
                      <a:pt x="7215" y="8763"/>
                    </a:lnTo>
                    <a:lnTo>
                      <a:pt x="7207" y="8790"/>
                    </a:lnTo>
                    <a:lnTo>
                      <a:pt x="7204" y="8799"/>
                    </a:lnTo>
                    <a:lnTo>
                      <a:pt x="7195" y="8826"/>
                    </a:lnTo>
                    <a:lnTo>
                      <a:pt x="7192" y="8834"/>
                    </a:lnTo>
                    <a:lnTo>
                      <a:pt x="7183" y="8860"/>
                    </a:lnTo>
                    <a:lnTo>
                      <a:pt x="7179" y="8869"/>
                    </a:lnTo>
                    <a:lnTo>
                      <a:pt x="7169" y="8895"/>
                    </a:lnTo>
                    <a:lnTo>
                      <a:pt x="7165" y="8903"/>
                    </a:lnTo>
                    <a:lnTo>
                      <a:pt x="7154" y="8929"/>
                    </a:lnTo>
                    <a:lnTo>
                      <a:pt x="7150" y="8937"/>
                    </a:lnTo>
                    <a:lnTo>
                      <a:pt x="7137" y="8962"/>
                    </a:lnTo>
                    <a:lnTo>
                      <a:pt x="7133" y="8970"/>
                    </a:lnTo>
                    <a:lnTo>
                      <a:pt x="7119" y="8995"/>
                    </a:lnTo>
                    <a:lnTo>
                      <a:pt x="7114" y="9004"/>
                    </a:lnTo>
                    <a:lnTo>
                      <a:pt x="7099" y="9028"/>
                    </a:lnTo>
                    <a:lnTo>
                      <a:pt x="7094" y="9036"/>
                    </a:lnTo>
                    <a:lnTo>
                      <a:pt x="7079" y="9060"/>
                    </a:lnTo>
                    <a:lnTo>
                      <a:pt x="7074" y="9068"/>
                    </a:lnTo>
                    <a:lnTo>
                      <a:pt x="7057" y="9090"/>
                    </a:lnTo>
                    <a:lnTo>
                      <a:pt x="7052" y="9098"/>
                    </a:lnTo>
                    <a:lnTo>
                      <a:pt x="7035" y="9120"/>
                    </a:lnTo>
                    <a:lnTo>
                      <a:pt x="7029" y="9127"/>
                    </a:lnTo>
                    <a:lnTo>
                      <a:pt x="7011" y="9149"/>
                    </a:lnTo>
                    <a:lnTo>
                      <a:pt x="7005" y="9156"/>
                    </a:lnTo>
                    <a:lnTo>
                      <a:pt x="6986" y="9177"/>
                    </a:lnTo>
                    <a:lnTo>
                      <a:pt x="6980" y="9184"/>
                    </a:lnTo>
                    <a:lnTo>
                      <a:pt x="6961" y="9204"/>
                    </a:lnTo>
                    <a:lnTo>
                      <a:pt x="6954" y="9211"/>
                    </a:lnTo>
                    <a:lnTo>
                      <a:pt x="6934" y="9230"/>
                    </a:lnTo>
                    <a:lnTo>
                      <a:pt x="6927" y="9236"/>
                    </a:lnTo>
                    <a:lnTo>
                      <a:pt x="6906" y="9255"/>
                    </a:lnTo>
                    <a:lnTo>
                      <a:pt x="6899" y="9261"/>
                    </a:lnTo>
                    <a:lnTo>
                      <a:pt x="6877" y="9279"/>
                    </a:lnTo>
                    <a:lnTo>
                      <a:pt x="6870" y="9285"/>
                    </a:lnTo>
                    <a:lnTo>
                      <a:pt x="6848" y="9302"/>
                    </a:lnTo>
                    <a:lnTo>
                      <a:pt x="6840" y="9307"/>
                    </a:lnTo>
                    <a:lnTo>
                      <a:pt x="6818" y="9324"/>
                    </a:lnTo>
                    <a:lnTo>
                      <a:pt x="6810" y="9329"/>
                    </a:lnTo>
                    <a:lnTo>
                      <a:pt x="6786" y="9344"/>
                    </a:lnTo>
                    <a:lnTo>
                      <a:pt x="6778" y="9349"/>
                    </a:lnTo>
                    <a:lnTo>
                      <a:pt x="6754" y="9364"/>
                    </a:lnTo>
                    <a:lnTo>
                      <a:pt x="6745" y="9369"/>
                    </a:lnTo>
                    <a:lnTo>
                      <a:pt x="6720" y="9383"/>
                    </a:lnTo>
                    <a:lnTo>
                      <a:pt x="6712" y="9387"/>
                    </a:lnTo>
                    <a:lnTo>
                      <a:pt x="6687" y="9400"/>
                    </a:lnTo>
                    <a:lnTo>
                      <a:pt x="6679" y="9404"/>
                    </a:lnTo>
                    <a:lnTo>
                      <a:pt x="6653" y="9415"/>
                    </a:lnTo>
                    <a:lnTo>
                      <a:pt x="6645" y="9419"/>
                    </a:lnTo>
                    <a:lnTo>
                      <a:pt x="6619" y="9429"/>
                    </a:lnTo>
                    <a:lnTo>
                      <a:pt x="6610" y="9433"/>
                    </a:lnTo>
                    <a:lnTo>
                      <a:pt x="6584" y="9442"/>
                    </a:lnTo>
                    <a:lnTo>
                      <a:pt x="6576" y="9445"/>
                    </a:lnTo>
                    <a:lnTo>
                      <a:pt x="6549" y="9454"/>
                    </a:lnTo>
                    <a:lnTo>
                      <a:pt x="6540" y="9457"/>
                    </a:lnTo>
                    <a:lnTo>
                      <a:pt x="6513" y="9465"/>
                    </a:lnTo>
                    <a:lnTo>
                      <a:pt x="6504" y="9467"/>
                    </a:lnTo>
                    <a:lnTo>
                      <a:pt x="6477" y="9474"/>
                    </a:lnTo>
                    <a:lnTo>
                      <a:pt x="6468" y="9476"/>
                    </a:lnTo>
                    <a:lnTo>
                      <a:pt x="6441" y="9482"/>
                    </a:lnTo>
                    <a:lnTo>
                      <a:pt x="6432" y="9483"/>
                    </a:lnTo>
                    <a:lnTo>
                      <a:pt x="6404" y="9488"/>
                    </a:lnTo>
                    <a:lnTo>
                      <a:pt x="6395" y="9489"/>
                    </a:lnTo>
                    <a:lnTo>
                      <a:pt x="6367" y="9493"/>
                    </a:lnTo>
                    <a:lnTo>
                      <a:pt x="6358" y="9494"/>
                    </a:lnTo>
                    <a:lnTo>
                      <a:pt x="6330" y="9497"/>
                    </a:lnTo>
                    <a:lnTo>
                      <a:pt x="6321" y="9497"/>
                    </a:lnTo>
                    <a:lnTo>
                      <a:pt x="6292" y="9499"/>
                    </a:lnTo>
                    <a:lnTo>
                      <a:pt x="6283" y="9499"/>
                    </a:lnTo>
                    <a:lnTo>
                      <a:pt x="6255" y="9500"/>
                    </a:lnTo>
                    <a:lnTo>
                      <a:pt x="6250" y="9500"/>
                    </a:lnTo>
                    <a:lnTo>
                      <a:pt x="3750" y="9500"/>
                    </a:lnTo>
                    <a:lnTo>
                      <a:pt x="3745" y="9500"/>
                    </a:lnTo>
                    <a:lnTo>
                      <a:pt x="3717" y="9499"/>
                    </a:lnTo>
                    <a:lnTo>
                      <a:pt x="3708" y="9499"/>
                    </a:lnTo>
                    <a:lnTo>
                      <a:pt x="3679" y="9497"/>
                    </a:lnTo>
                    <a:lnTo>
                      <a:pt x="3670" y="9497"/>
                    </a:lnTo>
                    <a:lnTo>
                      <a:pt x="3642" y="9494"/>
                    </a:lnTo>
                    <a:lnTo>
                      <a:pt x="3633" y="9493"/>
                    </a:lnTo>
                    <a:lnTo>
                      <a:pt x="3605" y="9489"/>
                    </a:lnTo>
                    <a:lnTo>
                      <a:pt x="3596" y="9488"/>
                    </a:lnTo>
                    <a:lnTo>
                      <a:pt x="3568" y="9483"/>
                    </a:lnTo>
                    <a:lnTo>
                      <a:pt x="3559" y="9482"/>
                    </a:lnTo>
                    <a:lnTo>
                      <a:pt x="3532" y="9476"/>
                    </a:lnTo>
                    <a:lnTo>
                      <a:pt x="3523" y="9474"/>
                    </a:lnTo>
                    <a:lnTo>
                      <a:pt x="3496" y="9467"/>
                    </a:lnTo>
                    <a:lnTo>
                      <a:pt x="3487" y="9465"/>
                    </a:lnTo>
                    <a:lnTo>
                      <a:pt x="3460" y="9457"/>
                    </a:lnTo>
                    <a:lnTo>
                      <a:pt x="3451" y="9454"/>
                    </a:lnTo>
                    <a:lnTo>
                      <a:pt x="3424" y="9445"/>
                    </a:lnTo>
                    <a:lnTo>
                      <a:pt x="3416" y="9442"/>
                    </a:lnTo>
                    <a:lnTo>
                      <a:pt x="3390" y="9433"/>
                    </a:lnTo>
                    <a:lnTo>
                      <a:pt x="3381" y="9429"/>
                    </a:lnTo>
                    <a:lnTo>
                      <a:pt x="3355" y="9419"/>
                    </a:lnTo>
                    <a:lnTo>
                      <a:pt x="3347" y="9415"/>
                    </a:lnTo>
                    <a:lnTo>
                      <a:pt x="3321" y="9404"/>
                    </a:lnTo>
                    <a:lnTo>
                      <a:pt x="3313" y="9400"/>
                    </a:lnTo>
                    <a:lnTo>
                      <a:pt x="3288" y="9387"/>
                    </a:lnTo>
                    <a:lnTo>
                      <a:pt x="3280" y="9383"/>
                    </a:lnTo>
                    <a:lnTo>
                      <a:pt x="3255" y="9369"/>
                    </a:lnTo>
                    <a:lnTo>
                      <a:pt x="3246" y="9364"/>
                    </a:lnTo>
                    <a:lnTo>
                      <a:pt x="3222" y="9349"/>
                    </a:lnTo>
                    <a:lnTo>
                      <a:pt x="3214" y="9344"/>
                    </a:lnTo>
                    <a:lnTo>
                      <a:pt x="3190" y="9329"/>
                    </a:lnTo>
                    <a:lnTo>
                      <a:pt x="3182" y="9324"/>
                    </a:lnTo>
                    <a:lnTo>
                      <a:pt x="3160" y="9307"/>
                    </a:lnTo>
                    <a:lnTo>
                      <a:pt x="3152" y="9302"/>
                    </a:lnTo>
                    <a:lnTo>
                      <a:pt x="3130" y="9285"/>
                    </a:lnTo>
                    <a:lnTo>
                      <a:pt x="3123" y="9279"/>
                    </a:lnTo>
                    <a:lnTo>
                      <a:pt x="3101" y="9261"/>
                    </a:lnTo>
                    <a:lnTo>
                      <a:pt x="3094" y="9255"/>
                    </a:lnTo>
                    <a:lnTo>
                      <a:pt x="3073" y="9236"/>
                    </a:lnTo>
                    <a:lnTo>
                      <a:pt x="3066" y="9230"/>
                    </a:lnTo>
                    <a:lnTo>
                      <a:pt x="3046" y="9211"/>
                    </a:lnTo>
                    <a:lnTo>
                      <a:pt x="3039" y="9204"/>
                    </a:lnTo>
                    <a:lnTo>
                      <a:pt x="3020" y="9184"/>
                    </a:lnTo>
                    <a:lnTo>
                      <a:pt x="3014" y="9177"/>
                    </a:lnTo>
                    <a:lnTo>
                      <a:pt x="2995" y="9156"/>
                    </a:lnTo>
                    <a:lnTo>
                      <a:pt x="2989" y="9149"/>
                    </a:lnTo>
                    <a:lnTo>
                      <a:pt x="2971" y="9127"/>
                    </a:lnTo>
                    <a:lnTo>
                      <a:pt x="2965" y="9120"/>
                    </a:lnTo>
                    <a:lnTo>
                      <a:pt x="2948" y="9098"/>
                    </a:lnTo>
                    <a:lnTo>
                      <a:pt x="2943" y="9090"/>
                    </a:lnTo>
                    <a:lnTo>
                      <a:pt x="2926" y="9068"/>
                    </a:lnTo>
                    <a:lnTo>
                      <a:pt x="2921" y="9060"/>
                    </a:lnTo>
                    <a:lnTo>
                      <a:pt x="2906" y="9036"/>
                    </a:lnTo>
                    <a:lnTo>
                      <a:pt x="2901" y="9028"/>
                    </a:lnTo>
                    <a:lnTo>
                      <a:pt x="2886" y="9004"/>
                    </a:lnTo>
                    <a:lnTo>
                      <a:pt x="2881" y="8995"/>
                    </a:lnTo>
                    <a:lnTo>
                      <a:pt x="2867" y="8970"/>
                    </a:lnTo>
                    <a:lnTo>
                      <a:pt x="2863" y="8962"/>
                    </a:lnTo>
                    <a:lnTo>
                      <a:pt x="2850" y="8937"/>
                    </a:lnTo>
                    <a:lnTo>
                      <a:pt x="2846" y="8929"/>
                    </a:lnTo>
                    <a:lnTo>
                      <a:pt x="2835" y="8903"/>
                    </a:lnTo>
                    <a:lnTo>
                      <a:pt x="2831" y="8895"/>
                    </a:lnTo>
                    <a:lnTo>
                      <a:pt x="2821" y="8869"/>
                    </a:lnTo>
                    <a:lnTo>
                      <a:pt x="2817" y="8860"/>
                    </a:lnTo>
                    <a:lnTo>
                      <a:pt x="2808" y="8834"/>
                    </a:lnTo>
                    <a:lnTo>
                      <a:pt x="2805" y="8826"/>
                    </a:lnTo>
                    <a:lnTo>
                      <a:pt x="2796" y="8799"/>
                    </a:lnTo>
                    <a:lnTo>
                      <a:pt x="2793" y="8790"/>
                    </a:lnTo>
                    <a:lnTo>
                      <a:pt x="2785" y="8763"/>
                    </a:lnTo>
                    <a:lnTo>
                      <a:pt x="2783" y="8754"/>
                    </a:lnTo>
                    <a:lnTo>
                      <a:pt x="2776" y="8727"/>
                    </a:lnTo>
                    <a:lnTo>
                      <a:pt x="2774" y="8718"/>
                    </a:lnTo>
                    <a:lnTo>
                      <a:pt x="2768" y="8691"/>
                    </a:lnTo>
                    <a:lnTo>
                      <a:pt x="2767" y="8682"/>
                    </a:lnTo>
                    <a:lnTo>
                      <a:pt x="2762" y="8654"/>
                    </a:lnTo>
                    <a:lnTo>
                      <a:pt x="2761" y="8645"/>
                    </a:lnTo>
                    <a:lnTo>
                      <a:pt x="2757" y="8617"/>
                    </a:lnTo>
                    <a:lnTo>
                      <a:pt x="2756" y="8608"/>
                    </a:lnTo>
                    <a:lnTo>
                      <a:pt x="2753" y="8580"/>
                    </a:lnTo>
                    <a:lnTo>
                      <a:pt x="2753" y="8571"/>
                    </a:lnTo>
                    <a:lnTo>
                      <a:pt x="2751" y="8542"/>
                    </a:lnTo>
                    <a:lnTo>
                      <a:pt x="2751" y="8533"/>
                    </a:lnTo>
                    <a:lnTo>
                      <a:pt x="2750" y="8505"/>
                    </a:lnTo>
                    <a:lnTo>
                      <a:pt x="2750" y="8500"/>
                    </a:lnTo>
                    <a:lnTo>
                      <a:pt x="2750" y="1500"/>
                    </a:lnTo>
                    <a:lnTo>
                      <a:pt x="2750" y="1495"/>
                    </a:lnTo>
                    <a:lnTo>
                      <a:pt x="2751" y="1467"/>
                    </a:lnTo>
                    <a:lnTo>
                      <a:pt x="2751" y="1458"/>
                    </a:lnTo>
                    <a:lnTo>
                      <a:pt x="2753" y="1429"/>
                    </a:lnTo>
                    <a:lnTo>
                      <a:pt x="2753" y="1420"/>
                    </a:lnTo>
                    <a:lnTo>
                      <a:pt x="2756" y="1392"/>
                    </a:lnTo>
                    <a:lnTo>
                      <a:pt x="2757" y="1383"/>
                    </a:lnTo>
                    <a:lnTo>
                      <a:pt x="2761" y="1355"/>
                    </a:lnTo>
                    <a:lnTo>
                      <a:pt x="2762" y="1346"/>
                    </a:lnTo>
                    <a:lnTo>
                      <a:pt x="2767" y="1318"/>
                    </a:lnTo>
                    <a:lnTo>
                      <a:pt x="2768" y="1309"/>
                    </a:lnTo>
                    <a:lnTo>
                      <a:pt x="2774" y="1282"/>
                    </a:lnTo>
                    <a:lnTo>
                      <a:pt x="2776" y="1273"/>
                    </a:lnTo>
                    <a:lnTo>
                      <a:pt x="2783" y="1246"/>
                    </a:lnTo>
                    <a:lnTo>
                      <a:pt x="2785" y="1237"/>
                    </a:lnTo>
                    <a:lnTo>
                      <a:pt x="2793" y="1210"/>
                    </a:lnTo>
                    <a:lnTo>
                      <a:pt x="2796" y="1201"/>
                    </a:lnTo>
                    <a:lnTo>
                      <a:pt x="2805" y="1174"/>
                    </a:lnTo>
                    <a:lnTo>
                      <a:pt x="2808" y="1166"/>
                    </a:lnTo>
                    <a:lnTo>
                      <a:pt x="2817" y="1140"/>
                    </a:lnTo>
                    <a:lnTo>
                      <a:pt x="2821" y="1131"/>
                    </a:lnTo>
                    <a:lnTo>
                      <a:pt x="2831" y="1105"/>
                    </a:lnTo>
                    <a:lnTo>
                      <a:pt x="2835" y="1097"/>
                    </a:lnTo>
                    <a:lnTo>
                      <a:pt x="2846" y="1071"/>
                    </a:lnTo>
                    <a:lnTo>
                      <a:pt x="2850" y="1063"/>
                    </a:lnTo>
                    <a:lnTo>
                      <a:pt x="2863" y="1038"/>
                    </a:lnTo>
                    <a:lnTo>
                      <a:pt x="2867" y="1030"/>
                    </a:lnTo>
                    <a:lnTo>
                      <a:pt x="2881" y="1005"/>
                    </a:lnTo>
                    <a:lnTo>
                      <a:pt x="2886" y="996"/>
                    </a:lnTo>
                    <a:lnTo>
                      <a:pt x="2901" y="972"/>
                    </a:lnTo>
                    <a:lnTo>
                      <a:pt x="2906" y="964"/>
                    </a:lnTo>
                    <a:lnTo>
                      <a:pt x="2921" y="940"/>
                    </a:lnTo>
                    <a:lnTo>
                      <a:pt x="2926" y="932"/>
                    </a:lnTo>
                    <a:lnTo>
                      <a:pt x="2943" y="910"/>
                    </a:lnTo>
                    <a:lnTo>
                      <a:pt x="2948" y="902"/>
                    </a:lnTo>
                    <a:lnTo>
                      <a:pt x="2965" y="880"/>
                    </a:lnTo>
                    <a:lnTo>
                      <a:pt x="2971" y="873"/>
                    </a:lnTo>
                    <a:lnTo>
                      <a:pt x="2989" y="851"/>
                    </a:lnTo>
                    <a:lnTo>
                      <a:pt x="2995" y="844"/>
                    </a:lnTo>
                    <a:lnTo>
                      <a:pt x="3014" y="823"/>
                    </a:lnTo>
                    <a:lnTo>
                      <a:pt x="3020" y="816"/>
                    </a:lnTo>
                    <a:lnTo>
                      <a:pt x="3039" y="796"/>
                    </a:lnTo>
                    <a:lnTo>
                      <a:pt x="3046" y="789"/>
                    </a:lnTo>
                    <a:lnTo>
                      <a:pt x="3066" y="770"/>
                    </a:lnTo>
                    <a:lnTo>
                      <a:pt x="3073" y="764"/>
                    </a:lnTo>
                    <a:lnTo>
                      <a:pt x="3094" y="745"/>
                    </a:lnTo>
                    <a:lnTo>
                      <a:pt x="3101" y="739"/>
                    </a:lnTo>
                    <a:lnTo>
                      <a:pt x="3123" y="721"/>
                    </a:lnTo>
                    <a:lnTo>
                      <a:pt x="3130" y="715"/>
                    </a:lnTo>
                    <a:lnTo>
                      <a:pt x="3152" y="698"/>
                    </a:lnTo>
                    <a:lnTo>
                      <a:pt x="3160" y="693"/>
                    </a:lnTo>
                    <a:lnTo>
                      <a:pt x="3182" y="676"/>
                    </a:lnTo>
                    <a:lnTo>
                      <a:pt x="3190" y="671"/>
                    </a:lnTo>
                    <a:lnTo>
                      <a:pt x="3214" y="656"/>
                    </a:lnTo>
                    <a:lnTo>
                      <a:pt x="3222" y="651"/>
                    </a:lnTo>
                    <a:lnTo>
                      <a:pt x="3246" y="636"/>
                    </a:lnTo>
                    <a:lnTo>
                      <a:pt x="3255" y="631"/>
                    </a:lnTo>
                    <a:lnTo>
                      <a:pt x="3280" y="617"/>
                    </a:lnTo>
                    <a:lnTo>
                      <a:pt x="3288" y="613"/>
                    </a:lnTo>
                    <a:lnTo>
                      <a:pt x="3313" y="600"/>
                    </a:lnTo>
                    <a:lnTo>
                      <a:pt x="3321" y="596"/>
                    </a:lnTo>
                    <a:lnTo>
                      <a:pt x="3347" y="585"/>
                    </a:lnTo>
                    <a:lnTo>
                      <a:pt x="3355" y="581"/>
                    </a:lnTo>
                    <a:lnTo>
                      <a:pt x="3381" y="571"/>
                    </a:lnTo>
                    <a:lnTo>
                      <a:pt x="3390" y="567"/>
                    </a:lnTo>
                    <a:lnTo>
                      <a:pt x="3416" y="558"/>
                    </a:lnTo>
                    <a:lnTo>
                      <a:pt x="3424" y="555"/>
                    </a:lnTo>
                    <a:lnTo>
                      <a:pt x="3451" y="546"/>
                    </a:lnTo>
                    <a:lnTo>
                      <a:pt x="3460" y="543"/>
                    </a:lnTo>
                    <a:lnTo>
                      <a:pt x="3487" y="535"/>
                    </a:lnTo>
                    <a:lnTo>
                      <a:pt x="3496" y="533"/>
                    </a:lnTo>
                    <a:lnTo>
                      <a:pt x="3523" y="526"/>
                    </a:lnTo>
                    <a:lnTo>
                      <a:pt x="3532" y="524"/>
                    </a:lnTo>
                    <a:lnTo>
                      <a:pt x="3559" y="518"/>
                    </a:lnTo>
                    <a:lnTo>
                      <a:pt x="3568" y="517"/>
                    </a:lnTo>
                    <a:lnTo>
                      <a:pt x="3596" y="512"/>
                    </a:lnTo>
                    <a:lnTo>
                      <a:pt x="3605" y="511"/>
                    </a:lnTo>
                    <a:lnTo>
                      <a:pt x="3633" y="507"/>
                    </a:lnTo>
                    <a:lnTo>
                      <a:pt x="3642" y="506"/>
                    </a:lnTo>
                    <a:lnTo>
                      <a:pt x="3670" y="503"/>
                    </a:lnTo>
                    <a:lnTo>
                      <a:pt x="3679" y="503"/>
                    </a:lnTo>
                    <a:lnTo>
                      <a:pt x="3708" y="501"/>
                    </a:lnTo>
                    <a:lnTo>
                      <a:pt x="3717" y="501"/>
                    </a:lnTo>
                    <a:lnTo>
                      <a:pt x="3745" y="500"/>
                    </a:lnTo>
                    <a:close/>
                    <a:moveTo>
                      <a:pt x="3752" y="1000"/>
                    </a:moveTo>
                    <a:lnTo>
                      <a:pt x="3731" y="1000"/>
                    </a:lnTo>
                    <a:lnTo>
                      <a:pt x="3712" y="1001"/>
                    </a:lnTo>
                    <a:lnTo>
                      <a:pt x="3694" y="1003"/>
                    </a:lnTo>
                    <a:lnTo>
                      <a:pt x="3675" y="1006"/>
                    </a:lnTo>
                    <a:lnTo>
                      <a:pt x="3657" y="1009"/>
                    </a:lnTo>
                    <a:lnTo>
                      <a:pt x="3639" y="1013"/>
                    </a:lnTo>
                    <a:lnTo>
                      <a:pt x="3620" y="1017"/>
                    </a:lnTo>
                    <a:lnTo>
                      <a:pt x="3602" y="1022"/>
                    </a:lnTo>
                    <a:lnTo>
                      <a:pt x="3585" y="1028"/>
                    </a:lnTo>
                    <a:lnTo>
                      <a:pt x="3567" y="1035"/>
                    </a:lnTo>
                    <a:lnTo>
                      <a:pt x="3550" y="1042"/>
                    </a:lnTo>
                    <a:lnTo>
                      <a:pt x="3532" y="1050"/>
                    </a:lnTo>
                    <a:lnTo>
                      <a:pt x="3516" y="1058"/>
                    </a:lnTo>
                    <a:lnTo>
                      <a:pt x="3500" y="1067"/>
                    </a:lnTo>
                    <a:lnTo>
                      <a:pt x="3484" y="1076"/>
                    </a:lnTo>
                    <a:lnTo>
                      <a:pt x="3468" y="1086"/>
                    </a:lnTo>
                    <a:lnTo>
                      <a:pt x="3453" y="1097"/>
                    </a:lnTo>
                    <a:lnTo>
                      <a:pt x="3438" y="1109"/>
                    </a:lnTo>
                    <a:lnTo>
                      <a:pt x="3424" y="1121"/>
                    </a:lnTo>
                    <a:lnTo>
                      <a:pt x="3410" y="1133"/>
                    </a:lnTo>
                    <a:lnTo>
                      <a:pt x="3396" y="1146"/>
                    </a:lnTo>
                    <a:lnTo>
                      <a:pt x="3383" y="1160"/>
                    </a:lnTo>
                    <a:lnTo>
                      <a:pt x="3371" y="1174"/>
                    </a:lnTo>
                    <a:lnTo>
                      <a:pt x="3359" y="1188"/>
                    </a:lnTo>
                    <a:lnTo>
                      <a:pt x="3347" y="1203"/>
                    </a:lnTo>
                    <a:lnTo>
                      <a:pt x="3336" y="1218"/>
                    </a:lnTo>
                    <a:lnTo>
                      <a:pt x="3326" y="1234"/>
                    </a:lnTo>
                    <a:lnTo>
                      <a:pt x="3317" y="1250"/>
                    </a:lnTo>
                    <a:lnTo>
                      <a:pt x="3308" y="1266"/>
                    </a:lnTo>
                    <a:lnTo>
                      <a:pt x="3300" y="1282"/>
                    </a:lnTo>
                    <a:lnTo>
                      <a:pt x="3292" y="1300"/>
                    </a:lnTo>
                    <a:lnTo>
                      <a:pt x="3285" y="1317"/>
                    </a:lnTo>
                    <a:lnTo>
                      <a:pt x="3278" y="1335"/>
                    </a:lnTo>
                    <a:lnTo>
                      <a:pt x="3272" y="1352"/>
                    </a:lnTo>
                    <a:lnTo>
                      <a:pt x="3267" y="1370"/>
                    </a:lnTo>
                    <a:lnTo>
                      <a:pt x="3263" y="1389"/>
                    </a:lnTo>
                    <a:lnTo>
                      <a:pt x="3259" y="1407"/>
                    </a:lnTo>
                    <a:lnTo>
                      <a:pt x="3256" y="1425"/>
                    </a:lnTo>
                    <a:lnTo>
                      <a:pt x="3253" y="1444"/>
                    </a:lnTo>
                    <a:lnTo>
                      <a:pt x="3251" y="1462"/>
                    </a:lnTo>
                    <a:lnTo>
                      <a:pt x="3250" y="1481"/>
                    </a:lnTo>
                    <a:lnTo>
                      <a:pt x="3250" y="1502"/>
                    </a:lnTo>
                    <a:lnTo>
                      <a:pt x="3250" y="8498"/>
                    </a:lnTo>
                    <a:lnTo>
                      <a:pt x="3250" y="8519"/>
                    </a:lnTo>
                    <a:lnTo>
                      <a:pt x="3251" y="8538"/>
                    </a:lnTo>
                    <a:lnTo>
                      <a:pt x="3253" y="8556"/>
                    </a:lnTo>
                    <a:lnTo>
                      <a:pt x="3256" y="8575"/>
                    </a:lnTo>
                    <a:lnTo>
                      <a:pt x="3259" y="8593"/>
                    </a:lnTo>
                    <a:lnTo>
                      <a:pt x="3263" y="8611"/>
                    </a:lnTo>
                    <a:lnTo>
                      <a:pt x="3267" y="8630"/>
                    </a:lnTo>
                    <a:lnTo>
                      <a:pt x="3272" y="8648"/>
                    </a:lnTo>
                    <a:lnTo>
                      <a:pt x="3278" y="8665"/>
                    </a:lnTo>
                    <a:lnTo>
                      <a:pt x="3285" y="8683"/>
                    </a:lnTo>
                    <a:lnTo>
                      <a:pt x="3292" y="8700"/>
                    </a:lnTo>
                    <a:lnTo>
                      <a:pt x="3300" y="8718"/>
                    </a:lnTo>
                    <a:lnTo>
                      <a:pt x="3308" y="8734"/>
                    </a:lnTo>
                    <a:lnTo>
                      <a:pt x="3317" y="8750"/>
                    </a:lnTo>
                    <a:lnTo>
                      <a:pt x="3326" y="8766"/>
                    </a:lnTo>
                    <a:lnTo>
                      <a:pt x="3336" y="8782"/>
                    </a:lnTo>
                    <a:lnTo>
                      <a:pt x="3347" y="8797"/>
                    </a:lnTo>
                    <a:lnTo>
                      <a:pt x="3359" y="8812"/>
                    </a:lnTo>
                    <a:lnTo>
                      <a:pt x="3371" y="8826"/>
                    </a:lnTo>
                    <a:lnTo>
                      <a:pt x="3383" y="8840"/>
                    </a:lnTo>
                    <a:lnTo>
                      <a:pt x="3396" y="8854"/>
                    </a:lnTo>
                    <a:lnTo>
                      <a:pt x="3410" y="8867"/>
                    </a:lnTo>
                    <a:lnTo>
                      <a:pt x="3424" y="8879"/>
                    </a:lnTo>
                    <a:lnTo>
                      <a:pt x="3438" y="8891"/>
                    </a:lnTo>
                    <a:lnTo>
                      <a:pt x="3453" y="8903"/>
                    </a:lnTo>
                    <a:lnTo>
                      <a:pt x="3468" y="8914"/>
                    </a:lnTo>
                    <a:lnTo>
                      <a:pt x="3484" y="8924"/>
                    </a:lnTo>
                    <a:lnTo>
                      <a:pt x="3500" y="8933"/>
                    </a:lnTo>
                    <a:lnTo>
                      <a:pt x="3516" y="8942"/>
                    </a:lnTo>
                    <a:lnTo>
                      <a:pt x="3532" y="8950"/>
                    </a:lnTo>
                    <a:lnTo>
                      <a:pt x="3550" y="8958"/>
                    </a:lnTo>
                    <a:lnTo>
                      <a:pt x="3567" y="8965"/>
                    </a:lnTo>
                    <a:lnTo>
                      <a:pt x="3585" y="8972"/>
                    </a:lnTo>
                    <a:lnTo>
                      <a:pt x="3602" y="8978"/>
                    </a:lnTo>
                    <a:lnTo>
                      <a:pt x="3620" y="8983"/>
                    </a:lnTo>
                    <a:lnTo>
                      <a:pt x="3639" y="8987"/>
                    </a:lnTo>
                    <a:lnTo>
                      <a:pt x="3657" y="8991"/>
                    </a:lnTo>
                    <a:lnTo>
                      <a:pt x="3675" y="8994"/>
                    </a:lnTo>
                    <a:lnTo>
                      <a:pt x="3694" y="8997"/>
                    </a:lnTo>
                    <a:lnTo>
                      <a:pt x="3712" y="8999"/>
                    </a:lnTo>
                    <a:lnTo>
                      <a:pt x="3731" y="9000"/>
                    </a:lnTo>
                    <a:lnTo>
                      <a:pt x="3752" y="9000"/>
                    </a:lnTo>
                    <a:lnTo>
                      <a:pt x="6248" y="9000"/>
                    </a:lnTo>
                    <a:lnTo>
                      <a:pt x="6269" y="9000"/>
                    </a:lnTo>
                    <a:lnTo>
                      <a:pt x="6288" y="8999"/>
                    </a:lnTo>
                    <a:lnTo>
                      <a:pt x="6306" y="8997"/>
                    </a:lnTo>
                    <a:lnTo>
                      <a:pt x="6325" y="8994"/>
                    </a:lnTo>
                    <a:lnTo>
                      <a:pt x="6343" y="8991"/>
                    </a:lnTo>
                    <a:lnTo>
                      <a:pt x="6361" y="8987"/>
                    </a:lnTo>
                    <a:lnTo>
                      <a:pt x="6380" y="8983"/>
                    </a:lnTo>
                    <a:lnTo>
                      <a:pt x="6398" y="8978"/>
                    </a:lnTo>
                    <a:lnTo>
                      <a:pt x="6415" y="8972"/>
                    </a:lnTo>
                    <a:lnTo>
                      <a:pt x="6433" y="8965"/>
                    </a:lnTo>
                    <a:lnTo>
                      <a:pt x="6450" y="8958"/>
                    </a:lnTo>
                    <a:lnTo>
                      <a:pt x="6468" y="8950"/>
                    </a:lnTo>
                    <a:lnTo>
                      <a:pt x="6484" y="8942"/>
                    </a:lnTo>
                    <a:lnTo>
                      <a:pt x="6500" y="8933"/>
                    </a:lnTo>
                    <a:lnTo>
                      <a:pt x="6516" y="8924"/>
                    </a:lnTo>
                    <a:lnTo>
                      <a:pt x="6532" y="8914"/>
                    </a:lnTo>
                    <a:lnTo>
                      <a:pt x="6547" y="8903"/>
                    </a:lnTo>
                    <a:lnTo>
                      <a:pt x="6562" y="8891"/>
                    </a:lnTo>
                    <a:lnTo>
                      <a:pt x="6576" y="8879"/>
                    </a:lnTo>
                    <a:lnTo>
                      <a:pt x="6590" y="8867"/>
                    </a:lnTo>
                    <a:lnTo>
                      <a:pt x="6604" y="8854"/>
                    </a:lnTo>
                    <a:lnTo>
                      <a:pt x="6617" y="8840"/>
                    </a:lnTo>
                    <a:lnTo>
                      <a:pt x="6629" y="8826"/>
                    </a:lnTo>
                    <a:lnTo>
                      <a:pt x="6641" y="8812"/>
                    </a:lnTo>
                    <a:lnTo>
                      <a:pt x="6653" y="8797"/>
                    </a:lnTo>
                    <a:lnTo>
                      <a:pt x="6664" y="8782"/>
                    </a:lnTo>
                    <a:lnTo>
                      <a:pt x="6674" y="8766"/>
                    </a:lnTo>
                    <a:lnTo>
                      <a:pt x="6683" y="8750"/>
                    </a:lnTo>
                    <a:lnTo>
                      <a:pt x="6692" y="8734"/>
                    </a:lnTo>
                    <a:lnTo>
                      <a:pt x="6700" y="8718"/>
                    </a:lnTo>
                    <a:lnTo>
                      <a:pt x="6708" y="8700"/>
                    </a:lnTo>
                    <a:lnTo>
                      <a:pt x="6715" y="8683"/>
                    </a:lnTo>
                    <a:lnTo>
                      <a:pt x="6722" y="8665"/>
                    </a:lnTo>
                    <a:lnTo>
                      <a:pt x="6728" y="8648"/>
                    </a:lnTo>
                    <a:lnTo>
                      <a:pt x="6733" y="8630"/>
                    </a:lnTo>
                    <a:lnTo>
                      <a:pt x="6737" y="8611"/>
                    </a:lnTo>
                    <a:lnTo>
                      <a:pt x="6741" y="8593"/>
                    </a:lnTo>
                    <a:lnTo>
                      <a:pt x="6744" y="8575"/>
                    </a:lnTo>
                    <a:lnTo>
                      <a:pt x="6747" y="8556"/>
                    </a:lnTo>
                    <a:lnTo>
                      <a:pt x="6749" y="8538"/>
                    </a:lnTo>
                    <a:lnTo>
                      <a:pt x="6750" y="8519"/>
                    </a:lnTo>
                    <a:lnTo>
                      <a:pt x="6750" y="8498"/>
                    </a:lnTo>
                    <a:lnTo>
                      <a:pt x="6750" y="1502"/>
                    </a:lnTo>
                    <a:lnTo>
                      <a:pt x="6750" y="1481"/>
                    </a:lnTo>
                    <a:lnTo>
                      <a:pt x="6749" y="1462"/>
                    </a:lnTo>
                    <a:lnTo>
                      <a:pt x="6747" y="1444"/>
                    </a:lnTo>
                    <a:lnTo>
                      <a:pt x="6744" y="1425"/>
                    </a:lnTo>
                    <a:lnTo>
                      <a:pt x="6741" y="1407"/>
                    </a:lnTo>
                    <a:lnTo>
                      <a:pt x="6737" y="1389"/>
                    </a:lnTo>
                    <a:lnTo>
                      <a:pt x="6733" y="1370"/>
                    </a:lnTo>
                    <a:lnTo>
                      <a:pt x="6728" y="1352"/>
                    </a:lnTo>
                    <a:lnTo>
                      <a:pt x="6722" y="1335"/>
                    </a:lnTo>
                    <a:lnTo>
                      <a:pt x="6715" y="1317"/>
                    </a:lnTo>
                    <a:lnTo>
                      <a:pt x="6708" y="1300"/>
                    </a:lnTo>
                    <a:lnTo>
                      <a:pt x="6700" y="1282"/>
                    </a:lnTo>
                    <a:lnTo>
                      <a:pt x="6692" y="1266"/>
                    </a:lnTo>
                    <a:lnTo>
                      <a:pt x="6683" y="1250"/>
                    </a:lnTo>
                    <a:lnTo>
                      <a:pt x="6674" y="1234"/>
                    </a:lnTo>
                    <a:lnTo>
                      <a:pt x="6664" y="1218"/>
                    </a:lnTo>
                    <a:lnTo>
                      <a:pt x="6653" y="1203"/>
                    </a:lnTo>
                    <a:lnTo>
                      <a:pt x="6641" y="1188"/>
                    </a:lnTo>
                    <a:lnTo>
                      <a:pt x="6629" y="1174"/>
                    </a:lnTo>
                    <a:lnTo>
                      <a:pt x="6617" y="1160"/>
                    </a:lnTo>
                    <a:lnTo>
                      <a:pt x="6604" y="1146"/>
                    </a:lnTo>
                    <a:lnTo>
                      <a:pt x="6590" y="1133"/>
                    </a:lnTo>
                    <a:lnTo>
                      <a:pt x="6576" y="1121"/>
                    </a:lnTo>
                    <a:lnTo>
                      <a:pt x="6562" y="1109"/>
                    </a:lnTo>
                    <a:lnTo>
                      <a:pt x="6547" y="1097"/>
                    </a:lnTo>
                    <a:lnTo>
                      <a:pt x="6532" y="1086"/>
                    </a:lnTo>
                    <a:lnTo>
                      <a:pt x="6516" y="1076"/>
                    </a:lnTo>
                    <a:lnTo>
                      <a:pt x="6500" y="1067"/>
                    </a:lnTo>
                    <a:lnTo>
                      <a:pt x="6484" y="1058"/>
                    </a:lnTo>
                    <a:lnTo>
                      <a:pt x="6468" y="1050"/>
                    </a:lnTo>
                    <a:lnTo>
                      <a:pt x="6450" y="1042"/>
                    </a:lnTo>
                    <a:lnTo>
                      <a:pt x="6433" y="1035"/>
                    </a:lnTo>
                    <a:lnTo>
                      <a:pt x="6415" y="1028"/>
                    </a:lnTo>
                    <a:lnTo>
                      <a:pt x="6398" y="1022"/>
                    </a:lnTo>
                    <a:lnTo>
                      <a:pt x="6380" y="1017"/>
                    </a:lnTo>
                    <a:lnTo>
                      <a:pt x="6361" y="1013"/>
                    </a:lnTo>
                    <a:lnTo>
                      <a:pt x="6343" y="1009"/>
                    </a:lnTo>
                    <a:lnTo>
                      <a:pt x="6325" y="1006"/>
                    </a:lnTo>
                    <a:lnTo>
                      <a:pt x="6306" y="1003"/>
                    </a:lnTo>
                    <a:lnTo>
                      <a:pt x="6288" y="1001"/>
                    </a:lnTo>
                    <a:lnTo>
                      <a:pt x="6269" y="1000"/>
                    </a:lnTo>
                    <a:lnTo>
                      <a:pt x="6248" y="1000"/>
                    </a:lnTo>
                    <a:lnTo>
                      <a:pt x="3752" y="10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C22E29C-B7D2-4C64-A46C-A48F8DFCE26E}"/>
              </a:ext>
            </a:extLst>
          </p:cNvPr>
          <p:cNvGrpSpPr/>
          <p:nvPr/>
        </p:nvGrpSpPr>
        <p:grpSpPr>
          <a:xfrm>
            <a:off x="4396451" y="2261253"/>
            <a:ext cx="3399098" cy="1705952"/>
            <a:chOff x="571018" y="1689904"/>
            <a:chExt cx="3399098" cy="1705952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42996C79-E28A-4760-B148-DF698D63AB9B}"/>
                </a:ext>
              </a:extLst>
            </p:cNvPr>
            <p:cNvGrpSpPr/>
            <p:nvPr/>
          </p:nvGrpSpPr>
          <p:grpSpPr>
            <a:xfrm>
              <a:off x="960699" y="1689904"/>
              <a:ext cx="3009417" cy="1705952"/>
              <a:chOff x="1081159" y="1603372"/>
              <a:chExt cx="2317361" cy="1323432"/>
            </a:xfrm>
          </p:grpSpPr>
          <p:sp>
            <p:nvSpPr>
              <p:cNvPr id="80" name="Rectangle: Top Corners Rounded 79">
                <a:extLst>
                  <a:ext uri="{FF2B5EF4-FFF2-40B4-BE49-F238E27FC236}">
                    <a16:creationId xmlns:a16="http://schemas.microsoft.com/office/drawing/2014/main" id="{95F3E40D-9AB8-49C8-A774-2FCF80D3BB1E}"/>
                  </a:ext>
                </a:extLst>
              </p:cNvPr>
              <p:cNvSpPr/>
              <p:nvPr/>
            </p:nvSpPr>
            <p:spPr>
              <a:xfrm rot="5400000">
                <a:off x="1578124" y="1106407"/>
                <a:ext cx="1323432" cy="2317361"/>
              </a:xfrm>
              <a:prstGeom prst="round2SameRect">
                <a:avLst>
                  <a:gd name="adj1" fmla="val 11918"/>
                  <a:gd name="adj2" fmla="val 0"/>
                </a:avLst>
              </a:prstGeom>
              <a:noFill/>
              <a:ln w="9525" cap="rnd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EA832CDA-7759-42D5-8BA7-141CAF8E72CD}"/>
                  </a:ext>
                </a:extLst>
              </p:cNvPr>
              <p:cNvSpPr/>
              <p:nvPr/>
            </p:nvSpPr>
            <p:spPr>
              <a:xfrm>
                <a:off x="1141362" y="1811434"/>
                <a:ext cx="2249538" cy="907306"/>
              </a:xfrm>
              <a:prstGeom prst="rect">
                <a:avLst/>
              </a:prstGeom>
              <a:noFill/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rnd" cmpd="sng" algn="ctr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534988" lvl="1"/>
                <a:r>
                  <a:rPr lang="en-US" sz="1600" b="1" dirty="0">
                    <a:solidFill>
                      <a:schemeClr val="accent1"/>
                    </a:solidFill>
                  </a:rPr>
                  <a:t>Smart inventory</a:t>
                </a:r>
              </a:p>
              <a:p>
                <a:pPr marL="534988" lvl="1"/>
                <a:r>
                  <a:rPr lang="en-US" sz="1600" dirty="0">
                    <a:solidFill>
                      <a:schemeClr val="tx1"/>
                    </a:solidFill>
                  </a:rPr>
                  <a:t>Auto-replenishment from the commissary tied to sales forecasts</a:t>
                </a:r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0BA96473-9017-4E9F-8C1E-12E5614A922F}"/>
                </a:ext>
              </a:extLst>
            </p:cNvPr>
            <p:cNvSpPr/>
            <p:nvPr/>
          </p:nvSpPr>
          <p:spPr>
            <a:xfrm rot="18899140" flipV="1">
              <a:off x="784225" y="2295514"/>
              <a:ext cx="759617" cy="731759"/>
            </a:xfrm>
            <a:prstGeom prst="ellipse">
              <a:avLst/>
            </a:prstGeom>
            <a:gradFill>
              <a:gsLst>
                <a:gs pos="34000">
                  <a:srgbClr val="F0F0F0"/>
                </a:gs>
                <a:gs pos="77000">
                  <a:schemeClr val="accent1">
                    <a:lumMod val="20000"/>
                    <a:lumOff val="80000"/>
                  </a:schemeClr>
                </a:gs>
              </a:gsLst>
              <a:lin ang="18600000" scaled="0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0C44AB63-D905-4DE8-83CC-B8C8456B5E3B}"/>
                </a:ext>
              </a:extLst>
            </p:cNvPr>
            <p:cNvGrpSpPr/>
            <p:nvPr/>
          </p:nvGrpSpPr>
          <p:grpSpPr>
            <a:xfrm>
              <a:off x="571018" y="2148082"/>
              <a:ext cx="838186" cy="838186"/>
              <a:chOff x="721966" y="1986158"/>
              <a:chExt cx="674902" cy="674902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1BD3974E-49F2-4099-BB8B-41F6EAE8AF59}"/>
                  </a:ext>
                </a:extLst>
              </p:cNvPr>
              <p:cNvSpPr/>
              <p:nvPr/>
            </p:nvSpPr>
            <p:spPr>
              <a:xfrm>
                <a:off x="721966" y="1986158"/>
                <a:ext cx="674902" cy="6749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grpSp>
            <p:nvGrpSpPr>
              <p:cNvPr id="127" name="Group 76"/>
              <p:cNvGrpSpPr/>
              <p:nvPr/>
            </p:nvGrpSpPr>
            <p:grpSpPr>
              <a:xfrm>
                <a:off x="808583" y="2072775"/>
                <a:ext cx="501668" cy="501668"/>
                <a:chOff x="1830237" y="1760585"/>
                <a:chExt cx="633600" cy="633600"/>
              </a:xfrm>
            </p:grpSpPr>
            <p:sp>
              <p:nvSpPr>
                <p:cNvPr id="128" name="Accent"/>
                <p:cNvSpPr/>
                <p:nvPr/>
              </p:nvSpPr>
              <p:spPr>
                <a:xfrm>
                  <a:off x="1830237" y="1760585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3418" y="1715"/>
                      </a:moveTo>
                      <a:lnTo>
                        <a:pt x="6582" y="1715"/>
                      </a:lnTo>
                      <a:lnTo>
                        <a:pt x="6582" y="4878"/>
                      </a:lnTo>
                      <a:lnTo>
                        <a:pt x="3418" y="4878"/>
                      </a:lnTo>
                      <a:lnTo>
                        <a:pt x="3418" y="17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29" name="Outline"/>
                <p:cNvSpPr/>
                <p:nvPr/>
              </p:nvSpPr>
              <p:spPr>
                <a:xfrm>
                  <a:off x="1830237" y="1760585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1350" y="4872"/>
                      </a:moveTo>
                      <a:lnTo>
                        <a:pt x="3168" y="4872"/>
                      </a:lnTo>
                      <a:lnTo>
                        <a:pt x="3168" y="1715"/>
                      </a:lnTo>
                      <a:lnTo>
                        <a:pt x="3170" y="1682"/>
                      </a:lnTo>
                      <a:lnTo>
                        <a:pt x="3177" y="1650"/>
                      </a:lnTo>
                      <a:lnTo>
                        <a:pt x="3187" y="1619"/>
                      </a:lnTo>
                      <a:lnTo>
                        <a:pt x="3201" y="1590"/>
                      </a:lnTo>
                      <a:lnTo>
                        <a:pt x="3220" y="1563"/>
                      </a:lnTo>
                      <a:lnTo>
                        <a:pt x="3241" y="1538"/>
                      </a:lnTo>
                      <a:lnTo>
                        <a:pt x="3266" y="1517"/>
                      </a:lnTo>
                      <a:lnTo>
                        <a:pt x="3293" y="1498"/>
                      </a:lnTo>
                      <a:lnTo>
                        <a:pt x="3322" y="1484"/>
                      </a:lnTo>
                      <a:lnTo>
                        <a:pt x="3353" y="1474"/>
                      </a:lnTo>
                      <a:lnTo>
                        <a:pt x="3385" y="1467"/>
                      </a:lnTo>
                      <a:lnTo>
                        <a:pt x="3418" y="1465"/>
                      </a:lnTo>
                      <a:lnTo>
                        <a:pt x="6582" y="1465"/>
                      </a:lnTo>
                      <a:lnTo>
                        <a:pt x="6615" y="1467"/>
                      </a:lnTo>
                      <a:lnTo>
                        <a:pt x="6647" y="1474"/>
                      </a:lnTo>
                      <a:lnTo>
                        <a:pt x="6678" y="1484"/>
                      </a:lnTo>
                      <a:lnTo>
                        <a:pt x="6707" y="1498"/>
                      </a:lnTo>
                      <a:lnTo>
                        <a:pt x="6734" y="1517"/>
                      </a:lnTo>
                      <a:lnTo>
                        <a:pt x="6759" y="1538"/>
                      </a:lnTo>
                      <a:lnTo>
                        <a:pt x="6780" y="1563"/>
                      </a:lnTo>
                      <a:lnTo>
                        <a:pt x="6799" y="1590"/>
                      </a:lnTo>
                      <a:lnTo>
                        <a:pt x="6813" y="1619"/>
                      </a:lnTo>
                      <a:lnTo>
                        <a:pt x="6823" y="1650"/>
                      </a:lnTo>
                      <a:lnTo>
                        <a:pt x="6830" y="1682"/>
                      </a:lnTo>
                      <a:lnTo>
                        <a:pt x="6832" y="1715"/>
                      </a:lnTo>
                      <a:lnTo>
                        <a:pt x="6832" y="4872"/>
                      </a:lnTo>
                      <a:lnTo>
                        <a:pt x="8650" y="4872"/>
                      </a:lnTo>
                      <a:lnTo>
                        <a:pt x="8683" y="4874"/>
                      </a:lnTo>
                      <a:lnTo>
                        <a:pt x="8715" y="4881"/>
                      </a:lnTo>
                      <a:lnTo>
                        <a:pt x="8746" y="4891"/>
                      </a:lnTo>
                      <a:lnTo>
                        <a:pt x="8775" y="4905"/>
                      </a:lnTo>
                      <a:lnTo>
                        <a:pt x="8802" y="4924"/>
                      </a:lnTo>
                      <a:lnTo>
                        <a:pt x="8827" y="4945"/>
                      </a:lnTo>
                      <a:lnTo>
                        <a:pt x="8848" y="4970"/>
                      </a:lnTo>
                      <a:lnTo>
                        <a:pt x="8867" y="4997"/>
                      </a:lnTo>
                      <a:lnTo>
                        <a:pt x="8881" y="5026"/>
                      </a:lnTo>
                      <a:lnTo>
                        <a:pt x="8891" y="5057"/>
                      </a:lnTo>
                      <a:lnTo>
                        <a:pt x="8898" y="5089"/>
                      </a:lnTo>
                      <a:lnTo>
                        <a:pt x="8900" y="5122"/>
                      </a:lnTo>
                      <a:lnTo>
                        <a:pt x="8900" y="8285"/>
                      </a:lnTo>
                      <a:lnTo>
                        <a:pt x="8898" y="8318"/>
                      </a:lnTo>
                      <a:lnTo>
                        <a:pt x="8891" y="8350"/>
                      </a:lnTo>
                      <a:lnTo>
                        <a:pt x="8881" y="8381"/>
                      </a:lnTo>
                      <a:lnTo>
                        <a:pt x="8867" y="8410"/>
                      </a:lnTo>
                      <a:lnTo>
                        <a:pt x="8848" y="8437"/>
                      </a:lnTo>
                      <a:lnTo>
                        <a:pt x="8827" y="8462"/>
                      </a:lnTo>
                      <a:lnTo>
                        <a:pt x="8802" y="8483"/>
                      </a:lnTo>
                      <a:lnTo>
                        <a:pt x="8775" y="8502"/>
                      </a:lnTo>
                      <a:lnTo>
                        <a:pt x="8746" y="8516"/>
                      </a:lnTo>
                      <a:lnTo>
                        <a:pt x="8715" y="8526"/>
                      </a:lnTo>
                      <a:lnTo>
                        <a:pt x="8683" y="8533"/>
                      </a:lnTo>
                      <a:lnTo>
                        <a:pt x="8650" y="8535"/>
                      </a:lnTo>
                      <a:lnTo>
                        <a:pt x="5487" y="8535"/>
                      </a:lnTo>
                      <a:lnTo>
                        <a:pt x="5454" y="8533"/>
                      </a:lnTo>
                      <a:lnTo>
                        <a:pt x="5422" y="8526"/>
                      </a:lnTo>
                      <a:lnTo>
                        <a:pt x="5391" y="8516"/>
                      </a:lnTo>
                      <a:lnTo>
                        <a:pt x="5362" y="8502"/>
                      </a:lnTo>
                      <a:lnTo>
                        <a:pt x="5335" y="8483"/>
                      </a:lnTo>
                      <a:lnTo>
                        <a:pt x="5310" y="8462"/>
                      </a:lnTo>
                      <a:lnTo>
                        <a:pt x="5289" y="8437"/>
                      </a:lnTo>
                      <a:lnTo>
                        <a:pt x="5270" y="8410"/>
                      </a:lnTo>
                      <a:lnTo>
                        <a:pt x="5256" y="8381"/>
                      </a:lnTo>
                      <a:lnTo>
                        <a:pt x="5246" y="8350"/>
                      </a:lnTo>
                      <a:lnTo>
                        <a:pt x="5239" y="8318"/>
                      </a:lnTo>
                      <a:lnTo>
                        <a:pt x="5237" y="8285"/>
                      </a:lnTo>
                      <a:lnTo>
                        <a:pt x="5237" y="5128"/>
                      </a:lnTo>
                      <a:lnTo>
                        <a:pt x="4763" y="5128"/>
                      </a:lnTo>
                      <a:lnTo>
                        <a:pt x="4763" y="8285"/>
                      </a:lnTo>
                      <a:lnTo>
                        <a:pt x="4761" y="8318"/>
                      </a:lnTo>
                      <a:lnTo>
                        <a:pt x="4754" y="8350"/>
                      </a:lnTo>
                      <a:lnTo>
                        <a:pt x="4744" y="8381"/>
                      </a:lnTo>
                      <a:lnTo>
                        <a:pt x="4730" y="8410"/>
                      </a:lnTo>
                      <a:lnTo>
                        <a:pt x="4711" y="8437"/>
                      </a:lnTo>
                      <a:lnTo>
                        <a:pt x="4690" y="8462"/>
                      </a:lnTo>
                      <a:lnTo>
                        <a:pt x="4665" y="8483"/>
                      </a:lnTo>
                      <a:lnTo>
                        <a:pt x="4638" y="8502"/>
                      </a:lnTo>
                      <a:lnTo>
                        <a:pt x="4609" y="8516"/>
                      </a:lnTo>
                      <a:lnTo>
                        <a:pt x="4578" y="8526"/>
                      </a:lnTo>
                      <a:lnTo>
                        <a:pt x="4546" y="8533"/>
                      </a:lnTo>
                      <a:lnTo>
                        <a:pt x="4513" y="8535"/>
                      </a:lnTo>
                      <a:lnTo>
                        <a:pt x="1350" y="8535"/>
                      </a:lnTo>
                      <a:lnTo>
                        <a:pt x="1317" y="8533"/>
                      </a:lnTo>
                      <a:lnTo>
                        <a:pt x="1285" y="8526"/>
                      </a:lnTo>
                      <a:lnTo>
                        <a:pt x="1254" y="8516"/>
                      </a:lnTo>
                      <a:lnTo>
                        <a:pt x="1225" y="8502"/>
                      </a:lnTo>
                      <a:lnTo>
                        <a:pt x="1198" y="8483"/>
                      </a:lnTo>
                      <a:lnTo>
                        <a:pt x="1173" y="8462"/>
                      </a:lnTo>
                      <a:lnTo>
                        <a:pt x="1152" y="8437"/>
                      </a:lnTo>
                      <a:lnTo>
                        <a:pt x="1133" y="8410"/>
                      </a:lnTo>
                      <a:lnTo>
                        <a:pt x="1119" y="8381"/>
                      </a:lnTo>
                      <a:lnTo>
                        <a:pt x="1109" y="8350"/>
                      </a:lnTo>
                      <a:lnTo>
                        <a:pt x="1102" y="8318"/>
                      </a:lnTo>
                      <a:lnTo>
                        <a:pt x="1100" y="8285"/>
                      </a:lnTo>
                      <a:lnTo>
                        <a:pt x="1100" y="5122"/>
                      </a:lnTo>
                      <a:lnTo>
                        <a:pt x="1102" y="5089"/>
                      </a:lnTo>
                      <a:lnTo>
                        <a:pt x="1109" y="5057"/>
                      </a:lnTo>
                      <a:lnTo>
                        <a:pt x="1119" y="5026"/>
                      </a:lnTo>
                      <a:lnTo>
                        <a:pt x="1133" y="4997"/>
                      </a:lnTo>
                      <a:lnTo>
                        <a:pt x="1152" y="4970"/>
                      </a:lnTo>
                      <a:lnTo>
                        <a:pt x="1173" y="4945"/>
                      </a:lnTo>
                      <a:lnTo>
                        <a:pt x="1198" y="4924"/>
                      </a:lnTo>
                      <a:lnTo>
                        <a:pt x="1225" y="4905"/>
                      </a:lnTo>
                      <a:lnTo>
                        <a:pt x="1254" y="4891"/>
                      </a:lnTo>
                      <a:lnTo>
                        <a:pt x="1285" y="4881"/>
                      </a:lnTo>
                      <a:lnTo>
                        <a:pt x="1317" y="4874"/>
                      </a:lnTo>
                      <a:lnTo>
                        <a:pt x="1350" y="4872"/>
                      </a:lnTo>
                      <a:close/>
                      <a:moveTo>
                        <a:pt x="8400" y="8035"/>
                      </a:moveTo>
                      <a:lnTo>
                        <a:pt x="8400" y="5372"/>
                      </a:lnTo>
                      <a:lnTo>
                        <a:pt x="7218" y="5372"/>
                      </a:lnTo>
                      <a:lnTo>
                        <a:pt x="7218" y="8035"/>
                      </a:lnTo>
                      <a:lnTo>
                        <a:pt x="8400" y="8035"/>
                      </a:lnTo>
                      <a:close/>
                      <a:moveTo>
                        <a:pt x="5737" y="5372"/>
                      </a:moveTo>
                      <a:lnTo>
                        <a:pt x="5737" y="8035"/>
                      </a:lnTo>
                      <a:lnTo>
                        <a:pt x="6918" y="8035"/>
                      </a:lnTo>
                      <a:lnTo>
                        <a:pt x="6918" y="5372"/>
                      </a:lnTo>
                      <a:lnTo>
                        <a:pt x="5737" y="5372"/>
                      </a:lnTo>
                      <a:close/>
                      <a:moveTo>
                        <a:pt x="6332" y="4628"/>
                      </a:moveTo>
                      <a:lnTo>
                        <a:pt x="6332" y="1965"/>
                      </a:lnTo>
                      <a:lnTo>
                        <a:pt x="5150" y="1965"/>
                      </a:lnTo>
                      <a:lnTo>
                        <a:pt x="5150" y="4628"/>
                      </a:lnTo>
                      <a:lnTo>
                        <a:pt x="6332" y="4628"/>
                      </a:lnTo>
                      <a:close/>
                      <a:moveTo>
                        <a:pt x="4850" y="4628"/>
                      </a:moveTo>
                      <a:lnTo>
                        <a:pt x="4850" y="1965"/>
                      </a:lnTo>
                      <a:lnTo>
                        <a:pt x="3668" y="1965"/>
                      </a:lnTo>
                      <a:lnTo>
                        <a:pt x="3668" y="4628"/>
                      </a:lnTo>
                      <a:lnTo>
                        <a:pt x="4850" y="4628"/>
                      </a:lnTo>
                      <a:close/>
                      <a:moveTo>
                        <a:pt x="3082" y="8035"/>
                      </a:moveTo>
                      <a:lnTo>
                        <a:pt x="4263" y="8035"/>
                      </a:lnTo>
                      <a:lnTo>
                        <a:pt x="4263" y="5372"/>
                      </a:lnTo>
                      <a:lnTo>
                        <a:pt x="3082" y="5372"/>
                      </a:lnTo>
                      <a:lnTo>
                        <a:pt x="3082" y="8035"/>
                      </a:lnTo>
                      <a:close/>
                      <a:moveTo>
                        <a:pt x="1600" y="8035"/>
                      </a:moveTo>
                      <a:lnTo>
                        <a:pt x="2782" y="8035"/>
                      </a:lnTo>
                      <a:lnTo>
                        <a:pt x="2782" y="5372"/>
                      </a:lnTo>
                      <a:lnTo>
                        <a:pt x="1600" y="5372"/>
                      </a:lnTo>
                      <a:lnTo>
                        <a:pt x="1600" y="8035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30DD316-AA42-4B77-8EEA-37C9F685ED76}"/>
              </a:ext>
            </a:extLst>
          </p:cNvPr>
          <p:cNvGrpSpPr/>
          <p:nvPr/>
        </p:nvGrpSpPr>
        <p:grpSpPr>
          <a:xfrm>
            <a:off x="8221884" y="2261253"/>
            <a:ext cx="3399098" cy="1705952"/>
            <a:chOff x="571018" y="1689904"/>
            <a:chExt cx="3399098" cy="1705952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97494372-DBC9-48E3-B4BD-005A94022DFB}"/>
                </a:ext>
              </a:extLst>
            </p:cNvPr>
            <p:cNvGrpSpPr/>
            <p:nvPr/>
          </p:nvGrpSpPr>
          <p:grpSpPr>
            <a:xfrm>
              <a:off x="960699" y="1689904"/>
              <a:ext cx="3009417" cy="1705952"/>
              <a:chOff x="1081159" y="1603372"/>
              <a:chExt cx="2317361" cy="1323432"/>
            </a:xfrm>
          </p:grpSpPr>
          <p:sp>
            <p:nvSpPr>
              <p:cNvPr id="90" name="Rectangle: Top Corners Rounded 89">
                <a:extLst>
                  <a:ext uri="{FF2B5EF4-FFF2-40B4-BE49-F238E27FC236}">
                    <a16:creationId xmlns:a16="http://schemas.microsoft.com/office/drawing/2014/main" id="{6ED6A5D4-2724-42B8-BE9D-FF2B8EA4BF5C}"/>
                  </a:ext>
                </a:extLst>
              </p:cNvPr>
              <p:cNvSpPr/>
              <p:nvPr/>
            </p:nvSpPr>
            <p:spPr>
              <a:xfrm rot="5400000">
                <a:off x="1578124" y="1106407"/>
                <a:ext cx="1323432" cy="2317361"/>
              </a:xfrm>
              <a:prstGeom prst="round2SameRect">
                <a:avLst>
                  <a:gd name="adj1" fmla="val 11918"/>
                  <a:gd name="adj2" fmla="val 0"/>
                </a:avLst>
              </a:prstGeom>
              <a:noFill/>
              <a:ln w="9525" cap="rnd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CF3F221D-7FD9-438F-AF21-8BC6133B7C13}"/>
                  </a:ext>
                </a:extLst>
              </p:cNvPr>
              <p:cNvSpPr/>
              <p:nvPr/>
            </p:nvSpPr>
            <p:spPr>
              <a:xfrm>
                <a:off x="1141362" y="1811434"/>
                <a:ext cx="2249538" cy="907306"/>
              </a:xfrm>
              <a:prstGeom prst="rect">
                <a:avLst/>
              </a:prstGeom>
              <a:noFill/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rnd" cmpd="sng" algn="ctr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534988" lvl="1"/>
                <a:r>
                  <a:rPr lang="en-US" sz="1600" b="1" dirty="0">
                    <a:solidFill>
                      <a:schemeClr val="accent1"/>
                    </a:solidFill>
                  </a:rPr>
                  <a:t>Loyalty app</a:t>
                </a:r>
              </a:p>
              <a:p>
                <a:pPr marL="534988" lvl="1"/>
                <a:r>
                  <a:rPr lang="en-US" sz="1600" dirty="0">
                    <a:solidFill>
                      <a:schemeClr val="tx1"/>
                    </a:solidFill>
                  </a:rPr>
                  <a:t>Points, offers and pre-order; 38% of transactions identified</a:t>
                </a:r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BF1D540-01D8-4BC7-9789-158EA58411DD}"/>
                </a:ext>
              </a:extLst>
            </p:cNvPr>
            <p:cNvSpPr/>
            <p:nvPr/>
          </p:nvSpPr>
          <p:spPr>
            <a:xfrm rot="18899140" flipV="1">
              <a:off x="784225" y="2295514"/>
              <a:ext cx="759617" cy="731759"/>
            </a:xfrm>
            <a:prstGeom prst="ellipse">
              <a:avLst/>
            </a:prstGeom>
            <a:gradFill>
              <a:gsLst>
                <a:gs pos="34000">
                  <a:srgbClr val="F0F0F0"/>
                </a:gs>
                <a:gs pos="77000">
                  <a:schemeClr val="accent1">
                    <a:lumMod val="20000"/>
                    <a:lumOff val="80000"/>
                  </a:schemeClr>
                </a:gs>
              </a:gsLst>
              <a:lin ang="18600000" scaled="0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0E77D61-3C06-44A1-8E1D-9E0815DB1D7F}"/>
                </a:ext>
              </a:extLst>
            </p:cNvPr>
            <p:cNvGrpSpPr/>
            <p:nvPr/>
          </p:nvGrpSpPr>
          <p:grpSpPr>
            <a:xfrm>
              <a:off x="571018" y="2148082"/>
              <a:ext cx="838186" cy="838186"/>
              <a:chOff x="721966" y="1986158"/>
              <a:chExt cx="674902" cy="674902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C8B13D93-9874-469C-9C8F-89F1E25C0EDB}"/>
                  </a:ext>
                </a:extLst>
              </p:cNvPr>
              <p:cNvSpPr/>
              <p:nvPr/>
            </p:nvSpPr>
            <p:spPr>
              <a:xfrm>
                <a:off x="721966" y="1986158"/>
                <a:ext cx="674902" cy="6749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grpSp>
            <p:nvGrpSpPr>
              <p:cNvPr id="130" name="Group 86"/>
              <p:cNvGrpSpPr/>
              <p:nvPr/>
            </p:nvGrpSpPr>
            <p:grpSpPr>
              <a:xfrm>
                <a:off x="808583" y="2072775"/>
                <a:ext cx="501668" cy="501668"/>
                <a:chOff x="697932" y="5358687"/>
                <a:chExt cx="633600" cy="633600"/>
              </a:xfrm>
            </p:grpSpPr>
            <p:sp>
              <p:nvSpPr>
                <p:cNvPr id="131" name="Accent"/>
                <p:cNvSpPr/>
                <p:nvPr/>
              </p:nvSpPr>
              <p:spPr>
                <a:xfrm>
                  <a:off x="697932" y="5358687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7631" y="3584"/>
                      </a:moveTo>
                      <a:lnTo>
                        <a:pt x="7633" y="3683"/>
                      </a:lnTo>
                      <a:lnTo>
                        <a:pt x="7631" y="3782"/>
                      </a:lnTo>
                      <a:lnTo>
                        <a:pt x="7626" y="3881"/>
                      </a:lnTo>
                      <a:lnTo>
                        <a:pt x="7616" y="3979"/>
                      </a:lnTo>
                      <a:lnTo>
                        <a:pt x="7604" y="4077"/>
                      </a:lnTo>
                      <a:lnTo>
                        <a:pt x="7587" y="4174"/>
                      </a:lnTo>
                      <a:lnTo>
                        <a:pt x="7567" y="4270"/>
                      </a:lnTo>
                      <a:lnTo>
                        <a:pt x="7544" y="4365"/>
                      </a:lnTo>
                      <a:lnTo>
                        <a:pt x="7517" y="4460"/>
                      </a:lnTo>
                      <a:lnTo>
                        <a:pt x="7486" y="4553"/>
                      </a:lnTo>
                      <a:lnTo>
                        <a:pt x="7452" y="4645"/>
                      </a:lnTo>
                      <a:lnTo>
                        <a:pt x="7414" y="4736"/>
                      </a:lnTo>
                      <a:lnTo>
                        <a:pt x="7373" y="4825"/>
                      </a:lnTo>
                      <a:lnTo>
                        <a:pt x="7329" y="4913"/>
                      </a:lnTo>
                      <a:lnTo>
                        <a:pt x="7281" y="5000"/>
                      </a:lnTo>
                      <a:lnTo>
                        <a:pt x="7230" y="5085"/>
                      </a:lnTo>
                      <a:lnTo>
                        <a:pt x="7176" y="5167"/>
                      </a:lnTo>
                      <a:lnTo>
                        <a:pt x="7118" y="5248"/>
                      </a:lnTo>
                      <a:lnTo>
                        <a:pt x="7058" y="5326"/>
                      </a:lnTo>
                      <a:lnTo>
                        <a:pt x="6996" y="5401"/>
                      </a:lnTo>
                      <a:lnTo>
                        <a:pt x="6930" y="5475"/>
                      </a:lnTo>
                      <a:lnTo>
                        <a:pt x="6862" y="5545"/>
                      </a:lnTo>
                      <a:lnTo>
                        <a:pt x="6791" y="5614"/>
                      </a:lnTo>
                      <a:lnTo>
                        <a:pt x="6718" y="5679"/>
                      </a:lnTo>
                      <a:lnTo>
                        <a:pt x="6642" y="5742"/>
                      </a:lnTo>
                      <a:lnTo>
                        <a:pt x="6564" y="5802"/>
                      </a:lnTo>
                      <a:lnTo>
                        <a:pt x="6484" y="5859"/>
                      </a:lnTo>
                      <a:lnTo>
                        <a:pt x="6402" y="5913"/>
                      </a:lnTo>
                      <a:lnTo>
                        <a:pt x="6317" y="5964"/>
                      </a:lnTo>
                      <a:lnTo>
                        <a:pt x="6230" y="6012"/>
                      </a:lnTo>
                      <a:lnTo>
                        <a:pt x="6142" y="6056"/>
                      </a:lnTo>
                      <a:lnTo>
                        <a:pt x="6052" y="6097"/>
                      </a:lnTo>
                      <a:lnTo>
                        <a:pt x="5961" y="6135"/>
                      </a:lnTo>
                      <a:lnTo>
                        <a:pt x="5869" y="6169"/>
                      </a:lnTo>
                      <a:lnTo>
                        <a:pt x="5776" y="6200"/>
                      </a:lnTo>
                      <a:lnTo>
                        <a:pt x="5681" y="6227"/>
                      </a:lnTo>
                      <a:lnTo>
                        <a:pt x="5586" y="6251"/>
                      </a:lnTo>
                      <a:lnTo>
                        <a:pt x="5490" y="6271"/>
                      </a:lnTo>
                      <a:lnTo>
                        <a:pt x="5393" y="6287"/>
                      </a:lnTo>
                      <a:lnTo>
                        <a:pt x="5295" y="6300"/>
                      </a:lnTo>
                      <a:lnTo>
                        <a:pt x="5197" y="6310"/>
                      </a:lnTo>
                      <a:lnTo>
                        <a:pt x="5099" y="6315"/>
                      </a:lnTo>
                      <a:lnTo>
                        <a:pt x="5000" y="6317"/>
                      </a:lnTo>
                      <a:lnTo>
                        <a:pt x="4901" y="6315"/>
                      </a:lnTo>
                      <a:lnTo>
                        <a:pt x="4803" y="6310"/>
                      </a:lnTo>
                      <a:lnTo>
                        <a:pt x="4705" y="6300"/>
                      </a:lnTo>
                      <a:lnTo>
                        <a:pt x="4607" y="6287"/>
                      </a:lnTo>
                      <a:lnTo>
                        <a:pt x="4510" y="6271"/>
                      </a:lnTo>
                      <a:lnTo>
                        <a:pt x="4414" y="6251"/>
                      </a:lnTo>
                      <a:lnTo>
                        <a:pt x="4319" y="6227"/>
                      </a:lnTo>
                      <a:lnTo>
                        <a:pt x="4224" y="6200"/>
                      </a:lnTo>
                      <a:lnTo>
                        <a:pt x="4131" y="6169"/>
                      </a:lnTo>
                      <a:lnTo>
                        <a:pt x="4039" y="6135"/>
                      </a:lnTo>
                      <a:lnTo>
                        <a:pt x="3948" y="6097"/>
                      </a:lnTo>
                      <a:lnTo>
                        <a:pt x="3858" y="6056"/>
                      </a:lnTo>
                      <a:lnTo>
                        <a:pt x="3770" y="6012"/>
                      </a:lnTo>
                      <a:lnTo>
                        <a:pt x="3683" y="5964"/>
                      </a:lnTo>
                      <a:lnTo>
                        <a:pt x="3598" y="5913"/>
                      </a:lnTo>
                      <a:lnTo>
                        <a:pt x="3516" y="5859"/>
                      </a:lnTo>
                      <a:lnTo>
                        <a:pt x="3436" y="5802"/>
                      </a:lnTo>
                      <a:lnTo>
                        <a:pt x="3358" y="5742"/>
                      </a:lnTo>
                      <a:lnTo>
                        <a:pt x="3282" y="5679"/>
                      </a:lnTo>
                      <a:lnTo>
                        <a:pt x="3209" y="5614"/>
                      </a:lnTo>
                      <a:lnTo>
                        <a:pt x="3138" y="5545"/>
                      </a:lnTo>
                      <a:lnTo>
                        <a:pt x="3070" y="5475"/>
                      </a:lnTo>
                      <a:lnTo>
                        <a:pt x="3004" y="5401"/>
                      </a:lnTo>
                      <a:lnTo>
                        <a:pt x="2942" y="5326"/>
                      </a:lnTo>
                      <a:lnTo>
                        <a:pt x="2882" y="5248"/>
                      </a:lnTo>
                      <a:lnTo>
                        <a:pt x="2824" y="5167"/>
                      </a:lnTo>
                      <a:lnTo>
                        <a:pt x="2770" y="5085"/>
                      </a:lnTo>
                      <a:lnTo>
                        <a:pt x="2719" y="5000"/>
                      </a:lnTo>
                      <a:lnTo>
                        <a:pt x="2671" y="4913"/>
                      </a:lnTo>
                      <a:lnTo>
                        <a:pt x="2627" y="4825"/>
                      </a:lnTo>
                      <a:lnTo>
                        <a:pt x="2586" y="4736"/>
                      </a:lnTo>
                      <a:lnTo>
                        <a:pt x="2548" y="4645"/>
                      </a:lnTo>
                      <a:lnTo>
                        <a:pt x="2514" y="4553"/>
                      </a:lnTo>
                      <a:lnTo>
                        <a:pt x="2483" y="4460"/>
                      </a:lnTo>
                      <a:lnTo>
                        <a:pt x="2456" y="4365"/>
                      </a:lnTo>
                      <a:lnTo>
                        <a:pt x="2433" y="4270"/>
                      </a:lnTo>
                      <a:lnTo>
                        <a:pt x="2413" y="4174"/>
                      </a:lnTo>
                      <a:lnTo>
                        <a:pt x="2396" y="4077"/>
                      </a:lnTo>
                      <a:lnTo>
                        <a:pt x="2384" y="3979"/>
                      </a:lnTo>
                      <a:lnTo>
                        <a:pt x="2374" y="3881"/>
                      </a:lnTo>
                      <a:lnTo>
                        <a:pt x="2369" y="3782"/>
                      </a:lnTo>
                      <a:lnTo>
                        <a:pt x="2367" y="3683"/>
                      </a:lnTo>
                      <a:lnTo>
                        <a:pt x="2369" y="3584"/>
                      </a:lnTo>
                      <a:lnTo>
                        <a:pt x="2374" y="3486"/>
                      </a:lnTo>
                      <a:lnTo>
                        <a:pt x="2384" y="3388"/>
                      </a:lnTo>
                      <a:lnTo>
                        <a:pt x="2396" y="3290"/>
                      </a:lnTo>
                      <a:lnTo>
                        <a:pt x="2413" y="3193"/>
                      </a:lnTo>
                      <a:lnTo>
                        <a:pt x="2433" y="3097"/>
                      </a:lnTo>
                      <a:lnTo>
                        <a:pt x="2456" y="3002"/>
                      </a:lnTo>
                      <a:lnTo>
                        <a:pt x="2483" y="2907"/>
                      </a:lnTo>
                      <a:lnTo>
                        <a:pt x="2514" y="2814"/>
                      </a:lnTo>
                      <a:lnTo>
                        <a:pt x="2548" y="2722"/>
                      </a:lnTo>
                      <a:lnTo>
                        <a:pt x="2586" y="2631"/>
                      </a:lnTo>
                      <a:lnTo>
                        <a:pt x="2627" y="2542"/>
                      </a:lnTo>
                      <a:lnTo>
                        <a:pt x="2671" y="2454"/>
                      </a:lnTo>
                      <a:lnTo>
                        <a:pt x="2719" y="2367"/>
                      </a:lnTo>
                      <a:lnTo>
                        <a:pt x="2770" y="2282"/>
                      </a:lnTo>
                      <a:lnTo>
                        <a:pt x="2824" y="2199"/>
                      </a:lnTo>
                      <a:lnTo>
                        <a:pt x="2882" y="2119"/>
                      </a:lnTo>
                      <a:lnTo>
                        <a:pt x="2942" y="2041"/>
                      </a:lnTo>
                      <a:lnTo>
                        <a:pt x="3004" y="1965"/>
                      </a:lnTo>
                      <a:lnTo>
                        <a:pt x="3070" y="1892"/>
                      </a:lnTo>
                      <a:lnTo>
                        <a:pt x="3138" y="1821"/>
                      </a:lnTo>
                      <a:lnTo>
                        <a:pt x="3209" y="1753"/>
                      </a:lnTo>
                      <a:lnTo>
                        <a:pt x="3282" y="1688"/>
                      </a:lnTo>
                      <a:lnTo>
                        <a:pt x="3358" y="1625"/>
                      </a:lnTo>
                      <a:lnTo>
                        <a:pt x="3436" y="1565"/>
                      </a:lnTo>
                      <a:lnTo>
                        <a:pt x="3516" y="1508"/>
                      </a:lnTo>
                      <a:lnTo>
                        <a:pt x="3598" y="1454"/>
                      </a:lnTo>
                      <a:lnTo>
                        <a:pt x="3683" y="1403"/>
                      </a:lnTo>
                      <a:lnTo>
                        <a:pt x="3770" y="1355"/>
                      </a:lnTo>
                      <a:lnTo>
                        <a:pt x="3858" y="1311"/>
                      </a:lnTo>
                      <a:lnTo>
                        <a:pt x="3948" y="1270"/>
                      </a:lnTo>
                      <a:lnTo>
                        <a:pt x="4039" y="1232"/>
                      </a:lnTo>
                      <a:lnTo>
                        <a:pt x="4131" y="1198"/>
                      </a:lnTo>
                      <a:lnTo>
                        <a:pt x="4224" y="1167"/>
                      </a:lnTo>
                      <a:lnTo>
                        <a:pt x="4319" y="1140"/>
                      </a:lnTo>
                      <a:lnTo>
                        <a:pt x="4414" y="1116"/>
                      </a:lnTo>
                      <a:lnTo>
                        <a:pt x="4510" y="1096"/>
                      </a:lnTo>
                      <a:lnTo>
                        <a:pt x="4607" y="1080"/>
                      </a:lnTo>
                      <a:lnTo>
                        <a:pt x="4705" y="1067"/>
                      </a:lnTo>
                      <a:lnTo>
                        <a:pt x="4803" y="1057"/>
                      </a:lnTo>
                      <a:lnTo>
                        <a:pt x="4901" y="1052"/>
                      </a:lnTo>
                      <a:lnTo>
                        <a:pt x="5000" y="1050"/>
                      </a:lnTo>
                      <a:lnTo>
                        <a:pt x="5099" y="1052"/>
                      </a:lnTo>
                      <a:lnTo>
                        <a:pt x="5197" y="1057"/>
                      </a:lnTo>
                      <a:lnTo>
                        <a:pt x="5295" y="1067"/>
                      </a:lnTo>
                      <a:lnTo>
                        <a:pt x="5393" y="1080"/>
                      </a:lnTo>
                      <a:lnTo>
                        <a:pt x="5490" y="1096"/>
                      </a:lnTo>
                      <a:lnTo>
                        <a:pt x="5586" y="1116"/>
                      </a:lnTo>
                      <a:lnTo>
                        <a:pt x="5681" y="1140"/>
                      </a:lnTo>
                      <a:lnTo>
                        <a:pt x="5776" y="1167"/>
                      </a:lnTo>
                      <a:lnTo>
                        <a:pt x="5869" y="1198"/>
                      </a:lnTo>
                      <a:lnTo>
                        <a:pt x="5961" y="1232"/>
                      </a:lnTo>
                      <a:lnTo>
                        <a:pt x="6052" y="1270"/>
                      </a:lnTo>
                      <a:lnTo>
                        <a:pt x="6142" y="1311"/>
                      </a:lnTo>
                      <a:lnTo>
                        <a:pt x="6230" y="1355"/>
                      </a:lnTo>
                      <a:lnTo>
                        <a:pt x="6317" y="1403"/>
                      </a:lnTo>
                      <a:lnTo>
                        <a:pt x="6402" y="1454"/>
                      </a:lnTo>
                      <a:lnTo>
                        <a:pt x="6484" y="1508"/>
                      </a:lnTo>
                      <a:lnTo>
                        <a:pt x="6564" y="1565"/>
                      </a:lnTo>
                      <a:lnTo>
                        <a:pt x="6642" y="1625"/>
                      </a:lnTo>
                      <a:lnTo>
                        <a:pt x="6718" y="1688"/>
                      </a:lnTo>
                      <a:lnTo>
                        <a:pt x="6791" y="1753"/>
                      </a:lnTo>
                      <a:lnTo>
                        <a:pt x="6862" y="1821"/>
                      </a:lnTo>
                      <a:lnTo>
                        <a:pt x="6930" y="1892"/>
                      </a:lnTo>
                      <a:lnTo>
                        <a:pt x="6996" y="1965"/>
                      </a:lnTo>
                      <a:lnTo>
                        <a:pt x="7058" y="2041"/>
                      </a:lnTo>
                      <a:lnTo>
                        <a:pt x="7118" y="2119"/>
                      </a:lnTo>
                      <a:lnTo>
                        <a:pt x="7176" y="2199"/>
                      </a:lnTo>
                      <a:lnTo>
                        <a:pt x="7230" y="2282"/>
                      </a:lnTo>
                      <a:lnTo>
                        <a:pt x="7281" y="2367"/>
                      </a:lnTo>
                      <a:lnTo>
                        <a:pt x="7329" y="2454"/>
                      </a:lnTo>
                      <a:lnTo>
                        <a:pt x="7373" y="2542"/>
                      </a:lnTo>
                      <a:lnTo>
                        <a:pt x="7414" y="2631"/>
                      </a:lnTo>
                      <a:lnTo>
                        <a:pt x="7452" y="2722"/>
                      </a:lnTo>
                      <a:lnTo>
                        <a:pt x="7486" y="2814"/>
                      </a:lnTo>
                      <a:lnTo>
                        <a:pt x="7517" y="2907"/>
                      </a:lnTo>
                      <a:lnTo>
                        <a:pt x="7544" y="3002"/>
                      </a:lnTo>
                      <a:lnTo>
                        <a:pt x="7567" y="3097"/>
                      </a:lnTo>
                      <a:lnTo>
                        <a:pt x="7587" y="3193"/>
                      </a:lnTo>
                      <a:lnTo>
                        <a:pt x="7604" y="3290"/>
                      </a:lnTo>
                      <a:lnTo>
                        <a:pt x="7616" y="3388"/>
                      </a:lnTo>
                      <a:lnTo>
                        <a:pt x="7626" y="3486"/>
                      </a:lnTo>
                      <a:lnTo>
                        <a:pt x="7631" y="3584"/>
                      </a:lnTo>
                      <a:close/>
                      <a:moveTo>
                        <a:pt x="5329" y="3236"/>
                      </a:moveTo>
                      <a:lnTo>
                        <a:pt x="5000" y="2367"/>
                      </a:lnTo>
                      <a:lnTo>
                        <a:pt x="4671" y="3236"/>
                      </a:lnTo>
                      <a:lnTo>
                        <a:pt x="3749" y="3275"/>
                      </a:lnTo>
                      <a:lnTo>
                        <a:pt x="4473" y="3854"/>
                      </a:lnTo>
                      <a:lnTo>
                        <a:pt x="4223" y="4750"/>
                      </a:lnTo>
                      <a:lnTo>
                        <a:pt x="5000" y="4236"/>
                      </a:lnTo>
                      <a:lnTo>
                        <a:pt x="5777" y="4750"/>
                      </a:lnTo>
                      <a:lnTo>
                        <a:pt x="5527" y="3854"/>
                      </a:lnTo>
                      <a:lnTo>
                        <a:pt x="6251" y="3275"/>
                      </a:lnTo>
                      <a:lnTo>
                        <a:pt x="5329" y="32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32" name="Outline"/>
                <p:cNvSpPr/>
                <p:nvPr/>
              </p:nvSpPr>
              <p:spPr>
                <a:xfrm>
                  <a:off x="697932" y="5358687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7875" y="3472"/>
                      </a:moveTo>
                      <a:lnTo>
                        <a:pt x="7881" y="3570"/>
                      </a:lnTo>
                      <a:lnTo>
                        <a:pt x="7881" y="3579"/>
                      </a:lnTo>
                      <a:lnTo>
                        <a:pt x="7883" y="3678"/>
                      </a:lnTo>
                      <a:lnTo>
                        <a:pt x="7883" y="3688"/>
                      </a:lnTo>
                      <a:lnTo>
                        <a:pt x="7881" y="3787"/>
                      </a:lnTo>
                      <a:lnTo>
                        <a:pt x="7881" y="3796"/>
                      </a:lnTo>
                      <a:lnTo>
                        <a:pt x="7875" y="3895"/>
                      </a:lnTo>
                      <a:lnTo>
                        <a:pt x="7875" y="3904"/>
                      </a:lnTo>
                      <a:lnTo>
                        <a:pt x="7865" y="4002"/>
                      </a:lnTo>
                      <a:lnTo>
                        <a:pt x="7864" y="4011"/>
                      </a:lnTo>
                      <a:lnTo>
                        <a:pt x="7851" y="4109"/>
                      </a:lnTo>
                      <a:lnTo>
                        <a:pt x="7850" y="4118"/>
                      </a:lnTo>
                      <a:lnTo>
                        <a:pt x="7834" y="4215"/>
                      </a:lnTo>
                      <a:lnTo>
                        <a:pt x="7832" y="4224"/>
                      </a:lnTo>
                      <a:lnTo>
                        <a:pt x="7812" y="4321"/>
                      </a:lnTo>
                      <a:lnTo>
                        <a:pt x="7810" y="4330"/>
                      </a:lnTo>
                      <a:lnTo>
                        <a:pt x="7786" y="4425"/>
                      </a:lnTo>
                      <a:lnTo>
                        <a:pt x="7784" y="4434"/>
                      </a:lnTo>
                      <a:lnTo>
                        <a:pt x="7757" y="4529"/>
                      </a:lnTo>
                      <a:lnTo>
                        <a:pt x="7754" y="4537"/>
                      </a:lnTo>
                      <a:lnTo>
                        <a:pt x="7723" y="4631"/>
                      </a:lnTo>
                      <a:lnTo>
                        <a:pt x="7720" y="4640"/>
                      </a:lnTo>
                      <a:lnTo>
                        <a:pt x="7686" y="4732"/>
                      </a:lnTo>
                      <a:lnTo>
                        <a:pt x="7683" y="4740"/>
                      </a:lnTo>
                      <a:lnTo>
                        <a:pt x="7645" y="4831"/>
                      </a:lnTo>
                      <a:lnTo>
                        <a:pt x="7642" y="4840"/>
                      </a:lnTo>
                      <a:lnTo>
                        <a:pt x="7601" y="4929"/>
                      </a:lnTo>
                      <a:lnTo>
                        <a:pt x="7596" y="4938"/>
                      </a:lnTo>
                      <a:lnTo>
                        <a:pt x="7552" y="5026"/>
                      </a:lnTo>
                      <a:lnTo>
                        <a:pt x="7548" y="5034"/>
                      </a:lnTo>
                      <a:lnTo>
                        <a:pt x="7500" y="5121"/>
                      </a:lnTo>
                      <a:lnTo>
                        <a:pt x="7495" y="5129"/>
                      </a:lnTo>
                      <a:lnTo>
                        <a:pt x="7444" y="5214"/>
                      </a:lnTo>
                      <a:lnTo>
                        <a:pt x="7439" y="5222"/>
                      </a:lnTo>
                      <a:lnTo>
                        <a:pt x="7384" y="5304"/>
                      </a:lnTo>
                      <a:lnTo>
                        <a:pt x="7379" y="5312"/>
                      </a:lnTo>
                      <a:lnTo>
                        <a:pt x="7322" y="5392"/>
                      </a:lnTo>
                      <a:lnTo>
                        <a:pt x="7317" y="5400"/>
                      </a:lnTo>
                      <a:lnTo>
                        <a:pt x="7257" y="5478"/>
                      </a:lnTo>
                      <a:lnTo>
                        <a:pt x="7251" y="5485"/>
                      </a:lnTo>
                      <a:lnTo>
                        <a:pt x="7188" y="5561"/>
                      </a:lnTo>
                      <a:lnTo>
                        <a:pt x="7182" y="5568"/>
                      </a:lnTo>
                      <a:lnTo>
                        <a:pt x="7117" y="5641"/>
                      </a:lnTo>
                      <a:lnTo>
                        <a:pt x="7110" y="5648"/>
                      </a:lnTo>
                      <a:lnTo>
                        <a:pt x="7042" y="5719"/>
                      </a:lnTo>
                      <a:lnTo>
                        <a:pt x="7036" y="5725"/>
                      </a:lnTo>
                      <a:lnTo>
                        <a:pt x="6965" y="5794"/>
                      </a:lnTo>
                      <a:lnTo>
                        <a:pt x="6958" y="5800"/>
                      </a:lnTo>
                      <a:lnTo>
                        <a:pt x="6885" y="5865"/>
                      </a:lnTo>
                      <a:lnTo>
                        <a:pt x="6878" y="5871"/>
                      </a:lnTo>
                      <a:lnTo>
                        <a:pt x="6802" y="5934"/>
                      </a:lnTo>
                      <a:lnTo>
                        <a:pt x="6795" y="5940"/>
                      </a:lnTo>
                      <a:lnTo>
                        <a:pt x="6717" y="6000"/>
                      </a:lnTo>
                      <a:lnTo>
                        <a:pt x="6709" y="6006"/>
                      </a:lnTo>
                      <a:lnTo>
                        <a:pt x="6641" y="6054"/>
                      </a:lnTo>
                      <a:lnTo>
                        <a:pt x="7350" y="8889"/>
                      </a:lnTo>
                      <a:lnTo>
                        <a:pt x="7355" y="8921"/>
                      </a:lnTo>
                      <a:lnTo>
                        <a:pt x="7357" y="8953"/>
                      </a:lnTo>
                      <a:lnTo>
                        <a:pt x="7354" y="8986"/>
                      </a:lnTo>
                      <a:lnTo>
                        <a:pt x="7348" y="9017"/>
                      </a:lnTo>
                      <a:lnTo>
                        <a:pt x="7337" y="9048"/>
                      </a:lnTo>
                      <a:lnTo>
                        <a:pt x="7323" y="9077"/>
                      </a:lnTo>
                      <a:lnTo>
                        <a:pt x="7304" y="9103"/>
                      </a:lnTo>
                      <a:lnTo>
                        <a:pt x="7283" y="9128"/>
                      </a:lnTo>
                      <a:lnTo>
                        <a:pt x="7259" y="9149"/>
                      </a:lnTo>
                      <a:lnTo>
                        <a:pt x="7232" y="9167"/>
                      </a:lnTo>
                      <a:lnTo>
                        <a:pt x="7203" y="9181"/>
                      </a:lnTo>
                      <a:lnTo>
                        <a:pt x="7172" y="9191"/>
                      </a:lnTo>
                      <a:lnTo>
                        <a:pt x="7140" y="9198"/>
                      </a:lnTo>
                      <a:lnTo>
                        <a:pt x="7108" y="9200"/>
                      </a:lnTo>
                      <a:lnTo>
                        <a:pt x="7076" y="9198"/>
                      </a:lnTo>
                      <a:lnTo>
                        <a:pt x="7044" y="9192"/>
                      </a:lnTo>
                      <a:lnTo>
                        <a:pt x="7014" y="9182"/>
                      </a:lnTo>
                      <a:lnTo>
                        <a:pt x="6984" y="9168"/>
                      </a:lnTo>
                      <a:lnTo>
                        <a:pt x="5000" y="8052"/>
                      </a:lnTo>
                      <a:lnTo>
                        <a:pt x="3016" y="9168"/>
                      </a:lnTo>
                      <a:lnTo>
                        <a:pt x="2986" y="9182"/>
                      </a:lnTo>
                      <a:lnTo>
                        <a:pt x="2956" y="9192"/>
                      </a:lnTo>
                      <a:lnTo>
                        <a:pt x="2924" y="9198"/>
                      </a:lnTo>
                      <a:lnTo>
                        <a:pt x="2892" y="9200"/>
                      </a:lnTo>
                      <a:lnTo>
                        <a:pt x="2860" y="9198"/>
                      </a:lnTo>
                      <a:lnTo>
                        <a:pt x="2828" y="9191"/>
                      </a:lnTo>
                      <a:lnTo>
                        <a:pt x="2797" y="9181"/>
                      </a:lnTo>
                      <a:lnTo>
                        <a:pt x="2768" y="9167"/>
                      </a:lnTo>
                      <a:lnTo>
                        <a:pt x="2741" y="9149"/>
                      </a:lnTo>
                      <a:lnTo>
                        <a:pt x="2717" y="9128"/>
                      </a:lnTo>
                      <a:lnTo>
                        <a:pt x="2696" y="9103"/>
                      </a:lnTo>
                      <a:lnTo>
                        <a:pt x="2677" y="9077"/>
                      </a:lnTo>
                      <a:lnTo>
                        <a:pt x="2663" y="9048"/>
                      </a:lnTo>
                      <a:lnTo>
                        <a:pt x="2652" y="9017"/>
                      </a:lnTo>
                      <a:lnTo>
                        <a:pt x="2646" y="8986"/>
                      </a:lnTo>
                      <a:lnTo>
                        <a:pt x="2643" y="8953"/>
                      </a:lnTo>
                      <a:lnTo>
                        <a:pt x="2645" y="8921"/>
                      </a:lnTo>
                      <a:lnTo>
                        <a:pt x="2650" y="8889"/>
                      </a:lnTo>
                      <a:lnTo>
                        <a:pt x="3359" y="6054"/>
                      </a:lnTo>
                      <a:lnTo>
                        <a:pt x="3291" y="6006"/>
                      </a:lnTo>
                      <a:lnTo>
                        <a:pt x="3283" y="6000"/>
                      </a:lnTo>
                      <a:lnTo>
                        <a:pt x="3205" y="5940"/>
                      </a:lnTo>
                      <a:lnTo>
                        <a:pt x="3198" y="5934"/>
                      </a:lnTo>
                      <a:lnTo>
                        <a:pt x="3122" y="5871"/>
                      </a:lnTo>
                      <a:lnTo>
                        <a:pt x="3115" y="5865"/>
                      </a:lnTo>
                      <a:lnTo>
                        <a:pt x="3042" y="5800"/>
                      </a:lnTo>
                      <a:lnTo>
                        <a:pt x="3035" y="5794"/>
                      </a:lnTo>
                      <a:lnTo>
                        <a:pt x="2964" y="5725"/>
                      </a:lnTo>
                      <a:lnTo>
                        <a:pt x="2958" y="5719"/>
                      </a:lnTo>
                      <a:lnTo>
                        <a:pt x="2890" y="5648"/>
                      </a:lnTo>
                      <a:lnTo>
                        <a:pt x="2883" y="5641"/>
                      </a:lnTo>
                      <a:lnTo>
                        <a:pt x="2818" y="5568"/>
                      </a:lnTo>
                      <a:lnTo>
                        <a:pt x="2812" y="5561"/>
                      </a:lnTo>
                      <a:lnTo>
                        <a:pt x="2749" y="5485"/>
                      </a:lnTo>
                      <a:lnTo>
                        <a:pt x="2743" y="5478"/>
                      </a:lnTo>
                      <a:lnTo>
                        <a:pt x="2683" y="5400"/>
                      </a:lnTo>
                      <a:lnTo>
                        <a:pt x="2678" y="5392"/>
                      </a:lnTo>
                      <a:lnTo>
                        <a:pt x="2621" y="5312"/>
                      </a:lnTo>
                      <a:lnTo>
                        <a:pt x="2616" y="5304"/>
                      </a:lnTo>
                      <a:lnTo>
                        <a:pt x="2561" y="5222"/>
                      </a:lnTo>
                      <a:lnTo>
                        <a:pt x="2556" y="5214"/>
                      </a:lnTo>
                      <a:lnTo>
                        <a:pt x="2505" y="5129"/>
                      </a:lnTo>
                      <a:lnTo>
                        <a:pt x="2500" y="5121"/>
                      </a:lnTo>
                      <a:lnTo>
                        <a:pt x="2452" y="5034"/>
                      </a:lnTo>
                      <a:lnTo>
                        <a:pt x="2448" y="5026"/>
                      </a:lnTo>
                      <a:lnTo>
                        <a:pt x="2404" y="4938"/>
                      </a:lnTo>
                      <a:lnTo>
                        <a:pt x="2399" y="4929"/>
                      </a:lnTo>
                      <a:lnTo>
                        <a:pt x="2358" y="4840"/>
                      </a:lnTo>
                      <a:lnTo>
                        <a:pt x="2355" y="4831"/>
                      </a:lnTo>
                      <a:lnTo>
                        <a:pt x="2317" y="4740"/>
                      </a:lnTo>
                      <a:lnTo>
                        <a:pt x="2314" y="4732"/>
                      </a:lnTo>
                      <a:lnTo>
                        <a:pt x="2280" y="4640"/>
                      </a:lnTo>
                      <a:lnTo>
                        <a:pt x="2277" y="4631"/>
                      </a:lnTo>
                      <a:lnTo>
                        <a:pt x="2246" y="4537"/>
                      </a:lnTo>
                      <a:lnTo>
                        <a:pt x="2243" y="4529"/>
                      </a:lnTo>
                      <a:lnTo>
                        <a:pt x="2216" y="4434"/>
                      </a:lnTo>
                      <a:lnTo>
                        <a:pt x="2214" y="4425"/>
                      </a:lnTo>
                      <a:lnTo>
                        <a:pt x="2190" y="4330"/>
                      </a:lnTo>
                      <a:lnTo>
                        <a:pt x="2188" y="4321"/>
                      </a:lnTo>
                      <a:lnTo>
                        <a:pt x="2168" y="4224"/>
                      </a:lnTo>
                      <a:lnTo>
                        <a:pt x="2166" y="4215"/>
                      </a:lnTo>
                      <a:lnTo>
                        <a:pt x="2150" y="4118"/>
                      </a:lnTo>
                      <a:lnTo>
                        <a:pt x="2149" y="4109"/>
                      </a:lnTo>
                      <a:lnTo>
                        <a:pt x="2136" y="4011"/>
                      </a:lnTo>
                      <a:lnTo>
                        <a:pt x="2135" y="4002"/>
                      </a:lnTo>
                      <a:lnTo>
                        <a:pt x="2125" y="3904"/>
                      </a:lnTo>
                      <a:lnTo>
                        <a:pt x="2125" y="3895"/>
                      </a:lnTo>
                      <a:lnTo>
                        <a:pt x="2119" y="3796"/>
                      </a:lnTo>
                      <a:lnTo>
                        <a:pt x="2119" y="3787"/>
                      </a:lnTo>
                      <a:lnTo>
                        <a:pt x="2117" y="3688"/>
                      </a:lnTo>
                      <a:lnTo>
                        <a:pt x="2117" y="3678"/>
                      </a:lnTo>
                      <a:lnTo>
                        <a:pt x="2119" y="3579"/>
                      </a:lnTo>
                      <a:lnTo>
                        <a:pt x="2119" y="3570"/>
                      </a:lnTo>
                      <a:lnTo>
                        <a:pt x="2125" y="3472"/>
                      </a:lnTo>
                      <a:lnTo>
                        <a:pt x="2125" y="3462"/>
                      </a:lnTo>
                      <a:lnTo>
                        <a:pt x="2135" y="3364"/>
                      </a:lnTo>
                      <a:lnTo>
                        <a:pt x="2136" y="3355"/>
                      </a:lnTo>
                      <a:lnTo>
                        <a:pt x="2149" y="3257"/>
                      </a:lnTo>
                      <a:lnTo>
                        <a:pt x="2150" y="3248"/>
                      </a:lnTo>
                      <a:lnTo>
                        <a:pt x="2166" y="3151"/>
                      </a:lnTo>
                      <a:lnTo>
                        <a:pt x="2168" y="3142"/>
                      </a:lnTo>
                      <a:lnTo>
                        <a:pt x="2188" y="3046"/>
                      </a:lnTo>
                      <a:lnTo>
                        <a:pt x="2190" y="3037"/>
                      </a:lnTo>
                      <a:lnTo>
                        <a:pt x="2214" y="2942"/>
                      </a:lnTo>
                      <a:lnTo>
                        <a:pt x="2216" y="2933"/>
                      </a:lnTo>
                      <a:lnTo>
                        <a:pt x="2243" y="2838"/>
                      </a:lnTo>
                      <a:lnTo>
                        <a:pt x="2246" y="2829"/>
                      </a:lnTo>
                      <a:lnTo>
                        <a:pt x="2277" y="2736"/>
                      </a:lnTo>
                      <a:lnTo>
                        <a:pt x="2280" y="2727"/>
                      </a:lnTo>
                      <a:lnTo>
                        <a:pt x="2314" y="2635"/>
                      </a:lnTo>
                      <a:lnTo>
                        <a:pt x="2317" y="2627"/>
                      </a:lnTo>
                      <a:lnTo>
                        <a:pt x="2355" y="2536"/>
                      </a:lnTo>
                      <a:lnTo>
                        <a:pt x="2358" y="2527"/>
                      </a:lnTo>
                      <a:lnTo>
                        <a:pt x="2399" y="2437"/>
                      </a:lnTo>
                      <a:lnTo>
                        <a:pt x="2404" y="2429"/>
                      </a:lnTo>
                      <a:lnTo>
                        <a:pt x="2448" y="2341"/>
                      </a:lnTo>
                      <a:lnTo>
                        <a:pt x="2452" y="2333"/>
                      </a:lnTo>
                      <a:lnTo>
                        <a:pt x="2500" y="2246"/>
                      </a:lnTo>
                      <a:lnTo>
                        <a:pt x="2505" y="2238"/>
                      </a:lnTo>
                      <a:lnTo>
                        <a:pt x="2556" y="2153"/>
                      </a:lnTo>
                      <a:lnTo>
                        <a:pt x="2561" y="2145"/>
                      </a:lnTo>
                      <a:lnTo>
                        <a:pt x="2615" y="2062"/>
                      </a:lnTo>
                      <a:lnTo>
                        <a:pt x="2621" y="2055"/>
                      </a:lnTo>
                      <a:lnTo>
                        <a:pt x="2678" y="1974"/>
                      </a:lnTo>
                      <a:lnTo>
                        <a:pt x="2683" y="1967"/>
                      </a:lnTo>
                      <a:lnTo>
                        <a:pt x="2743" y="1889"/>
                      </a:lnTo>
                      <a:lnTo>
                        <a:pt x="2749" y="1881"/>
                      </a:lnTo>
                      <a:lnTo>
                        <a:pt x="2812" y="1806"/>
                      </a:lnTo>
                      <a:lnTo>
                        <a:pt x="2818" y="1799"/>
                      </a:lnTo>
                      <a:lnTo>
                        <a:pt x="2883" y="1725"/>
                      </a:lnTo>
                      <a:lnTo>
                        <a:pt x="2890" y="1719"/>
                      </a:lnTo>
                      <a:lnTo>
                        <a:pt x="2958" y="1648"/>
                      </a:lnTo>
                      <a:lnTo>
                        <a:pt x="2965" y="1641"/>
                      </a:lnTo>
                      <a:lnTo>
                        <a:pt x="3035" y="1573"/>
                      </a:lnTo>
                      <a:lnTo>
                        <a:pt x="3042" y="1567"/>
                      </a:lnTo>
                      <a:lnTo>
                        <a:pt x="3115" y="1501"/>
                      </a:lnTo>
                      <a:lnTo>
                        <a:pt x="3122" y="1495"/>
                      </a:lnTo>
                      <a:lnTo>
                        <a:pt x="3198" y="1433"/>
                      </a:lnTo>
                      <a:lnTo>
                        <a:pt x="3205" y="1427"/>
                      </a:lnTo>
                      <a:lnTo>
                        <a:pt x="3283" y="1367"/>
                      </a:lnTo>
                      <a:lnTo>
                        <a:pt x="3291" y="1361"/>
                      </a:lnTo>
                      <a:lnTo>
                        <a:pt x="3371" y="1304"/>
                      </a:lnTo>
                      <a:lnTo>
                        <a:pt x="3379" y="1299"/>
                      </a:lnTo>
                      <a:lnTo>
                        <a:pt x="3461" y="1245"/>
                      </a:lnTo>
                      <a:lnTo>
                        <a:pt x="3469" y="1240"/>
                      </a:lnTo>
                      <a:lnTo>
                        <a:pt x="3554" y="1189"/>
                      </a:lnTo>
                      <a:lnTo>
                        <a:pt x="3562" y="1184"/>
                      </a:lnTo>
                      <a:lnTo>
                        <a:pt x="3649" y="1136"/>
                      </a:lnTo>
                      <a:lnTo>
                        <a:pt x="3657" y="1132"/>
                      </a:lnTo>
                      <a:lnTo>
                        <a:pt x="3745" y="1087"/>
                      </a:lnTo>
                      <a:lnTo>
                        <a:pt x="3754" y="1083"/>
                      </a:lnTo>
                      <a:lnTo>
                        <a:pt x="3844" y="1042"/>
                      </a:lnTo>
                      <a:lnTo>
                        <a:pt x="3852" y="1039"/>
                      </a:lnTo>
                      <a:lnTo>
                        <a:pt x="3943" y="1001"/>
                      </a:lnTo>
                      <a:lnTo>
                        <a:pt x="3952" y="998"/>
                      </a:lnTo>
                      <a:lnTo>
                        <a:pt x="4044" y="963"/>
                      </a:lnTo>
                      <a:lnTo>
                        <a:pt x="4053" y="960"/>
                      </a:lnTo>
                      <a:lnTo>
                        <a:pt x="4146" y="930"/>
                      </a:lnTo>
                      <a:lnTo>
                        <a:pt x="4155" y="927"/>
                      </a:lnTo>
                      <a:lnTo>
                        <a:pt x="4249" y="900"/>
                      </a:lnTo>
                      <a:lnTo>
                        <a:pt x="4258" y="897"/>
                      </a:lnTo>
                      <a:lnTo>
                        <a:pt x="4354" y="874"/>
                      </a:lnTo>
                      <a:lnTo>
                        <a:pt x="4363" y="871"/>
                      </a:lnTo>
                      <a:lnTo>
                        <a:pt x="4459" y="851"/>
                      </a:lnTo>
                      <a:lnTo>
                        <a:pt x="4468" y="850"/>
                      </a:lnTo>
                      <a:lnTo>
                        <a:pt x="4565" y="833"/>
                      </a:lnTo>
                      <a:lnTo>
                        <a:pt x="4574" y="832"/>
                      </a:lnTo>
                      <a:lnTo>
                        <a:pt x="4672" y="819"/>
                      </a:lnTo>
                      <a:lnTo>
                        <a:pt x="4681" y="818"/>
                      </a:lnTo>
                      <a:lnTo>
                        <a:pt x="4779" y="809"/>
                      </a:lnTo>
                      <a:lnTo>
                        <a:pt x="4789" y="808"/>
                      </a:lnTo>
                      <a:lnTo>
                        <a:pt x="4887" y="802"/>
                      </a:lnTo>
                      <a:lnTo>
                        <a:pt x="4896" y="802"/>
                      </a:lnTo>
                      <a:lnTo>
                        <a:pt x="4995" y="800"/>
                      </a:lnTo>
                      <a:lnTo>
                        <a:pt x="5005" y="800"/>
                      </a:lnTo>
                      <a:lnTo>
                        <a:pt x="5104" y="802"/>
                      </a:lnTo>
                      <a:lnTo>
                        <a:pt x="5113" y="802"/>
                      </a:lnTo>
                      <a:lnTo>
                        <a:pt x="5211" y="808"/>
                      </a:lnTo>
                      <a:lnTo>
                        <a:pt x="5221" y="809"/>
                      </a:lnTo>
                      <a:lnTo>
                        <a:pt x="5319" y="818"/>
                      </a:lnTo>
                      <a:lnTo>
                        <a:pt x="5328" y="819"/>
                      </a:lnTo>
                      <a:lnTo>
                        <a:pt x="5426" y="832"/>
                      </a:lnTo>
                      <a:lnTo>
                        <a:pt x="5435" y="833"/>
                      </a:lnTo>
                      <a:lnTo>
                        <a:pt x="5532" y="850"/>
                      </a:lnTo>
                      <a:lnTo>
                        <a:pt x="5541" y="851"/>
                      </a:lnTo>
                      <a:lnTo>
                        <a:pt x="5637" y="871"/>
                      </a:lnTo>
                      <a:lnTo>
                        <a:pt x="5646" y="874"/>
                      </a:lnTo>
                      <a:lnTo>
                        <a:pt x="5742" y="897"/>
                      </a:lnTo>
                      <a:lnTo>
                        <a:pt x="5751" y="900"/>
                      </a:lnTo>
                      <a:lnTo>
                        <a:pt x="5845" y="927"/>
                      </a:lnTo>
                      <a:lnTo>
                        <a:pt x="5854" y="930"/>
                      </a:lnTo>
                      <a:lnTo>
                        <a:pt x="5947" y="960"/>
                      </a:lnTo>
                      <a:lnTo>
                        <a:pt x="5956" y="963"/>
                      </a:lnTo>
                      <a:lnTo>
                        <a:pt x="6048" y="998"/>
                      </a:lnTo>
                      <a:lnTo>
                        <a:pt x="6057" y="1001"/>
                      </a:lnTo>
                      <a:lnTo>
                        <a:pt x="6148" y="1039"/>
                      </a:lnTo>
                      <a:lnTo>
                        <a:pt x="6156" y="1042"/>
                      </a:lnTo>
                      <a:lnTo>
                        <a:pt x="6246" y="1083"/>
                      </a:lnTo>
                      <a:lnTo>
                        <a:pt x="6255" y="1087"/>
                      </a:lnTo>
                      <a:lnTo>
                        <a:pt x="6343" y="1132"/>
                      </a:lnTo>
                      <a:lnTo>
                        <a:pt x="6351" y="1136"/>
                      </a:lnTo>
                      <a:lnTo>
                        <a:pt x="6438" y="1184"/>
                      </a:lnTo>
                      <a:lnTo>
                        <a:pt x="6446" y="1189"/>
                      </a:lnTo>
                      <a:lnTo>
                        <a:pt x="6531" y="1240"/>
                      </a:lnTo>
                      <a:lnTo>
                        <a:pt x="6539" y="1245"/>
                      </a:lnTo>
                      <a:lnTo>
                        <a:pt x="6621" y="1299"/>
                      </a:lnTo>
                      <a:lnTo>
                        <a:pt x="6629" y="1304"/>
                      </a:lnTo>
                      <a:lnTo>
                        <a:pt x="6709" y="1361"/>
                      </a:lnTo>
                      <a:lnTo>
                        <a:pt x="6717" y="1367"/>
                      </a:lnTo>
                      <a:lnTo>
                        <a:pt x="6795" y="1427"/>
                      </a:lnTo>
                      <a:lnTo>
                        <a:pt x="6802" y="1433"/>
                      </a:lnTo>
                      <a:lnTo>
                        <a:pt x="6878" y="1495"/>
                      </a:lnTo>
                      <a:lnTo>
                        <a:pt x="6885" y="1501"/>
                      </a:lnTo>
                      <a:lnTo>
                        <a:pt x="6958" y="1567"/>
                      </a:lnTo>
                      <a:lnTo>
                        <a:pt x="6965" y="1573"/>
                      </a:lnTo>
                      <a:lnTo>
                        <a:pt x="7035" y="1641"/>
                      </a:lnTo>
                      <a:lnTo>
                        <a:pt x="7042" y="1648"/>
                      </a:lnTo>
                      <a:lnTo>
                        <a:pt x="7110" y="1719"/>
                      </a:lnTo>
                      <a:lnTo>
                        <a:pt x="7117" y="1725"/>
                      </a:lnTo>
                      <a:lnTo>
                        <a:pt x="7182" y="1799"/>
                      </a:lnTo>
                      <a:lnTo>
                        <a:pt x="7188" y="1806"/>
                      </a:lnTo>
                      <a:lnTo>
                        <a:pt x="7251" y="1881"/>
                      </a:lnTo>
                      <a:lnTo>
                        <a:pt x="7257" y="1889"/>
                      </a:lnTo>
                      <a:lnTo>
                        <a:pt x="7317" y="1967"/>
                      </a:lnTo>
                      <a:lnTo>
                        <a:pt x="7322" y="1974"/>
                      </a:lnTo>
                      <a:lnTo>
                        <a:pt x="7379" y="2055"/>
                      </a:lnTo>
                      <a:lnTo>
                        <a:pt x="7385" y="2062"/>
                      </a:lnTo>
                      <a:lnTo>
                        <a:pt x="7439" y="2145"/>
                      </a:lnTo>
                      <a:lnTo>
                        <a:pt x="7444" y="2153"/>
                      </a:lnTo>
                      <a:lnTo>
                        <a:pt x="7495" y="2238"/>
                      </a:lnTo>
                      <a:lnTo>
                        <a:pt x="7500" y="2246"/>
                      </a:lnTo>
                      <a:lnTo>
                        <a:pt x="7548" y="2333"/>
                      </a:lnTo>
                      <a:lnTo>
                        <a:pt x="7552" y="2341"/>
                      </a:lnTo>
                      <a:lnTo>
                        <a:pt x="7596" y="2429"/>
                      </a:lnTo>
                      <a:lnTo>
                        <a:pt x="7601" y="2437"/>
                      </a:lnTo>
                      <a:lnTo>
                        <a:pt x="7642" y="2527"/>
                      </a:lnTo>
                      <a:lnTo>
                        <a:pt x="7645" y="2536"/>
                      </a:lnTo>
                      <a:lnTo>
                        <a:pt x="7683" y="2627"/>
                      </a:lnTo>
                      <a:lnTo>
                        <a:pt x="7686" y="2635"/>
                      </a:lnTo>
                      <a:lnTo>
                        <a:pt x="7720" y="2727"/>
                      </a:lnTo>
                      <a:lnTo>
                        <a:pt x="7723" y="2736"/>
                      </a:lnTo>
                      <a:lnTo>
                        <a:pt x="7754" y="2829"/>
                      </a:lnTo>
                      <a:lnTo>
                        <a:pt x="7757" y="2838"/>
                      </a:lnTo>
                      <a:lnTo>
                        <a:pt x="7784" y="2933"/>
                      </a:lnTo>
                      <a:lnTo>
                        <a:pt x="7786" y="2942"/>
                      </a:lnTo>
                      <a:lnTo>
                        <a:pt x="7810" y="3037"/>
                      </a:lnTo>
                      <a:lnTo>
                        <a:pt x="7812" y="3046"/>
                      </a:lnTo>
                      <a:lnTo>
                        <a:pt x="7832" y="3142"/>
                      </a:lnTo>
                      <a:lnTo>
                        <a:pt x="7834" y="3151"/>
                      </a:lnTo>
                      <a:lnTo>
                        <a:pt x="7850" y="3248"/>
                      </a:lnTo>
                      <a:lnTo>
                        <a:pt x="7851" y="3257"/>
                      </a:lnTo>
                      <a:lnTo>
                        <a:pt x="7864" y="3355"/>
                      </a:lnTo>
                      <a:lnTo>
                        <a:pt x="7865" y="3364"/>
                      </a:lnTo>
                      <a:lnTo>
                        <a:pt x="7875" y="3462"/>
                      </a:lnTo>
                      <a:lnTo>
                        <a:pt x="7875" y="3472"/>
                      </a:lnTo>
                      <a:close/>
                      <a:moveTo>
                        <a:pt x="7368" y="3951"/>
                      </a:moveTo>
                      <a:lnTo>
                        <a:pt x="7376" y="3862"/>
                      </a:lnTo>
                      <a:lnTo>
                        <a:pt x="7381" y="3773"/>
                      </a:lnTo>
                      <a:lnTo>
                        <a:pt x="7383" y="3683"/>
                      </a:lnTo>
                      <a:lnTo>
                        <a:pt x="7381" y="3593"/>
                      </a:lnTo>
                      <a:lnTo>
                        <a:pt x="7376" y="3504"/>
                      </a:lnTo>
                      <a:lnTo>
                        <a:pt x="7368" y="3416"/>
                      </a:lnTo>
                      <a:lnTo>
                        <a:pt x="7356" y="3327"/>
                      </a:lnTo>
                      <a:lnTo>
                        <a:pt x="7341" y="3240"/>
                      </a:lnTo>
                      <a:lnTo>
                        <a:pt x="7323" y="3153"/>
                      </a:lnTo>
                      <a:lnTo>
                        <a:pt x="7302" y="3066"/>
                      </a:lnTo>
                      <a:lnTo>
                        <a:pt x="7278" y="2981"/>
                      </a:lnTo>
                      <a:lnTo>
                        <a:pt x="7250" y="2897"/>
                      </a:lnTo>
                      <a:lnTo>
                        <a:pt x="7219" y="2813"/>
                      </a:lnTo>
                      <a:lnTo>
                        <a:pt x="7185" y="2731"/>
                      </a:lnTo>
                      <a:lnTo>
                        <a:pt x="7148" y="2650"/>
                      </a:lnTo>
                      <a:lnTo>
                        <a:pt x="7108" y="2570"/>
                      </a:lnTo>
                      <a:lnTo>
                        <a:pt x="7065" y="2492"/>
                      </a:lnTo>
                      <a:lnTo>
                        <a:pt x="7018" y="2415"/>
                      </a:lnTo>
                      <a:lnTo>
                        <a:pt x="6969" y="2340"/>
                      </a:lnTo>
                      <a:lnTo>
                        <a:pt x="6917" y="2268"/>
                      </a:lnTo>
                      <a:lnTo>
                        <a:pt x="6863" y="2197"/>
                      </a:lnTo>
                      <a:lnTo>
                        <a:pt x="6806" y="2128"/>
                      </a:lnTo>
                      <a:lnTo>
                        <a:pt x="6747" y="2062"/>
                      </a:lnTo>
                      <a:lnTo>
                        <a:pt x="6685" y="1998"/>
                      </a:lnTo>
                      <a:lnTo>
                        <a:pt x="6621" y="1936"/>
                      </a:lnTo>
                      <a:lnTo>
                        <a:pt x="6555" y="1877"/>
                      </a:lnTo>
                      <a:lnTo>
                        <a:pt x="6486" y="1820"/>
                      </a:lnTo>
                      <a:lnTo>
                        <a:pt x="6416" y="1766"/>
                      </a:lnTo>
                      <a:lnTo>
                        <a:pt x="6343" y="1715"/>
                      </a:lnTo>
                      <a:lnTo>
                        <a:pt x="6269" y="1666"/>
                      </a:lnTo>
                      <a:lnTo>
                        <a:pt x="6192" y="1620"/>
                      </a:lnTo>
                      <a:lnTo>
                        <a:pt x="6114" y="1576"/>
                      </a:lnTo>
                      <a:lnTo>
                        <a:pt x="6034" y="1536"/>
                      </a:lnTo>
                      <a:lnTo>
                        <a:pt x="5952" y="1499"/>
                      </a:lnTo>
                      <a:lnTo>
                        <a:pt x="5870" y="1465"/>
                      </a:lnTo>
                      <a:lnTo>
                        <a:pt x="5787" y="1434"/>
                      </a:lnTo>
                      <a:lnTo>
                        <a:pt x="5702" y="1406"/>
                      </a:lnTo>
                      <a:lnTo>
                        <a:pt x="5617" y="1381"/>
                      </a:lnTo>
                      <a:lnTo>
                        <a:pt x="5530" y="1360"/>
                      </a:lnTo>
                      <a:lnTo>
                        <a:pt x="5443" y="1342"/>
                      </a:lnTo>
                      <a:lnTo>
                        <a:pt x="5356" y="1327"/>
                      </a:lnTo>
                      <a:lnTo>
                        <a:pt x="5267" y="1315"/>
                      </a:lnTo>
                      <a:lnTo>
                        <a:pt x="5179" y="1307"/>
                      </a:lnTo>
                      <a:lnTo>
                        <a:pt x="5089" y="1302"/>
                      </a:lnTo>
                      <a:lnTo>
                        <a:pt x="5000" y="1300"/>
                      </a:lnTo>
                      <a:lnTo>
                        <a:pt x="4911" y="1302"/>
                      </a:lnTo>
                      <a:lnTo>
                        <a:pt x="4821" y="1307"/>
                      </a:lnTo>
                      <a:lnTo>
                        <a:pt x="4733" y="1315"/>
                      </a:lnTo>
                      <a:lnTo>
                        <a:pt x="4644" y="1327"/>
                      </a:lnTo>
                      <a:lnTo>
                        <a:pt x="4557" y="1342"/>
                      </a:lnTo>
                      <a:lnTo>
                        <a:pt x="4470" y="1360"/>
                      </a:lnTo>
                      <a:lnTo>
                        <a:pt x="4383" y="1381"/>
                      </a:lnTo>
                      <a:lnTo>
                        <a:pt x="4298" y="1406"/>
                      </a:lnTo>
                      <a:lnTo>
                        <a:pt x="4213" y="1434"/>
                      </a:lnTo>
                      <a:lnTo>
                        <a:pt x="4130" y="1465"/>
                      </a:lnTo>
                      <a:lnTo>
                        <a:pt x="4048" y="1499"/>
                      </a:lnTo>
                      <a:lnTo>
                        <a:pt x="3966" y="1536"/>
                      </a:lnTo>
                      <a:lnTo>
                        <a:pt x="3886" y="1576"/>
                      </a:lnTo>
                      <a:lnTo>
                        <a:pt x="3808" y="1620"/>
                      </a:lnTo>
                      <a:lnTo>
                        <a:pt x="3731" y="1666"/>
                      </a:lnTo>
                      <a:lnTo>
                        <a:pt x="3657" y="1715"/>
                      </a:lnTo>
                      <a:lnTo>
                        <a:pt x="3584" y="1766"/>
                      </a:lnTo>
                      <a:lnTo>
                        <a:pt x="3514" y="1820"/>
                      </a:lnTo>
                      <a:lnTo>
                        <a:pt x="3445" y="1877"/>
                      </a:lnTo>
                      <a:lnTo>
                        <a:pt x="3379" y="1936"/>
                      </a:lnTo>
                      <a:lnTo>
                        <a:pt x="3315" y="1998"/>
                      </a:lnTo>
                      <a:lnTo>
                        <a:pt x="3253" y="2062"/>
                      </a:lnTo>
                      <a:lnTo>
                        <a:pt x="3194" y="2128"/>
                      </a:lnTo>
                      <a:lnTo>
                        <a:pt x="3137" y="2197"/>
                      </a:lnTo>
                      <a:lnTo>
                        <a:pt x="3083" y="2268"/>
                      </a:lnTo>
                      <a:lnTo>
                        <a:pt x="3031" y="2340"/>
                      </a:lnTo>
                      <a:lnTo>
                        <a:pt x="2982" y="2415"/>
                      </a:lnTo>
                      <a:lnTo>
                        <a:pt x="2935" y="2492"/>
                      </a:lnTo>
                      <a:lnTo>
                        <a:pt x="2892" y="2570"/>
                      </a:lnTo>
                      <a:lnTo>
                        <a:pt x="2852" y="2650"/>
                      </a:lnTo>
                      <a:lnTo>
                        <a:pt x="2815" y="2731"/>
                      </a:lnTo>
                      <a:lnTo>
                        <a:pt x="2781" y="2813"/>
                      </a:lnTo>
                      <a:lnTo>
                        <a:pt x="2750" y="2897"/>
                      </a:lnTo>
                      <a:lnTo>
                        <a:pt x="2722" y="2981"/>
                      </a:lnTo>
                      <a:lnTo>
                        <a:pt x="2698" y="3066"/>
                      </a:lnTo>
                      <a:lnTo>
                        <a:pt x="2677" y="3153"/>
                      </a:lnTo>
                      <a:lnTo>
                        <a:pt x="2659" y="3240"/>
                      </a:lnTo>
                      <a:lnTo>
                        <a:pt x="2644" y="3327"/>
                      </a:lnTo>
                      <a:lnTo>
                        <a:pt x="2632" y="3416"/>
                      </a:lnTo>
                      <a:lnTo>
                        <a:pt x="2624" y="3504"/>
                      </a:lnTo>
                      <a:lnTo>
                        <a:pt x="2619" y="3593"/>
                      </a:lnTo>
                      <a:lnTo>
                        <a:pt x="2617" y="3683"/>
                      </a:lnTo>
                      <a:lnTo>
                        <a:pt x="2619" y="3773"/>
                      </a:lnTo>
                      <a:lnTo>
                        <a:pt x="2624" y="3862"/>
                      </a:lnTo>
                      <a:lnTo>
                        <a:pt x="2632" y="3951"/>
                      </a:lnTo>
                      <a:lnTo>
                        <a:pt x="2644" y="4039"/>
                      </a:lnTo>
                      <a:lnTo>
                        <a:pt x="2659" y="4127"/>
                      </a:lnTo>
                      <a:lnTo>
                        <a:pt x="2677" y="4214"/>
                      </a:lnTo>
                      <a:lnTo>
                        <a:pt x="2698" y="4301"/>
                      </a:lnTo>
                      <a:lnTo>
                        <a:pt x="2722" y="4386"/>
                      </a:lnTo>
                      <a:lnTo>
                        <a:pt x="2750" y="4470"/>
                      </a:lnTo>
                      <a:lnTo>
                        <a:pt x="2781" y="4554"/>
                      </a:lnTo>
                      <a:lnTo>
                        <a:pt x="2815" y="4636"/>
                      </a:lnTo>
                      <a:lnTo>
                        <a:pt x="2852" y="4717"/>
                      </a:lnTo>
                      <a:lnTo>
                        <a:pt x="2892" y="4797"/>
                      </a:lnTo>
                      <a:lnTo>
                        <a:pt x="2935" y="4875"/>
                      </a:lnTo>
                      <a:lnTo>
                        <a:pt x="2982" y="4951"/>
                      </a:lnTo>
                      <a:lnTo>
                        <a:pt x="3031" y="5026"/>
                      </a:lnTo>
                      <a:lnTo>
                        <a:pt x="3083" y="5099"/>
                      </a:lnTo>
                      <a:lnTo>
                        <a:pt x="3137" y="5170"/>
                      </a:lnTo>
                      <a:lnTo>
                        <a:pt x="3194" y="5238"/>
                      </a:lnTo>
                      <a:lnTo>
                        <a:pt x="3253" y="5305"/>
                      </a:lnTo>
                      <a:lnTo>
                        <a:pt x="3315" y="5369"/>
                      </a:lnTo>
                      <a:lnTo>
                        <a:pt x="3379" y="5430"/>
                      </a:lnTo>
                      <a:lnTo>
                        <a:pt x="3445" y="5490"/>
                      </a:lnTo>
                      <a:lnTo>
                        <a:pt x="3514" y="5546"/>
                      </a:lnTo>
                      <a:lnTo>
                        <a:pt x="3553" y="5577"/>
                      </a:lnTo>
                      <a:lnTo>
                        <a:pt x="3554" y="5576"/>
                      </a:lnTo>
                      <a:lnTo>
                        <a:pt x="3583" y="5561"/>
                      </a:lnTo>
                      <a:lnTo>
                        <a:pt x="3614" y="5550"/>
                      </a:lnTo>
                      <a:lnTo>
                        <a:pt x="3646" y="5543"/>
                      </a:lnTo>
                      <a:lnTo>
                        <a:pt x="3679" y="5540"/>
                      </a:lnTo>
                      <a:lnTo>
                        <a:pt x="3711" y="5542"/>
                      </a:lnTo>
                      <a:lnTo>
                        <a:pt x="3744" y="5547"/>
                      </a:lnTo>
                      <a:lnTo>
                        <a:pt x="3775" y="5557"/>
                      </a:lnTo>
                      <a:lnTo>
                        <a:pt x="3804" y="5571"/>
                      </a:lnTo>
                      <a:lnTo>
                        <a:pt x="3832" y="5589"/>
                      </a:lnTo>
                      <a:lnTo>
                        <a:pt x="3857" y="5610"/>
                      </a:lnTo>
                      <a:lnTo>
                        <a:pt x="3879" y="5634"/>
                      </a:lnTo>
                      <a:lnTo>
                        <a:pt x="3897" y="5661"/>
                      </a:lnTo>
                      <a:lnTo>
                        <a:pt x="3912" y="5690"/>
                      </a:lnTo>
                      <a:lnTo>
                        <a:pt x="3923" y="5721"/>
                      </a:lnTo>
                      <a:lnTo>
                        <a:pt x="3930" y="5753"/>
                      </a:lnTo>
                      <a:lnTo>
                        <a:pt x="3933" y="5786"/>
                      </a:lnTo>
                      <a:lnTo>
                        <a:pt x="3932" y="5813"/>
                      </a:lnTo>
                      <a:lnTo>
                        <a:pt x="3966" y="5831"/>
                      </a:lnTo>
                      <a:lnTo>
                        <a:pt x="4048" y="5868"/>
                      </a:lnTo>
                      <a:lnTo>
                        <a:pt x="4130" y="5902"/>
                      </a:lnTo>
                      <a:lnTo>
                        <a:pt x="4213" y="5933"/>
                      </a:lnTo>
                      <a:lnTo>
                        <a:pt x="4298" y="5961"/>
                      </a:lnTo>
                      <a:lnTo>
                        <a:pt x="4383" y="5986"/>
                      </a:lnTo>
                      <a:lnTo>
                        <a:pt x="4470" y="6007"/>
                      </a:lnTo>
                      <a:lnTo>
                        <a:pt x="4557" y="6025"/>
                      </a:lnTo>
                      <a:lnTo>
                        <a:pt x="4644" y="6040"/>
                      </a:lnTo>
                      <a:lnTo>
                        <a:pt x="4733" y="6052"/>
                      </a:lnTo>
                      <a:lnTo>
                        <a:pt x="4821" y="6060"/>
                      </a:lnTo>
                      <a:lnTo>
                        <a:pt x="4911" y="6065"/>
                      </a:lnTo>
                      <a:lnTo>
                        <a:pt x="5000" y="6067"/>
                      </a:lnTo>
                      <a:lnTo>
                        <a:pt x="5089" y="6065"/>
                      </a:lnTo>
                      <a:lnTo>
                        <a:pt x="5179" y="6060"/>
                      </a:lnTo>
                      <a:lnTo>
                        <a:pt x="5267" y="6052"/>
                      </a:lnTo>
                      <a:lnTo>
                        <a:pt x="5356" y="6040"/>
                      </a:lnTo>
                      <a:lnTo>
                        <a:pt x="5443" y="6025"/>
                      </a:lnTo>
                      <a:lnTo>
                        <a:pt x="5530" y="6007"/>
                      </a:lnTo>
                      <a:lnTo>
                        <a:pt x="5617" y="5986"/>
                      </a:lnTo>
                      <a:lnTo>
                        <a:pt x="5702" y="5961"/>
                      </a:lnTo>
                      <a:lnTo>
                        <a:pt x="5787" y="5933"/>
                      </a:lnTo>
                      <a:lnTo>
                        <a:pt x="5870" y="5902"/>
                      </a:lnTo>
                      <a:lnTo>
                        <a:pt x="5952" y="5868"/>
                      </a:lnTo>
                      <a:lnTo>
                        <a:pt x="6034" y="5831"/>
                      </a:lnTo>
                      <a:lnTo>
                        <a:pt x="6068" y="5813"/>
                      </a:lnTo>
                      <a:lnTo>
                        <a:pt x="6067" y="5786"/>
                      </a:lnTo>
                      <a:lnTo>
                        <a:pt x="6070" y="5753"/>
                      </a:lnTo>
                      <a:lnTo>
                        <a:pt x="6077" y="5721"/>
                      </a:lnTo>
                      <a:lnTo>
                        <a:pt x="6088" y="5690"/>
                      </a:lnTo>
                      <a:lnTo>
                        <a:pt x="6103" y="5661"/>
                      </a:lnTo>
                      <a:lnTo>
                        <a:pt x="6121" y="5634"/>
                      </a:lnTo>
                      <a:lnTo>
                        <a:pt x="6143" y="5610"/>
                      </a:lnTo>
                      <a:lnTo>
                        <a:pt x="6168" y="5589"/>
                      </a:lnTo>
                      <a:lnTo>
                        <a:pt x="6196" y="5571"/>
                      </a:lnTo>
                      <a:lnTo>
                        <a:pt x="6225" y="5557"/>
                      </a:lnTo>
                      <a:lnTo>
                        <a:pt x="6256" y="5547"/>
                      </a:lnTo>
                      <a:lnTo>
                        <a:pt x="6289" y="5542"/>
                      </a:lnTo>
                      <a:lnTo>
                        <a:pt x="6321" y="5540"/>
                      </a:lnTo>
                      <a:lnTo>
                        <a:pt x="6354" y="5543"/>
                      </a:lnTo>
                      <a:lnTo>
                        <a:pt x="6386" y="5550"/>
                      </a:lnTo>
                      <a:lnTo>
                        <a:pt x="6417" y="5561"/>
                      </a:lnTo>
                      <a:lnTo>
                        <a:pt x="6446" y="5576"/>
                      </a:lnTo>
                      <a:lnTo>
                        <a:pt x="6447" y="5577"/>
                      </a:lnTo>
                      <a:lnTo>
                        <a:pt x="6486" y="5546"/>
                      </a:lnTo>
                      <a:lnTo>
                        <a:pt x="6555" y="5490"/>
                      </a:lnTo>
                      <a:lnTo>
                        <a:pt x="6621" y="5430"/>
                      </a:lnTo>
                      <a:lnTo>
                        <a:pt x="6685" y="5369"/>
                      </a:lnTo>
                      <a:lnTo>
                        <a:pt x="6747" y="5305"/>
                      </a:lnTo>
                      <a:lnTo>
                        <a:pt x="6806" y="5238"/>
                      </a:lnTo>
                      <a:lnTo>
                        <a:pt x="6863" y="5170"/>
                      </a:lnTo>
                      <a:lnTo>
                        <a:pt x="6917" y="5099"/>
                      </a:lnTo>
                      <a:lnTo>
                        <a:pt x="6969" y="5026"/>
                      </a:lnTo>
                      <a:lnTo>
                        <a:pt x="7018" y="4951"/>
                      </a:lnTo>
                      <a:lnTo>
                        <a:pt x="7065" y="4875"/>
                      </a:lnTo>
                      <a:lnTo>
                        <a:pt x="7108" y="4797"/>
                      </a:lnTo>
                      <a:lnTo>
                        <a:pt x="7148" y="4717"/>
                      </a:lnTo>
                      <a:lnTo>
                        <a:pt x="7185" y="4636"/>
                      </a:lnTo>
                      <a:lnTo>
                        <a:pt x="7219" y="4554"/>
                      </a:lnTo>
                      <a:lnTo>
                        <a:pt x="7250" y="4470"/>
                      </a:lnTo>
                      <a:lnTo>
                        <a:pt x="7278" y="4386"/>
                      </a:lnTo>
                      <a:lnTo>
                        <a:pt x="7302" y="4301"/>
                      </a:lnTo>
                      <a:lnTo>
                        <a:pt x="7323" y="4214"/>
                      </a:lnTo>
                      <a:lnTo>
                        <a:pt x="7341" y="4127"/>
                      </a:lnTo>
                      <a:lnTo>
                        <a:pt x="7356" y="4039"/>
                      </a:lnTo>
                      <a:lnTo>
                        <a:pt x="7368" y="3951"/>
                      </a:lnTo>
                      <a:close/>
                      <a:moveTo>
                        <a:pt x="3943" y="6366"/>
                      </a:moveTo>
                      <a:lnTo>
                        <a:pt x="3852" y="6328"/>
                      </a:lnTo>
                      <a:lnTo>
                        <a:pt x="3844" y="6325"/>
                      </a:lnTo>
                      <a:lnTo>
                        <a:pt x="3811" y="6310"/>
                      </a:lnTo>
                      <a:lnTo>
                        <a:pt x="3276" y="8448"/>
                      </a:lnTo>
                      <a:lnTo>
                        <a:pt x="4877" y="7547"/>
                      </a:lnTo>
                      <a:lnTo>
                        <a:pt x="4906" y="7533"/>
                      </a:lnTo>
                      <a:lnTo>
                        <a:pt x="4937" y="7523"/>
                      </a:lnTo>
                      <a:lnTo>
                        <a:pt x="4968" y="7517"/>
                      </a:lnTo>
                      <a:lnTo>
                        <a:pt x="5000" y="7515"/>
                      </a:lnTo>
                      <a:lnTo>
                        <a:pt x="5032" y="7517"/>
                      </a:lnTo>
                      <a:lnTo>
                        <a:pt x="5063" y="7523"/>
                      </a:lnTo>
                      <a:lnTo>
                        <a:pt x="5094" y="7533"/>
                      </a:lnTo>
                      <a:lnTo>
                        <a:pt x="5123" y="7547"/>
                      </a:lnTo>
                      <a:lnTo>
                        <a:pt x="6724" y="8448"/>
                      </a:lnTo>
                      <a:lnTo>
                        <a:pt x="6189" y="6310"/>
                      </a:lnTo>
                      <a:lnTo>
                        <a:pt x="6156" y="6325"/>
                      </a:lnTo>
                      <a:lnTo>
                        <a:pt x="6148" y="6328"/>
                      </a:lnTo>
                      <a:lnTo>
                        <a:pt x="6057" y="6366"/>
                      </a:lnTo>
                      <a:lnTo>
                        <a:pt x="6048" y="6369"/>
                      </a:lnTo>
                      <a:lnTo>
                        <a:pt x="5956" y="6404"/>
                      </a:lnTo>
                      <a:lnTo>
                        <a:pt x="5947" y="6407"/>
                      </a:lnTo>
                      <a:lnTo>
                        <a:pt x="5854" y="6437"/>
                      </a:lnTo>
                      <a:lnTo>
                        <a:pt x="5845" y="6440"/>
                      </a:lnTo>
                      <a:lnTo>
                        <a:pt x="5751" y="6467"/>
                      </a:lnTo>
                      <a:lnTo>
                        <a:pt x="5742" y="6470"/>
                      </a:lnTo>
                      <a:lnTo>
                        <a:pt x="5646" y="6493"/>
                      </a:lnTo>
                      <a:lnTo>
                        <a:pt x="5637" y="6496"/>
                      </a:lnTo>
                      <a:lnTo>
                        <a:pt x="5541" y="6516"/>
                      </a:lnTo>
                      <a:lnTo>
                        <a:pt x="5532" y="6517"/>
                      </a:lnTo>
                      <a:lnTo>
                        <a:pt x="5435" y="6534"/>
                      </a:lnTo>
                      <a:lnTo>
                        <a:pt x="5426" y="6535"/>
                      </a:lnTo>
                      <a:lnTo>
                        <a:pt x="5328" y="6548"/>
                      </a:lnTo>
                      <a:lnTo>
                        <a:pt x="5319" y="6549"/>
                      </a:lnTo>
                      <a:lnTo>
                        <a:pt x="5221" y="6558"/>
                      </a:lnTo>
                      <a:lnTo>
                        <a:pt x="5211" y="6559"/>
                      </a:lnTo>
                      <a:lnTo>
                        <a:pt x="5113" y="6565"/>
                      </a:lnTo>
                      <a:lnTo>
                        <a:pt x="5104" y="6565"/>
                      </a:lnTo>
                      <a:lnTo>
                        <a:pt x="5005" y="6567"/>
                      </a:lnTo>
                      <a:lnTo>
                        <a:pt x="4995" y="6567"/>
                      </a:lnTo>
                      <a:lnTo>
                        <a:pt x="4896" y="6565"/>
                      </a:lnTo>
                      <a:lnTo>
                        <a:pt x="4887" y="6565"/>
                      </a:lnTo>
                      <a:lnTo>
                        <a:pt x="4789" y="6559"/>
                      </a:lnTo>
                      <a:lnTo>
                        <a:pt x="4779" y="6558"/>
                      </a:lnTo>
                      <a:lnTo>
                        <a:pt x="4681" y="6549"/>
                      </a:lnTo>
                      <a:lnTo>
                        <a:pt x="4672" y="6548"/>
                      </a:lnTo>
                      <a:lnTo>
                        <a:pt x="4574" y="6535"/>
                      </a:lnTo>
                      <a:lnTo>
                        <a:pt x="4565" y="6534"/>
                      </a:lnTo>
                      <a:lnTo>
                        <a:pt x="4468" y="6517"/>
                      </a:lnTo>
                      <a:lnTo>
                        <a:pt x="4459" y="6516"/>
                      </a:lnTo>
                      <a:lnTo>
                        <a:pt x="4363" y="6496"/>
                      </a:lnTo>
                      <a:lnTo>
                        <a:pt x="4354" y="6493"/>
                      </a:lnTo>
                      <a:lnTo>
                        <a:pt x="4258" y="6470"/>
                      </a:lnTo>
                      <a:lnTo>
                        <a:pt x="4249" y="6467"/>
                      </a:lnTo>
                      <a:lnTo>
                        <a:pt x="4155" y="6440"/>
                      </a:lnTo>
                      <a:lnTo>
                        <a:pt x="4146" y="6437"/>
                      </a:lnTo>
                      <a:lnTo>
                        <a:pt x="4053" y="6407"/>
                      </a:lnTo>
                      <a:lnTo>
                        <a:pt x="4044" y="6404"/>
                      </a:lnTo>
                      <a:lnTo>
                        <a:pt x="3952" y="6369"/>
                      </a:lnTo>
                      <a:lnTo>
                        <a:pt x="3943" y="6366"/>
                      </a:lnTo>
                      <a:close/>
                      <a:moveTo>
                        <a:pt x="3745" y="3175"/>
                      </a:moveTo>
                      <a:lnTo>
                        <a:pt x="4601" y="3139"/>
                      </a:lnTo>
                      <a:lnTo>
                        <a:pt x="4906" y="2332"/>
                      </a:lnTo>
                      <a:lnTo>
                        <a:pt x="4912" y="2319"/>
                      </a:lnTo>
                      <a:lnTo>
                        <a:pt x="4919" y="2308"/>
                      </a:lnTo>
                      <a:lnTo>
                        <a:pt x="4928" y="2298"/>
                      </a:lnTo>
                      <a:lnTo>
                        <a:pt x="4938" y="2289"/>
                      </a:lnTo>
                      <a:lnTo>
                        <a:pt x="4949" y="2281"/>
                      </a:lnTo>
                      <a:lnTo>
                        <a:pt x="4961" y="2275"/>
                      </a:lnTo>
                      <a:lnTo>
                        <a:pt x="4973" y="2271"/>
                      </a:lnTo>
                      <a:lnTo>
                        <a:pt x="4987" y="2268"/>
                      </a:lnTo>
                      <a:lnTo>
                        <a:pt x="5000" y="2267"/>
                      </a:lnTo>
                      <a:lnTo>
                        <a:pt x="5013" y="2268"/>
                      </a:lnTo>
                      <a:lnTo>
                        <a:pt x="5027" y="2271"/>
                      </a:lnTo>
                      <a:lnTo>
                        <a:pt x="5039" y="2275"/>
                      </a:lnTo>
                      <a:lnTo>
                        <a:pt x="5051" y="2281"/>
                      </a:lnTo>
                      <a:lnTo>
                        <a:pt x="5062" y="2289"/>
                      </a:lnTo>
                      <a:lnTo>
                        <a:pt x="5072" y="2298"/>
                      </a:lnTo>
                      <a:lnTo>
                        <a:pt x="5081" y="2308"/>
                      </a:lnTo>
                      <a:lnTo>
                        <a:pt x="5088" y="2319"/>
                      </a:lnTo>
                      <a:lnTo>
                        <a:pt x="5094" y="2332"/>
                      </a:lnTo>
                      <a:lnTo>
                        <a:pt x="5399" y="3139"/>
                      </a:lnTo>
                      <a:lnTo>
                        <a:pt x="6255" y="3175"/>
                      </a:lnTo>
                      <a:lnTo>
                        <a:pt x="6268" y="3176"/>
                      </a:lnTo>
                      <a:lnTo>
                        <a:pt x="6280" y="3179"/>
                      </a:lnTo>
                      <a:lnTo>
                        <a:pt x="6292" y="3184"/>
                      </a:lnTo>
                      <a:lnTo>
                        <a:pt x="6304" y="3190"/>
                      </a:lnTo>
                      <a:lnTo>
                        <a:pt x="6314" y="3197"/>
                      </a:lnTo>
                      <a:lnTo>
                        <a:pt x="6323" y="3206"/>
                      </a:lnTo>
                      <a:lnTo>
                        <a:pt x="6331" y="3216"/>
                      </a:lnTo>
                      <a:lnTo>
                        <a:pt x="6338" y="3226"/>
                      </a:lnTo>
                      <a:lnTo>
                        <a:pt x="6344" y="3238"/>
                      </a:lnTo>
                      <a:lnTo>
                        <a:pt x="6348" y="3250"/>
                      </a:lnTo>
                      <a:lnTo>
                        <a:pt x="6350" y="3263"/>
                      </a:lnTo>
                      <a:lnTo>
                        <a:pt x="6351" y="3275"/>
                      </a:lnTo>
                      <a:lnTo>
                        <a:pt x="6350" y="3288"/>
                      </a:lnTo>
                      <a:lnTo>
                        <a:pt x="6348" y="3301"/>
                      </a:lnTo>
                      <a:lnTo>
                        <a:pt x="6344" y="3313"/>
                      </a:lnTo>
                      <a:lnTo>
                        <a:pt x="6338" y="3324"/>
                      </a:lnTo>
                      <a:lnTo>
                        <a:pt x="6331" y="3335"/>
                      </a:lnTo>
                      <a:lnTo>
                        <a:pt x="6323" y="3345"/>
                      </a:lnTo>
                      <a:lnTo>
                        <a:pt x="6313" y="3353"/>
                      </a:lnTo>
                      <a:lnTo>
                        <a:pt x="5641" y="3891"/>
                      </a:lnTo>
                      <a:lnTo>
                        <a:pt x="5873" y="4723"/>
                      </a:lnTo>
                      <a:lnTo>
                        <a:pt x="5876" y="4736"/>
                      </a:lnTo>
                      <a:lnTo>
                        <a:pt x="5877" y="4748"/>
                      </a:lnTo>
                      <a:lnTo>
                        <a:pt x="5876" y="4761"/>
                      </a:lnTo>
                      <a:lnTo>
                        <a:pt x="5874" y="4774"/>
                      </a:lnTo>
                      <a:lnTo>
                        <a:pt x="5870" y="4786"/>
                      </a:lnTo>
                      <a:lnTo>
                        <a:pt x="5865" y="4797"/>
                      </a:lnTo>
                      <a:lnTo>
                        <a:pt x="5858" y="4808"/>
                      </a:lnTo>
                      <a:lnTo>
                        <a:pt x="5850" y="4818"/>
                      </a:lnTo>
                      <a:lnTo>
                        <a:pt x="5841" y="4827"/>
                      </a:lnTo>
                      <a:lnTo>
                        <a:pt x="5831" y="4834"/>
                      </a:lnTo>
                      <a:lnTo>
                        <a:pt x="5819" y="4841"/>
                      </a:lnTo>
                      <a:lnTo>
                        <a:pt x="5807" y="4845"/>
                      </a:lnTo>
                      <a:lnTo>
                        <a:pt x="5795" y="4848"/>
                      </a:lnTo>
                      <a:lnTo>
                        <a:pt x="5782" y="4850"/>
                      </a:lnTo>
                      <a:lnTo>
                        <a:pt x="5770" y="4850"/>
                      </a:lnTo>
                      <a:lnTo>
                        <a:pt x="5757" y="4848"/>
                      </a:lnTo>
                      <a:lnTo>
                        <a:pt x="5745" y="4845"/>
                      </a:lnTo>
                      <a:lnTo>
                        <a:pt x="5733" y="4840"/>
                      </a:lnTo>
                      <a:lnTo>
                        <a:pt x="5722" y="4833"/>
                      </a:lnTo>
                      <a:lnTo>
                        <a:pt x="5000" y="4356"/>
                      </a:lnTo>
                      <a:lnTo>
                        <a:pt x="4278" y="4833"/>
                      </a:lnTo>
                      <a:lnTo>
                        <a:pt x="4267" y="4840"/>
                      </a:lnTo>
                      <a:lnTo>
                        <a:pt x="4255" y="4845"/>
                      </a:lnTo>
                      <a:lnTo>
                        <a:pt x="4243" y="4848"/>
                      </a:lnTo>
                      <a:lnTo>
                        <a:pt x="4230" y="4850"/>
                      </a:lnTo>
                      <a:lnTo>
                        <a:pt x="4218" y="4850"/>
                      </a:lnTo>
                      <a:lnTo>
                        <a:pt x="4205" y="4848"/>
                      </a:lnTo>
                      <a:lnTo>
                        <a:pt x="4193" y="4845"/>
                      </a:lnTo>
                      <a:lnTo>
                        <a:pt x="4181" y="4841"/>
                      </a:lnTo>
                      <a:lnTo>
                        <a:pt x="4169" y="4834"/>
                      </a:lnTo>
                      <a:lnTo>
                        <a:pt x="4159" y="4827"/>
                      </a:lnTo>
                      <a:lnTo>
                        <a:pt x="4150" y="4818"/>
                      </a:lnTo>
                      <a:lnTo>
                        <a:pt x="4142" y="4808"/>
                      </a:lnTo>
                      <a:lnTo>
                        <a:pt x="4135" y="4797"/>
                      </a:lnTo>
                      <a:lnTo>
                        <a:pt x="4130" y="4786"/>
                      </a:lnTo>
                      <a:lnTo>
                        <a:pt x="4126" y="4774"/>
                      </a:lnTo>
                      <a:lnTo>
                        <a:pt x="4124" y="4761"/>
                      </a:lnTo>
                      <a:lnTo>
                        <a:pt x="4123" y="4748"/>
                      </a:lnTo>
                      <a:lnTo>
                        <a:pt x="4124" y="4736"/>
                      </a:lnTo>
                      <a:lnTo>
                        <a:pt x="4127" y="4723"/>
                      </a:lnTo>
                      <a:lnTo>
                        <a:pt x="4359" y="3891"/>
                      </a:lnTo>
                      <a:lnTo>
                        <a:pt x="3687" y="3353"/>
                      </a:lnTo>
                      <a:lnTo>
                        <a:pt x="3677" y="3345"/>
                      </a:lnTo>
                      <a:lnTo>
                        <a:pt x="3669" y="3335"/>
                      </a:lnTo>
                      <a:lnTo>
                        <a:pt x="3662" y="3324"/>
                      </a:lnTo>
                      <a:lnTo>
                        <a:pt x="3656" y="3313"/>
                      </a:lnTo>
                      <a:lnTo>
                        <a:pt x="3652" y="3301"/>
                      </a:lnTo>
                      <a:lnTo>
                        <a:pt x="3650" y="3288"/>
                      </a:lnTo>
                      <a:lnTo>
                        <a:pt x="3649" y="3275"/>
                      </a:lnTo>
                      <a:lnTo>
                        <a:pt x="3650" y="3263"/>
                      </a:lnTo>
                      <a:lnTo>
                        <a:pt x="3652" y="3250"/>
                      </a:lnTo>
                      <a:lnTo>
                        <a:pt x="3656" y="3238"/>
                      </a:lnTo>
                      <a:lnTo>
                        <a:pt x="3662" y="3226"/>
                      </a:lnTo>
                      <a:lnTo>
                        <a:pt x="3669" y="3216"/>
                      </a:lnTo>
                      <a:lnTo>
                        <a:pt x="3677" y="3206"/>
                      </a:lnTo>
                      <a:lnTo>
                        <a:pt x="3686" y="3197"/>
                      </a:lnTo>
                      <a:lnTo>
                        <a:pt x="3696" y="3190"/>
                      </a:lnTo>
                      <a:lnTo>
                        <a:pt x="3708" y="3184"/>
                      </a:lnTo>
                      <a:lnTo>
                        <a:pt x="3720" y="3179"/>
                      </a:lnTo>
                      <a:lnTo>
                        <a:pt x="3732" y="3176"/>
                      </a:lnTo>
                      <a:lnTo>
                        <a:pt x="3745" y="3175"/>
                      </a:lnTo>
                      <a:close/>
                      <a:moveTo>
                        <a:pt x="5329" y="3236"/>
                      </a:moveTo>
                      <a:lnTo>
                        <a:pt x="5000" y="2367"/>
                      </a:lnTo>
                      <a:lnTo>
                        <a:pt x="4671" y="3236"/>
                      </a:lnTo>
                      <a:lnTo>
                        <a:pt x="3749" y="3275"/>
                      </a:lnTo>
                      <a:lnTo>
                        <a:pt x="4473" y="3854"/>
                      </a:lnTo>
                      <a:lnTo>
                        <a:pt x="4223" y="4750"/>
                      </a:lnTo>
                      <a:lnTo>
                        <a:pt x="5000" y="4236"/>
                      </a:lnTo>
                      <a:lnTo>
                        <a:pt x="5777" y="4750"/>
                      </a:lnTo>
                      <a:lnTo>
                        <a:pt x="5527" y="3854"/>
                      </a:lnTo>
                      <a:lnTo>
                        <a:pt x="6251" y="3275"/>
                      </a:lnTo>
                      <a:lnTo>
                        <a:pt x="5329" y="3236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1B983862-E6CC-4AF9-9926-FD125E50B72C}"/>
              </a:ext>
            </a:extLst>
          </p:cNvPr>
          <p:cNvGrpSpPr/>
          <p:nvPr/>
        </p:nvGrpSpPr>
        <p:grpSpPr>
          <a:xfrm>
            <a:off x="571018" y="4402624"/>
            <a:ext cx="3399098" cy="1705952"/>
            <a:chOff x="571018" y="1689904"/>
            <a:chExt cx="3399098" cy="1705952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8B82E5EA-8D85-42EB-BFAB-99F4C0ED9A99}"/>
                </a:ext>
              </a:extLst>
            </p:cNvPr>
            <p:cNvGrpSpPr/>
            <p:nvPr/>
          </p:nvGrpSpPr>
          <p:grpSpPr>
            <a:xfrm>
              <a:off x="960699" y="1689904"/>
              <a:ext cx="3009417" cy="1705952"/>
              <a:chOff x="1081159" y="1603372"/>
              <a:chExt cx="2317361" cy="1323432"/>
            </a:xfrm>
          </p:grpSpPr>
          <p:sp>
            <p:nvSpPr>
              <p:cNvPr id="100" name="Rectangle: Top Corners Rounded 99">
                <a:extLst>
                  <a:ext uri="{FF2B5EF4-FFF2-40B4-BE49-F238E27FC236}">
                    <a16:creationId xmlns:a16="http://schemas.microsoft.com/office/drawing/2014/main" id="{B24EC752-671C-4D3C-B0C0-E02EF46EFE74}"/>
                  </a:ext>
                </a:extLst>
              </p:cNvPr>
              <p:cNvSpPr/>
              <p:nvPr/>
            </p:nvSpPr>
            <p:spPr>
              <a:xfrm rot="5400000">
                <a:off x="1578124" y="1106407"/>
                <a:ext cx="1323432" cy="2317361"/>
              </a:xfrm>
              <a:prstGeom prst="round2SameRect">
                <a:avLst>
                  <a:gd name="adj1" fmla="val 11918"/>
                  <a:gd name="adj2" fmla="val 0"/>
                </a:avLst>
              </a:prstGeom>
              <a:noFill/>
              <a:ln w="9525" cap="rnd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C7E59EF-D715-470C-9DBB-160CB30AB492}"/>
                  </a:ext>
                </a:extLst>
              </p:cNvPr>
              <p:cNvSpPr/>
              <p:nvPr/>
            </p:nvSpPr>
            <p:spPr>
              <a:xfrm>
                <a:off x="1141362" y="1811434"/>
                <a:ext cx="2249538" cy="907306"/>
              </a:xfrm>
              <a:prstGeom prst="rect">
                <a:avLst/>
              </a:prstGeom>
              <a:noFill/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rnd" cmpd="sng" algn="ctr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534988" lvl="1"/>
                <a:r>
                  <a:rPr lang="en-US" sz="1600" b="1" dirty="0">
                    <a:solidFill>
                      <a:schemeClr val="accent1"/>
                    </a:solidFill>
                  </a:rPr>
                  <a:t>Delivery hub</a:t>
                </a:r>
              </a:p>
              <a:p>
                <a:pPr marL="534988" lvl="1"/>
                <a:r>
                  <a:rPr lang="en-US" sz="1600" dirty="0">
                    <a:solidFill>
                      <a:schemeClr val="tx1"/>
                    </a:solidFill>
                  </a:rPr>
                  <a:t>All platforms in one tablet with menu and price sync</a:t>
                </a:r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CF62DF7E-93C4-4433-B9F2-353EA4D6ACAA}"/>
                </a:ext>
              </a:extLst>
            </p:cNvPr>
            <p:cNvSpPr/>
            <p:nvPr/>
          </p:nvSpPr>
          <p:spPr>
            <a:xfrm rot="18899140" flipV="1">
              <a:off x="784225" y="2295514"/>
              <a:ext cx="759617" cy="731759"/>
            </a:xfrm>
            <a:prstGeom prst="ellipse">
              <a:avLst/>
            </a:prstGeom>
            <a:gradFill>
              <a:gsLst>
                <a:gs pos="34000">
                  <a:srgbClr val="F0F0F0"/>
                </a:gs>
                <a:gs pos="77000">
                  <a:schemeClr val="accent1">
                    <a:lumMod val="20000"/>
                    <a:lumOff val="80000"/>
                  </a:schemeClr>
                </a:gs>
              </a:gsLst>
              <a:lin ang="18600000" scaled="0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58B6C756-7699-4F8A-BF2B-5FB4851F5E2D}"/>
                </a:ext>
              </a:extLst>
            </p:cNvPr>
            <p:cNvGrpSpPr/>
            <p:nvPr/>
          </p:nvGrpSpPr>
          <p:grpSpPr>
            <a:xfrm>
              <a:off x="571018" y="2148082"/>
              <a:ext cx="838186" cy="838186"/>
              <a:chOff x="721966" y="1986158"/>
              <a:chExt cx="674902" cy="674902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F7CA4FF5-E10C-4A3E-B18E-CC2BC16F28C1}"/>
                  </a:ext>
                </a:extLst>
              </p:cNvPr>
              <p:cNvSpPr/>
              <p:nvPr/>
            </p:nvSpPr>
            <p:spPr>
              <a:xfrm>
                <a:off x="721966" y="1986158"/>
                <a:ext cx="674902" cy="6749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grpSp>
            <p:nvGrpSpPr>
              <p:cNvPr id="133" name="Group 96"/>
              <p:cNvGrpSpPr/>
              <p:nvPr/>
            </p:nvGrpSpPr>
            <p:grpSpPr>
              <a:xfrm>
                <a:off x="808583" y="2072775"/>
                <a:ext cx="501668" cy="501668"/>
                <a:chOff x="5227152" y="853541"/>
                <a:chExt cx="633600" cy="641119"/>
              </a:xfrm>
            </p:grpSpPr>
            <p:sp>
              <p:nvSpPr>
                <p:cNvPr id="134" name="Accent"/>
                <p:cNvSpPr/>
                <p:nvPr/>
              </p:nvSpPr>
              <p:spPr>
                <a:xfrm>
                  <a:off x="5227152" y="853541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3025" y="1979"/>
                      </a:moveTo>
                      <a:lnTo>
                        <a:pt x="6975" y="1979"/>
                      </a:lnTo>
                      <a:lnTo>
                        <a:pt x="6979" y="1979"/>
                      </a:lnTo>
                      <a:lnTo>
                        <a:pt x="6984" y="1979"/>
                      </a:lnTo>
                      <a:lnTo>
                        <a:pt x="6988" y="1980"/>
                      </a:lnTo>
                      <a:lnTo>
                        <a:pt x="6992" y="1980"/>
                      </a:lnTo>
                      <a:lnTo>
                        <a:pt x="6996" y="1981"/>
                      </a:lnTo>
                      <a:lnTo>
                        <a:pt x="7001" y="1982"/>
                      </a:lnTo>
                      <a:lnTo>
                        <a:pt x="7005" y="1983"/>
                      </a:lnTo>
                      <a:lnTo>
                        <a:pt x="7009" y="1985"/>
                      </a:lnTo>
                      <a:lnTo>
                        <a:pt x="7013" y="1986"/>
                      </a:lnTo>
                      <a:lnTo>
                        <a:pt x="7017" y="1987"/>
                      </a:lnTo>
                      <a:lnTo>
                        <a:pt x="7021" y="1989"/>
                      </a:lnTo>
                      <a:lnTo>
                        <a:pt x="7025" y="1991"/>
                      </a:lnTo>
                      <a:lnTo>
                        <a:pt x="7029" y="1993"/>
                      </a:lnTo>
                      <a:lnTo>
                        <a:pt x="7033" y="1995"/>
                      </a:lnTo>
                      <a:lnTo>
                        <a:pt x="7037" y="1997"/>
                      </a:lnTo>
                      <a:lnTo>
                        <a:pt x="7040" y="2000"/>
                      </a:lnTo>
                      <a:lnTo>
                        <a:pt x="7044" y="2002"/>
                      </a:lnTo>
                      <a:lnTo>
                        <a:pt x="7047" y="2005"/>
                      </a:lnTo>
                      <a:lnTo>
                        <a:pt x="7051" y="2007"/>
                      </a:lnTo>
                      <a:lnTo>
                        <a:pt x="7054" y="2010"/>
                      </a:lnTo>
                      <a:lnTo>
                        <a:pt x="7057" y="2013"/>
                      </a:lnTo>
                      <a:lnTo>
                        <a:pt x="7060" y="2016"/>
                      </a:lnTo>
                      <a:lnTo>
                        <a:pt x="7063" y="2020"/>
                      </a:lnTo>
                      <a:lnTo>
                        <a:pt x="7066" y="2023"/>
                      </a:lnTo>
                      <a:lnTo>
                        <a:pt x="7069" y="2026"/>
                      </a:lnTo>
                      <a:lnTo>
                        <a:pt x="7071" y="2030"/>
                      </a:lnTo>
                      <a:lnTo>
                        <a:pt x="7074" y="2033"/>
                      </a:lnTo>
                      <a:lnTo>
                        <a:pt x="7076" y="2037"/>
                      </a:lnTo>
                      <a:lnTo>
                        <a:pt x="7078" y="2041"/>
                      </a:lnTo>
                      <a:lnTo>
                        <a:pt x="7080" y="2045"/>
                      </a:lnTo>
                      <a:lnTo>
                        <a:pt x="7082" y="2049"/>
                      </a:lnTo>
                      <a:lnTo>
                        <a:pt x="7083" y="2053"/>
                      </a:lnTo>
                      <a:lnTo>
                        <a:pt x="7085" y="2057"/>
                      </a:lnTo>
                      <a:lnTo>
                        <a:pt x="7086" y="2061"/>
                      </a:lnTo>
                      <a:lnTo>
                        <a:pt x="7087" y="2065"/>
                      </a:lnTo>
                      <a:lnTo>
                        <a:pt x="7088" y="2070"/>
                      </a:lnTo>
                      <a:lnTo>
                        <a:pt x="7089" y="2074"/>
                      </a:lnTo>
                      <a:lnTo>
                        <a:pt x="7090" y="2078"/>
                      </a:lnTo>
                      <a:lnTo>
                        <a:pt x="7090" y="2083"/>
                      </a:lnTo>
                      <a:lnTo>
                        <a:pt x="7091" y="2087"/>
                      </a:lnTo>
                      <a:lnTo>
                        <a:pt x="7091" y="2092"/>
                      </a:lnTo>
                      <a:lnTo>
                        <a:pt x="7091" y="2096"/>
                      </a:lnTo>
                      <a:lnTo>
                        <a:pt x="7091" y="7207"/>
                      </a:lnTo>
                      <a:lnTo>
                        <a:pt x="7091" y="7211"/>
                      </a:lnTo>
                      <a:lnTo>
                        <a:pt x="7091" y="7216"/>
                      </a:lnTo>
                      <a:lnTo>
                        <a:pt x="7090" y="7220"/>
                      </a:lnTo>
                      <a:lnTo>
                        <a:pt x="7090" y="7225"/>
                      </a:lnTo>
                      <a:lnTo>
                        <a:pt x="7089" y="7229"/>
                      </a:lnTo>
                      <a:lnTo>
                        <a:pt x="7088" y="7233"/>
                      </a:lnTo>
                      <a:lnTo>
                        <a:pt x="7087" y="7238"/>
                      </a:lnTo>
                      <a:lnTo>
                        <a:pt x="7086" y="7242"/>
                      </a:lnTo>
                      <a:lnTo>
                        <a:pt x="7085" y="7246"/>
                      </a:lnTo>
                      <a:lnTo>
                        <a:pt x="7083" y="7250"/>
                      </a:lnTo>
                      <a:lnTo>
                        <a:pt x="7082" y="7254"/>
                      </a:lnTo>
                      <a:lnTo>
                        <a:pt x="7080" y="7258"/>
                      </a:lnTo>
                      <a:lnTo>
                        <a:pt x="7078" y="7261"/>
                      </a:lnTo>
                      <a:lnTo>
                        <a:pt x="7076" y="7265"/>
                      </a:lnTo>
                      <a:lnTo>
                        <a:pt x="7074" y="7269"/>
                      </a:lnTo>
                      <a:lnTo>
                        <a:pt x="7071" y="7273"/>
                      </a:lnTo>
                      <a:lnTo>
                        <a:pt x="7069" y="7276"/>
                      </a:lnTo>
                      <a:lnTo>
                        <a:pt x="7066" y="7280"/>
                      </a:lnTo>
                      <a:lnTo>
                        <a:pt x="7063" y="7283"/>
                      </a:lnTo>
                      <a:lnTo>
                        <a:pt x="7060" y="7286"/>
                      </a:lnTo>
                      <a:lnTo>
                        <a:pt x="7057" y="7290"/>
                      </a:lnTo>
                      <a:lnTo>
                        <a:pt x="7054" y="7293"/>
                      </a:lnTo>
                      <a:lnTo>
                        <a:pt x="7051" y="7295"/>
                      </a:lnTo>
                      <a:lnTo>
                        <a:pt x="7047" y="7298"/>
                      </a:lnTo>
                      <a:lnTo>
                        <a:pt x="7044" y="7301"/>
                      </a:lnTo>
                      <a:lnTo>
                        <a:pt x="7040" y="7303"/>
                      </a:lnTo>
                      <a:lnTo>
                        <a:pt x="7037" y="7306"/>
                      </a:lnTo>
                      <a:lnTo>
                        <a:pt x="7033" y="7308"/>
                      </a:lnTo>
                      <a:lnTo>
                        <a:pt x="7029" y="7310"/>
                      </a:lnTo>
                      <a:lnTo>
                        <a:pt x="7025" y="7312"/>
                      </a:lnTo>
                      <a:lnTo>
                        <a:pt x="7021" y="7314"/>
                      </a:lnTo>
                      <a:lnTo>
                        <a:pt x="7017" y="7316"/>
                      </a:lnTo>
                      <a:lnTo>
                        <a:pt x="7013" y="7317"/>
                      </a:lnTo>
                      <a:lnTo>
                        <a:pt x="7009" y="7318"/>
                      </a:lnTo>
                      <a:lnTo>
                        <a:pt x="7005" y="7320"/>
                      </a:lnTo>
                      <a:lnTo>
                        <a:pt x="7001" y="7321"/>
                      </a:lnTo>
                      <a:lnTo>
                        <a:pt x="6996" y="7322"/>
                      </a:lnTo>
                      <a:lnTo>
                        <a:pt x="6992" y="7323"/>
                      </a:lnTo>
                      <a:lnTo>
                        <a:pt x="6988" y="7323"/>
                      </a:lnTo>
                      <a:lnTo>
                        <a:pt x="6984" y="7324"/>
                      </a:lnTo>
                      <a:lnTo>
                        <a:pt x="6979" y="7324"/>
                      </a:lnTo>
                      <a:lnTo>
                        <a:pt x="6975" y="7324"/>
                      </a:lnTo>
                      <a:lnTo>
                        <a:pt x="3025" y="7324"/>
                      </a:lnTo>
                      <a:lnTo>
                        <a:pt x="3021" y="7324"/>
                      </a:lnTo>
                      <a:lnTo>
                        <a:pt x="3016" y="7324"/>
                      </a:lnTo>
                      <a:lnTo>
                        <a:pt x="3012" y="7323"/>
                      </a:lnTo>
                      <a:lnTo>
                        <a:pt x="3008" y="7323"/>
                      </a:lnTo>
                      <a:lnTo>
                        <a:pt x="3004" y="7322"/>
                      </a:lnTo>
                      <a:lnTo>
                        <a:pt x="2999" y="7321"/>
                      </a:lnTo>
                      <a:lnTo>
                        <a:pt x="2995" y="7320"/>
                      </a:lnTo>
                      <a:lnTo>
                        <a:pt x="2991" y="7318"/>
                      </a:lnTo>
                      <a:lnTo>
                        <a:pt x="2987" y="7317"/>
                      </a:lnTo>
                      <a:lnTo>
                        <a:pt x="2983" y="7316"/>
                      </a:lnTo>
                      <a:lnTo>
                        <a:pt x="2979" y="7314"/>
                      </a:lnTo>
                      <a:lnTo>
                        <a:pt x="2975" y="7312"/>
                      </a:lnTo>
                      <a:lnTo>
                        <a:pt x="2971" y="7310"/>
                      </a:lnTo>
                      <a:lnTo>
                        <a:pt x="2967" y="7308"/>
                      </a:lnTo>
                      <a:lnTo>
                        <a:pt x="2963" y="7306"/>
                      </a:lnTo>
                      <a:lnTo>
                        <a:pt x="2960" y="7303"/>
                      </a:lnTo>
                      <a:lnTo>
                        <a:pt x="2956" y="7301"/>
                      </a:lnTo>
                      <a:lnTo>
                        <a:pt x="2953" y="7298"/>
                      </a:lnTo>
                      <a:lnTo>
                        <a:pt x="2949" y="7295"/>
                      </a:lnTo>
                      <a:lnTo>
                        <a:pt x="2946" y="7293"/>
                      </a:lnTo>
                      <a:lnTo>
                        <a:pt x="2943" y="7290"/>
                      </a:lnTo>
                      <a:lnTo>
                        <a:pt x="2940" y="7286"/>
                      </a:lnTo>
                      <a:lnTo>
                        <a:pt x="2937" y="7283"/>
                      </a:lnTo>
                      <a:lnTo>
                        <a:pt x="2934" y="7280"/>
                      </a:lnTo>
                      <a:lnTo>
                        <a:pt x="2931" y="7276"/>
                      </a:lnTo>
                      <a:lnTo>
                        <a:pt x="2929" y="7273"/>
                      </a:lnTo>
                      <a:lnTo>
                        <a:pt x="2926" y="7269"/>
                      </a:lnTo>
                      <a:lnTo>
                        <a:pt x="2924" y="7265"/>
                      </a:lnTo>
                      <a:lnTo>
                        <a:pt x="2922" y="7261"/>
                      </a:lnTo>
                      <a:lnTo>
                        <a:pt x="2920" y="7258"/>
                      </a:lnTo>
                      <a:lnTo>
                        <a:pt x="2918" y="7254"/>
                      </a:lnTo>
                      <a:lnTo>
                        <a:pt x="2917" y="7250"/>
                      </a:lnTo>
                      <a:lnTo>
                        <a:pt x="2915" y="7246"/>
                      </a:lnTo>
                      <a:lnTo>
                        <a:pt x="2914" y="7242"/>
                      </a:lnTo>
                      <a:lnTo>
                        <a:pt x="2913" y="7238"/>
                      </a:lnTo>
                      <a:lnTo>
                        <a:pt x="2912" y="7233"/>
                      </a:lnTo>
                      <a:lnTo>
                        <a:pt x="2911" y="7229"/>
                      </a:lnTo>
                      <a:lnTo>
                        <a:pt x="2910" y="7225"/>
                      </a:lnTo>
                      <a:lnTo>
                        <a:pt x="2910" y="7220"/>
                      </a:lnTo>
                      <a:lnTo>
                        <a:pt x="2909" y="7216"/>
                      </a:lnTo>
                      <a:lnTo>
                        <a:pt x="2909" y="7211"/>
                      </a:lnTo>
                      <a:lnTo>
                        <a:pt x="2909" y="7207"/>
                      </a:lnTo>
                      <a:lnTo>
                        <a:pt x="2909" y="2096"/>
                      </a:lnTo>
                      <a:lnTo>
                        <a:pt x="2909" y="2092"/>
                      </a:lnTo>
                      <a:lnTo>
                        <a:pt x="2909" y="2087"/>
                      </a:lnTo>
                      <a:lnTo>
                        <a:pt x="2910" y="2083"/>
                      </a:lnTo>
                      <a:lnTo>
                        <a:pt x="2910" y="2078"/>
                      </a:lnTo>
                      <a:lnTo>
                        <a:pt x="2911" y="2074"/>
                      </a:lnTo>
                      <a:lnTo>
                        <a:pt x="2912" y="2070"/>
                      </a:lnTo>
                      <a:lnTo>
                        <a:pt x="2913" y="2065"/>
                      </a:lnTo>
                      <a:lnTo>
                        <a:pt x="2914" y="2061"/>
                      </a:lnTo>
                      <a:lnTo>
                        <a:pt x="2915" y="2057"/>
                      </a:lnTo>
                      <a:lnTo>
                        <a:pt x="2917" y="2053"/>
                      </a:lnTo>
                      <a:lnTo>
                        <a:pt x="2918" y="2049"/>
                      </a:lnTo>
                      <a:lnTo>
                        <a:pt x="2920" y="2045"/>
                      </a:lnTo>
                      <a:lnTo>
                        <a:pt x="2922" y="2041"/>
                      </a:lnTo>
                      <a:lnTo>
                        <a:pt x="2924" y="2037"/>
                      </a:lnTo>
                      <a:lnTo>
                        <a:pt x="2926" y="2033"/>
                      </a:lnTo>
                      <a:lnTo>
                        <a:pt x="2929" y="2030"/>
                      </a:lnTo>
                      <a:lnTo>
                        <a:pt x="2931" y="2026"/>
                      </a:lnTo>
                      <a:lnTo>
                        <a:pt x="2934" y="2023"/>
                      </a:lnTo>
                      <a:lnTo>
                        <a:pt x="2937" y="2020"/>
                      </a:lnTo>
                      <a:lnTo>
                        <a:pt x="2940" y="2016"/>
                      </a:lnTo>
                      <a:lnTo>
                        <a:pt x="2943" y="2013"/>
                      </a:lnTo>
                      <a:lnTo>
                        <a:pt x="2946" y="2010"/>
                      </a:lnTo>
                      <a:lnTo>
                        <a:pt x="2949" y="2007"/>
                      </a:lnTo>
                      <a:lnTo>
                        <a:pt x="2953" y="2005"/>
                      </a:lnTo>
                      <a:lnTo>
                        <a:pt x="2956" y="2002"/>
                      </a:lnTo>
                      <a:lnTo>
                        <a:pt x="2960" y="2000"/>
                      </a:lnTo>
                      <a:lnTo>
                        <a:pt x="2963" y="1997"/>
                      </a:lnTo>
                      <a:lnTo>
                        <a:pt x="2967" y="1995"/>
                      </a:lnTo>
                      <a:lnTo>
                        <a:pt x="2971" y="1993"/>
                      </a:lnTo>
                      <a:lnTo>
                        <a:pt x="2975" y="1991"/>
                      </a:lnTo>
                      <a:lnTo>
                        <a:pt x="2979" y="1989"/>
                      </a:lnTo>
                      <a:lnTo>
                        <a:pt x="2983" y="1987"/>
                      </a:lnTo>
                      <a:lnTo>
                        <a:pt x="2987" y="1986"/>
                      </a:lnTo>
                      <a:lnTo>
                        <a:pt x="2991" y="1985"/>
                      </a:lnTo>
                      <a:lnTo>
                        <a:pt x="2995" y="1983"/>
                      </a:lnTo>
                      <a:lnTo>
                        <a:pt x="2999" y="1982"/>
                      </a:lnTo>
                      <a:lnTo>
                        <a:pt x="3004" y="1981"/>
                      </a:lnTo>
                      <a:lnTo>
                        <a:pt x="3008" y="1980"/>
                      </a:lnTo>
                      <a:lnTo>
                        <a:pt x="3012" y="1980"/>
                      </a:lnTo>
                      <a:lnTo>
                        <a:pt x="3016" y="1979"/>
                      </a:lnTo>
                      <a:lnTo>
                        <a:pt x="3021" y="1979"/>
                      </a:lnTo>
                      <a:lnTo>
                        <a:pt x="3025" y="19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35" name="Outline"/>
                <p:cNvSpPr/>
                <p:nvPr/>
              </p:nvSpPr>
              <p:spPr>
                <a:xfrm>
                  <a:off x="5227152" y="861060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2869" y="801"/>
                      </a:moveTo>
                      <a:lnTo>
                        <a:pt x="2878" y="801"/>
                      </a:lnTo>
                      <a:lnTo>
                        <a:pt x="2904" y="800"/>
                      </a:lnTo>
                      <a:lnTo>
                        <a:pt x="2909" y="800"/>
                      </a:lnTo>
                      <a:lnTo>
                        <a:pt x="7091" y="800"/>
                      </a:lnTo>
                      <a:lnTo>
                        <a:pt x="7096" y="800"/>
                      </a:lnTo>
                      <a:lnTo>
                        <a:pt x="7122" y="801"/>
                      </a:lnTo>
                      <a:lnTo>
                        <a:pt x="7131" y="801"/>
                      </a:lnTo>
                      <a:lnTo>
                        <a:pt x="7157" y="802"/>
                      </a:lnTo>
                      <a:lnTo>
                        <a:pt x="7167" y="803"/>
                      </a:lnTo>
                      <a:lnTo>
                        <a:pt x="7193" y="805"/>
                      </a:lnTo>
                      <a:lnTo>
                        <a:pt x="7202" y="806"/>
                      </a:lnTo>
                      <a:lnTo>
                        <a:pt x="7228" y="810"/>
                      </a:lnTo>
                      <a:lnTo>
                        <a:pt x="7237" y="811"/>
                      </a:lnTo>
                      <a:lnTo>
                        <a:pt x="7263" y="816"/>
                      </a:lnTo>
                      <a:lnTo>
                        <a:pt x="7272" y="817"/>
                      </a:lnTo>
                      <a:lnTo>
                        <a:pt x="7297" y="823"/>
                      </a:lnTo>
                      <a:lnTo>
                        <a:pt x="7306" y="825"/>
                      </a:lnTo>
                      <a:lnTo>
                        <a:pt x="7332" y="831"/>
                      </a:lnTo>
                      <a:lnTo>
                        <a:pt x="7341" y="833"/>
                      </a:lnTo>
                      <a:lnTo>
                        <a:pt x="7366" y="840"/>
                      </a:lnTo>
                      <a:lnTo>
                        <a:pt x="7375" y="843"/>
                      </a:lnTo>
                      <a:lnTo>
                        <a:pt x="7399" y="851"/>
                      </a:lnTo>
                      <a:lnTo>
                        <a:pt x="7408" y="854"/>
                      </a:lnTo>
                      <a:lnTo>
                        <a:pt x="7433" y="863"/>
                      </a:lnTo>
                      <a:lnTo>
                        <a:pt x="7441" y="867"/>
                      </a:lnTo>
                      <a:lnTo>
                        <a:pt x="7465" y="877"/>
                      </a:lnTo>
                      <a:lnTo>
                        <a:pt x="7474" y="880"/>
                      </a:lnTo>
                      <a:lnTo>
                        <a:pt x="7498" y="891"/>
                      </a:lnTo>
                      <a:lnTo>
                        <a:pt x="7506" y="895"/>
                      </a:lnTo>
                      <a:lnTo>
                        <a:pt x="7529" y="907"/>
                      </a:lnTo>
                      <a:lnTo>
                        <a:pt x="7538" y="911"/>
                      </a:lnTo>
                      <a:lnTo>
                        <a:pt x="7561" y="924"/>
                      </a:lnTo>
                      <a:lnTo>
                        <a:pt x="7570" y="930"/>
                      </a:lnTo>
                      <a:lnTo>
                        <a:pt x="7593" y="943"/>
                      </a:lnTo>
                      <a:lnTo>
                        <a:pt x="7600" y="948"/>
                      </a:lnTo>
                      <a:lnTo>
                        <a:pt x="7622" y="963"/>
                      </a:lnTo>
                      <a:lnTo>
                        <a:pt x="7630" y="968"/>
                      </a:lnTo>
                      <a:lnTo>
                        <a:pt x="7651" y="983"/>
                      </a:lnTo>
                      <a:lnTo>
                        <a:pt x="7658" y="989"/>
                      </a:lnTo>
                      <a:lnTo>
                        <a:pt x="7679" y="1004"/>
                      </a:lnTo>
                      <a:lnTo>
                        <a:pt x="7686" y="1010"/>
                      </a:lnTo>
                      <a:lnTo>
                        <a:pt x="7706" y="1027"/>
                      </a:lnTo>
                      <a:lnTo>
                        <a:pt x="7713" y="1033"/>
                      </a:lnTo>
                      <a:lnTo>
                        <a:pt x="7733" y="1050"/>
                      </a:lnTo>
                      <a:lnTo>
                        <a:pt x="7739" y="1057"/>
                      </a:lnTo>
                      <a:lnTo>
                        <a:pt x="7758" y="1075"/>
                      </a:lnTo>
                      <a:lnTo>
                        <a:pt x="7765" y="1081"/>
                      </a:lnTo>
                      <a:lnTo>
                        <a:pt x="7783" y="1100"/>
                      </a:lnTo>
                      <a:lnTo>
                        <a:pt x="7789" y="1107"/>
                      </a:lnTo>
                      <a:lnTo>
                        <a:pt x="7806" y="1126"/>
                      </a:lnTo>
                      <a:lnTo>
                        <a:pt x="7812" y="1133"/>
                      </a:lnTo>
                      <a:lnTo>
                        <a:pt x="7829" y="1153"/>
                      </a:lnTo>
                      <a:lnTo>
                        <a:pt x="7835" y="1161"/>
                      </a:lnTo>
                      <a:lnTo>
                        <a:pt x="7851" y="1181"/>
                      </a:lnTo>
                      <a:lnTo>
                        <a:pt x="7856" y="1189"/>
                      </a:lnTo>
                      <a:lnTo>
                        <a:pt x="7871" y="1210"/>
                      </a:lnTo>
                      <a:lnTo>
                        <a:pt x="7877" y="1218"/>
                      </a:lnTo>
                      <a:lnTo>
                        <a:pt x="7891" y="1240"/>
                      </a:lnTo>
                      <a:lnTo>
                        <a:pt x="7896" y="1248"/>
                      </a:lnTo>
                      <a:lnTo>
                        <a:pt x="7909" y="1270"/>
                      </a:lnTo>
                      <a:lnTo>
                        <a:pt x="7914" y="1278"/>
                      </a:lnTo>
                      <a:lnTo>
                        <a:pt x="7926" y="1300"/>
                      </a:lnTo>
                      <a:lnTo>
                        <a:pt x="7931" y="1309"/>
                      </a:lnTo>
                      <a:lnTo>
                        <a:pt x="7942" y="1332"/>
                      </a:lnTo>
                      <a:lnTo>
                        <a:pt x="7947" y="1341"/>
                      </a:lnTo>
                      <a:lnTo>
                        <a:pt x="7957" y="1364"/>
                      </a:lnTo>
                      <a:lnTo>
                        <a:pt x="7961" y="1373"/>
                      </a:lnTo>
                      <a:lnTo>
                        <a:pt x="7971" y="1397"/>
                      </a:lnTo>
                      <a:lnTo>
                        <a:pt x="7975" y="1406"/>
                      </a:lnTo>
                      <a:lnTo>
                        <a:pt x="7984" y="1430"/>
                      </a:lnTo>
                      <a:lnTo>
                        <a:pt x="7987" y="1439"/>
                      </a:lnTo>
                      <a:lnTo>
                        <a:pt x="7995" y="1464"/>
                      </a:lnTo>
                      <a:lnTo>
                        <a:pt x="7998" y="1473"/>
                      </a:lnTo>
                      <a:lnTo>
                        <a:pt x="8005" y="1498"/>
                      </a:lnTo>
                      <a:lnTo>
                        <a:pt x="8007" y="1507"/>
                      </a:lnTo>
                      <a:lnTo>
                        <a:pt x="8013" y="1532"/>
                      </a:lnTo>
                      <a:lnTo>
                        <a:pt x="8015" y="1541"/>
                      </a:lnTo>
                      <a:lnTo>
                        <a:pt x="8021" y="1567"/>
                      </a:lnTo>
                      <a:lnTo>
                        <a:pt x="8022" y="1576"/>
                      </a:lnTo>
                      <a:lnTo>
                        <a:pt x="8027" y="1601"/>
                      </a:lnTo>
                      <a:lnTo>
                        <a:pt x="8028" y="1611"/>
                      </a:lnTo>
                      <a:lnTo>
                        <a:pt x="8031" y="1636"/>
                      </a:lnTo>
                      <a:lnTo>
                        <a:pt x="8033" y="1646"/>
                      </a:lnTo>
                      <a:lnTo>
                        <a:pt x="8035" y="1672"/>
                      </a:lnTo>
                      <a:lnTo>
                        <a:pt x="8036" y="1681"/>
                      </a:lnTo>
                      <a:lnTo>
                        <a:pt x="8037" y="1707"/>
                      </a:lnTo>
                      <a:lnTo>
                        <a:pt x="8037" y="1716"/>
                      </a:lnTo>
                      <a:lnTo>
                        <a:pt x="8038" y="1742"/>
                      </a:lnTo>
                      <a:lnTo>
                        <a:pt x="8038" y="1747"/>
                      </a:lnTo>
                      <a:lnTo>
                        <a:pt x="8038" y="8253"/>
                      </a:lnTo>
                      <a:lnTo>
                        <a:pt x="8038" y="8258"/>
                      </a:lnTo>
                      <a:lnTo>
                        <a:pt x="8037" y="8284"/>
                      </a:lnTo>
                      <a:lnTo>
                        <a:pt x="8037" y="8293"/>
                      </a:lnTo>
                      <a:lnTo>
                        <a:pt x="8036" y="8319"/>
                      </a:lnTo>
                      <a:lnTo>
                        <a:pt x="8035" y="8328"/>
                      </a:lnTo>
                      <a:lnTo>
                        <a:pt x="8033" y="8354"/>
                      </a:lnTo>
                      <a:lnTo>
                        <a:pt x="8031" y="8364"/>
                      </a:lnTo>
                      <a:lnTo>
                        <a:pt x="8028" y="8389"/>
                      </a:lnTo>
                      <a:lnTo>
                        <a:pt x="8027" y="8399"/>
                      </a:lnTo>
                      <a:lnTo>
                        <a:pt x="8022" y="8424"/>
                      </a:lnTo>
                      <a:lnTo>
                        <a:pt x="8021" y="8433"/>
                      </a:lnTo>
                      <a:lnTo>
                        <a:pt x="8015" y="8459"/>
                      </a:lnTo>
                      <a:lnTo>
                        <a:pt x="8013" y="8468"/>
                      </a:lnTo>
                      <a:lnTo>
                        <a:pt x="8007" y="8493"/>
                      </a:lnTo>
                      <a:lnTo>
                        <a:pt x="8005" y="8502"/>
                      </a:lnTo>
                      <a:lnTo>
                        <a:pt x="7998" y="8527"/>
                      </a:lnTo>
                      <a:lnTo>
                        <a:pt x="7995" y="8536"/>
                      </a:lnTo>
                      <a:lnTo>
                        <a:pt x="7987" y="8561"/>
                      </a:lnTo>
                      <a:lnTo>
                        <a:pt x="7984" y="8570"/>
                      </a:lnTo>
                      <a:lnTo>
                        <a:pt x="7975" y="8594"/>
                      </a:lnTo>
                      <a:lnTo>
                        <a:pt x="7971" y="8603"/>
                      </a:lnTo>
                      <a:lnTo>
                        <a:pt x="7961" y="8627"/>
                      </a:lnTo>
                      <a:lnTo>
                        <a:pt x="7957" y="8636"/>
                      </a:lnTo>
                      <a:lnTo>
                        <a:pt x="7947" y="8659"/>
                      </a:lnTo>
                      <a:lnTo>
                        <a:pt x="7942" y="8668"/>
                      </a:lnTo>
                      <a:lnTo>
                        <a:pt x="7931" y="8691"/>
                      </a:lnTo>
                      <a:lnTo>
                        <a:pt x="7926" y="8700"/>
                      </a:lnTo>
                      <a:lnTo>
                        <a:pt x="7914" y="8722"/>
                      </a:lnTo>
                      <a:lnTo>
                        <a:pt x="7909" y="8730"/>
                      </a:lnTo>
                      <a:lnTo>
                        <a:pt x="7896" y="8752"/>
                      </a:lnTo>
                      <a:lnTo>
                        <a:pt x="7891" y="8760"/>
                      </a:lnTo>
                      <a:lnTo>
                        <a:pt x="7877" y="8782"/>
                      </a:lnTo>
                      <a:lnTo>
                        <a:pt x="7871" y="8790"/>
                      </a:lnTo>
                      <a:lnTo>
                        <a:pt x="7856" y="8811"/>
                      </a:lnTo>
                      <a:lnTo>
                        <a:pt x="7851" y="8819"/>
                      </a:lnTo>
                      <a:lnTo>
                        <a:pt x="7835" y="8839"/>
                      </a:lnTo>
                      <a:lnTo>
                        <a:pt x="7829" y="8847"/>
                      </a:lnTo>
                      <a:lnTo>
                        <a:pt x="7812" y="8867"/>
                      </a:lnTo>
                      <a:lnTo>
                        <a:pt x="7806" y="8874"/>
                      </a:lnTo>
                      <a:lnTo>
                        <a:pt x="7789" y="8893"/>
                      </a:lnTo>
                      <a:lnTo>
                        <a:pt x="7783" y="8900"/>
                      </a:lnTo>
                      <a:lnTo>
                        <a:pt x="7765" y="8919"/>
                      </a:lnTo>
                      <a:lnTo>
                        <a:pt x="7758" y="8925"/>
                      </a:lnTo>
                      <a:lnTo>
                        <a:pt x="7739" y="8943"/>
                      </a:lnTo>
                      <a:lnTo>
                        <a:pt x="7733" y="8950"/>
                      </a:lnTo>
                      <a:lnTo>
                        <a:pt x="7713" y="8967"/>
                      </a:lnTo>
                      <a:lnTo>
                        <a:pt x="7706" y="8973"/>
                      </a:lnTo>
                      <a:lnTo>
                        <a:pt x="7686" y="8990"/>
                      </a:lnTo>
                      <a:lnTo>
                        <a:pt x="7679" y="8996"/>
                      </a:lnTo>
                      <a:lnTo>
                        <a:pt x="7658" y="9011"/>
                      </a:lnTo>
                      <a:lnTo>
                        <a:pt x="7651" y="9017"/>
                      </a:lnTo>
                      <a:lnTo>
                        <a:pt x="7630" y="9032"/>
                      </a:lnTo>
                      <a:lnTo>
                        <a:pt x="7622" y="9037"/>
                      </a:lnTo>
                      <a:lnTo>
                        <a:pt x="7600" y="9052"/>
                      </a:lnTo>
                      <a:lnTo>
                        <a:pt x="7593" y="9057"/>
                      </a:lnTo>
                      <a:lnTo>
                        <a:pt x="7570" y="9070"/>
                      </a:lnTo>
                      <a:lnTo>
                        <a:pt x="7561" y="9076"/>
                      </a:lnTo>
                      <a:lnTo>
                        <a:pt x="7538" y="9089"/>
                      </a:lnTo>
                      <a:lnTo>
                        <a:pt x="7529" y="9093"/>
                      </a:lnTo>
                      <a:lnTo>
                        <a:pt x="7506" y="9105"/>
                      </a:lnTo>
                      <a:lnTo>
                        <a:pt x="7498" y="9109"/>
                      </a:lnTo>
                      <a:lnTo>
                        <a:pt x="7474" y="9120"/>
                      </a:lnTo>
                      <a:lnTo>
                        <a:pt x="7465" y="9123"/>
                      </a:lnTo>
                      <a:lnTo>
                        <a:pt x="7441" y="9133"/>
                      </a:lnTo>
                      <a:lnTo>
                        <a:pt x="7433" y="9137"/>
                      </a:lnTo>
                      <a:lnTo>
                        <a:pt x="7408" y="9146"/>
                      </a:lnTo>
                      <a:lnTo>
                        <a:pt x="7399" y="9149"/>
                      </a:lnTo>
                      <a:lnTo>
                        <a:pt x="7375" y="9157"/>
                      </a:lnTo>
                      <a:lnTo>
                        <a:pt x="7366" y="9160"/>
                      </a:lnTo>
                      <a:lnTo>
                        <a:pt x="7341" y="9167"/>
                      </a:lnTo>
                      <a:lnTo>
                        <a:pt x="7332" y="9169"/>
                      </a:lnTo>
                      <a:lnTo>
                        <a:pt x="7306" y="9175"/>
                      </a:lnTo>
                      <a:lnTo>
                        <a:pt x="7297" y="9177"/>
                      </a:lnTo>
                      <a:lnTo>
                        <a:pt x="7272" y="9183"/>
                      </a:lnTo>
                      <a:lnTo>
                        <a:pt x="7263" y="9184"/>
                      </a:lnTo>
                      <a:lnTo>
                        <a:pt x="7237" y="9189"/>
                      </a:lnTo>
                      <a:lnTo>
                        <a:pt x="7228" y="9190"/>
                      </a:lnTo>
                      <a:lnTo>
                        <a:pt x="7202" y="9194"/>
                      </a:lnTo>
                      <a:lnTo>
                        <a:pt x="7193" y="9195"/>
                      </a:lnTo>
                      <a:lnTo>
                        <a:pt x="7167" y="9197"/>
                      </a:lnTo>
                      <a:lnTo>
                        <a:pt x="7157" y="9198"/>
                      </a:lnTo>
                      <a:lnTo>
                        <a:pt x="7131" y="9199"/>
                      </a:lnTo>
                      <a:lnTo>
                        <a:pt x="7122" y="9199"/>
                      </a:lnTo>
                      <a:lnTo>
                        <a:pt x="7096" y="9200"/>
                      </a:lnTo>
                      <a:lnTo>
                        <a:pt x="7091" y="9200"/>
                      </a:lnTo>
                      <a:lnTo>
                        <a:pt x="2909" y="9200"/>
                      </a:lnTo>
                      <a:lnTo>
                        <a:pt x="2904" y="9200"/>
                      </a:lnTo>
                      <a:lnTo>
                        <a:pt x="2878" y="9199"/>
                      </a:lnTo>
                      <a:lnTo>
                        <a:pt x="2869" y="9199"/>
                      </a:lnTo>
                      <a:lnTo>
                        <a:pt x="2843" y="9198"/>
                      </a:lnTo>
                      <a:lnTo>
                        <a:pt x="2833" y="9197"/>
                      </a:lnTo>
                      <a:lnTo>
                        <a:pt x="2807" y="9195"/>
                      </a:lnTo>
                      <a:lnTo>
                        <a:pt x="2798" y="9194"/>
                      </a:lnTo>
                      <a:lnTo>
                        <a:pt x="2772" y="9190"/>
                      </a:lnTo>
                      <a:lnTo>
                        <a:pt x="2763" y="9189"/>
                      </a:lnTo>
                      <a:lnTo>
                        <a:pt x="2737" y="9184"/>
                      </a:lnTo>
                      <a:lnTo>
                        <a:pt x="2728" y="9183"/>
                      </a:lnTo>
                      <a:lnTo>
                        <a:pt x="2703" y="9177"/>
                      </a:lnTo>
                      <a:lnTo>
                        <a:pt x="2694" y="9175"/>
                      </a:lnTo>
                      <a:lnTo>
                        <a:pt x="2668" y="9169"/>
                      </a:lnTo>
                      <a:lnTo>
                        <a:pt x="2659" y="9167"/>
                      </a:lnTo>
                      <a:lnTo>
                        <a:pt x="2634" y="9160"/>
                      </a:lnTo>
                      <a:lnTo>
                        <a:pt x="2625" y="9157"/>
                      </a:lnTo>
                      <a:lnTo>
                        <a:pt x="2601" y="9149"/>
                      </a:lnTo>
                      <a:lnTo>
                        <a:pt x="2592" y="9146"/>
                      </a:lnTo>
                      <a:lnTo>
                        <a:pt x="2567" y="9137"/>
                      </a:lnTo>
                      <a:lnTo>
                        <a:pt x="2559" y="9133"/>
                      </a:lnTo>
                      <a:lnTo>
                        <a:pt x="2535" y="9123"/>
                      </a:lnTo>
                      <a:lnTo>
                        <a:pt x="2526" y="9120"/>
                      </a:lnTo>
                      <a:lnTo>
                        <a:pt x="2502" y="9109"/>
                      </a:lnTo>
                      <a:lnTo>
                        <a:pt x="2494" y="9105"/>
                      </a:lnTo>
                      <a:lnTo>
                        <a:pt x="2471" y="9093"/>
                      </a:lnTo>
                      <a:lnTo>
                        <a:pt x="2462" y="9089"/>
                      </a:lnTo>
                      <a:lnTo>
                        <a:pt x="2439" y="9076"/>
                      </a:lnTo>
                      <a:lnTo>
                        <a:pt x="2430" y="9070"/>
                      </a:lnTo>
                      <a:lnTo>
                        <a:pt x="2407" y="9057"/>
                      </a:lnTo>
                      <a:lnTo>
                        <a:pt x="2400" y="9052"/>
                      </a:lnTo>
                      <a:lnTo>
                        <a:pt x="2378" y="9037"/>
                      </a:lnTo>
                      <a:lnTo>
                        <a:pt x="2370" y="9032"/>
                      </a:lnTo>
                      <a:lnTo>
                        <a:pt x="2349" y="9017"/>
                      </a:lnTo>
                      <a:lnTo>
                        <a:pt x="2342" y="9011"/>
                      </a:lnTo>
                      <a:lnTo>
                        <a:pt x="2321" y="8996"/>
                      </a:lnTo>
                      <a:lnTo>
                        <a:pt x="2314" y="8990"/>
                      </a:lnTo>
                      <a:lnTo>
                        <a:pt x="2294" y="8973"/>
                      </a:lnTo>
                      <a:lnTo>
                        <a:pt x="2287" y="8967"/>
                      </a:lnTo>
                      <a:lnTo>
                        <a:pt x="2267" y="8950"/>
                      </a:lnTo>
                      <a:lnTo>
                        <a:pt x="2261" y="8943"/>
                      </a:lnTo>
                      <a:lnTo>
                        <a:pt x="2242" y="8925"/>
                      </a:lnTo>
                      <a:lnTo>
                        <a:pt x="2235" y="8919"/>
                      </a:lnTo>
                      <a:lnTo>
                        <a:pt x="2217" y="8900"/>
                      </a:lnTo>
                      <a:lnTo>
                        <a:pt x="2211" y="8893"/>
                      </a:lnTo>
                      <a:lnTo>
                        <a:pt x="2194" y="8874"/>
                      </a:lnTo>
                      <a:lnTo>
                        <a:pt x="2188" y="8867"/>
                      </a:lnTo>
                      <a:lnTo>
                        <a:pt x="2171" y="8847"/>
                      </a:lnTo>
                      <a:lnTo>
                        <a:pt x="2165" y="8839"/>
                      </a:lnTo>
                      <a:lnTo>
                        <a:pt x="2149" y="8819"/>
                      </a:lnTo>
                      <a:lnTo>
                        <a:pt x="2144" y="8811"/>
                      </a:lnTo>
                      <a:lnTo>
                        <a:pt x="2129" y="8790"/>
                      </a:lnTo>
                      <a:lnTo>
                        <a:pt x="2123" y="8782"/>
                      </a:lnTo>
                      <a:lnTo>
                        <a:pt x="2109" y="8760"/>
                      </a:lnTo>
                      <a:lnTo>
                        <a:pt x="2104" y="8752"/>
                      </a:lnTo>
                      <a:lnTo>
                        <a:pt x="2091" y="8730"/>
                      </a:lnTo>
                      <a:lnTo>
                        <a:pt x="2086" y="8722"/>
                      </a:lnTo>
                      <a:lnTo>
                        <a:pt x="2074" y="8700"/>
                      </a:lnTo>
                      <a:lnTo>
                        <a:pt x="2069" y="8691"/>
                      </a:lnTo>
                      <a:lnTo>
                        <a:pt x="2058" y="8668"/>
                      </a:lnTo>
                      <a:lnTo>
                        <a:pt x="2053" y="8659"/>
                      </a:lnTo>
                      <a:lnTo>
                        <a:pt x="2043" y="8636"/>
                      </a:lnTo>
                      <a:lnTo>
                        <a:pt x="2039" y="8627"/>
                      </a:lnTo>
                      <a:lnTo>
                        <a:pt x="2029" y="8603"/>
                      </a:lnTo>
                      <a:lnTo>
                        <a:pt x="2025" y="8594"/>
                      </a:lnTo>
                      <a:lnTo>
                        <a:pt x="2016" y="8570"/>
                      </a:lnTo>
                      <a:lnTo>
                        <a:pt x="2013" y="8561"/>
                      </a:lnTo>
                      <a:lnTo>
                        <a:pt x="2005" y="8536"/>
                      </a:lnTo>
                      <a:lnTo>
                        <a:pt x="2002" y="8527"/>
                      </a:lnTo>
                      <a:lnTo>
                        <a:pt x="1995" y="8502"/>
                      </a:lnTo>
                      <a:lnTo>
                        <a:pt x="1993" y="8493"/>
                      </a:lnTo>
                      <a:lnTo>
                        <a:pt x="1987" y="8468"/>
                      </a:lnTo>
                      <a:lnTo>
                        <a:pt x="1985" y="8459"/>
                      </a:lnTo>
                      <a:lnTo>
                        <a:pt x="1979" y="8433"/>
                      </a:lnTo>
                      <a:lnTo>
                        <a:pt x="1978" y="8424"/>
                      </a:lnTo>
                      <a:lnTo>
                        <a:pt x="1973" y="8399"/>
                      </a:lnTo>
                      <a:lnTo>
                        <a:pt x="1972" y="8389"/>
                      </a:lnTo>
                      <a:lnTo>
                        <a:pt x="1969" y="8364"/>
                      </a:lnTo>
                      <a:lnTo>
                        <a:pt x="1967" y="8354"/>
                      </a:lnTo>
                      <a:lnTo>
                        <a:pt x="1965" y="8328"/>
                      </a:lnTo>
                      <a:lnTo>
                        <a:pt x="1964" y="8319"/>
                      </a:lnTo>
                      <a:lnTo>
                        <a:pt x="1963" y="8293"/>
                      </a:lnTo>
                      <a:lnTo>
                        <a:pt x="1963" y="8284"/>
                      </a:lnTo>
                      <a:lnTo>
                        <a:pt x="1962" y="8258"/>
                      </a:lnTo>
                      <a:lnTo>
                        <a:pt x="1962" y="8253"/>
                      </a:lnTo>
                      <a:lnTo>
                        <a:pt x="1962" y="1747"/>
                      </a:lnTo>
                      <a:lnTo>
                        <a:pt x="1962" y="1742"/>
                      </a:lnTo>
                      <a:lnTo>
                        <a:pt x="1963" y="1716"/>
                      </a:lnTo>
                      <a:lnTo>
                        <a:pt x="1963" y="1707"/>
                      </a:lnTo>
                      <a:lnTo>
                        <a:pt x="1964" y="1681"/>
                      </a:lnTo>
                      <a:lnTo>
                        <a:pt x="1965" y="1672"/>
                      </a:lnTo>
                      <a:lnTo>
                        <a:pt x="1967" y="1646"/>
                      </a:lnTo>
                      <a:lnTo>
                        <a:pt x="1969" y="1636"/>
                      </a:lnTo>
                      <a:lnTo>
                        <a:pt x="1972" y="1611"/>
                      </a:lnTo>
                      <a:lnTo>
                        <a:pt x="1973" y="1601"/>
                      </a:lnTo>
                      <a:lnTo>
                        <a:pt x="1978" y="1576"/>
                      </a:lnTo>
                      <a:lnTo>
                        <a:pt x="1979" y="1567"/>
                      </a:lnTo>
                      <a:lnTo>
                        <a:pt x="1985" y="1541"/>
                      </a:lnTo>
                      <a:lnTo>
                        <a:pt x="1987" y="1532"/>
                      </a:lnTo>
                      <a:lnTo>
                        <a:pt x="1993" y="1507"/>
                      </a:lnTo>
                      <a:lnTo>
                        <a:pt x="1995" y="1498"/>
                      </a:lnTo>
                      <a:lnTo>
                        <a:pt x="2002" y="1473"/>
                      </a:lnTo>
                      <a:lnTo>
                        <a:pt x="2005" y="1464"/>
                      </a:lnTo>
                      <a:lnTo>
                        <a:pt x="2013" y="1439"/>
                      </a:lnTo>
                      <a:lnTo>
                        <a:pt x="2016" y="1430"/>
                      </a:lnTo>
                      <a:lnTo>
                        <a:pt x="2025" y="1406"/>
                      </a:lnTo>
                      <a:lnTo>
                        <a:pt x="2029" y="1397"/>
                      </a:lnTo>
                      <a:lnTo>
                        <a:pt x="2039" y="1373"/>
                      </a:lnTo>
                      <a:lnTo>
                        <a:pt x="2043" y="1364"/>
                      </a:lnTo>
                      <a:lnTo>
                        <a:pt x="2053" y="1341"/>
                      </a:lnTo>
                      <a:lnTo>
                        <a:pt x="2058" y="1332"/>
                      </a:lnTo>
                      <a:lnTo>
                        <a:pt x="2069" y="1309"/>
                      </a:lnTo>
                      <a:lnTo>
                        <a:pt x="2074" y="1300"/>
                      </a:lnTo>
                      <a:lnTo>
                        <a:pt x="2086" y="1278"/>
                      </a:lnTo>
                      <a:lnTo>
                        <a:pt x="2091" y="1270"/>
                      </a:lnTo>
                      <a:lnTo>
                        <a:pt x="2104" y="1248"/>
                      </a:lnTo>
                      <a:lnTo>
                        <a:pt x="2109" y="1240"/>
                      </a:lnTo>
                      <a:lnTo>
                        <a:pt x="2123" y="1218"/>
                      </a:lnTo>
                      <a:lnTo>
                        <a:pt x="2129" y="1210"/>
                      </a:lnTo>
                      <a:lnTo>
                        <a:pt x="2144" y="1189"/>
                      </a:lnTo>
                      <a:lnTo>
                        <a:pt x="2149" y="1181"/>
                      </a:lnTo>
                      <a:lnTo>
                        <a:pt x="2165" y="1161"/>
                      </a:lnTo>
                      <a:lnTo>
                        <a:pt x="2171" y="1153"/>
                      </a:lnTo>
                      <a:lnTo>
                        <a:pt x="2188" y="1133"/>
                      </a:lnTo>
                      <a:lnTo>
                        <a:pt x="2194" y="1126"/>
                      </a:lnTo>
                      <a:lnTo>
                        <a:pt x="2211" y="1107"/>
                      </a:lnTo>
                      <a:lnTo>
                        <a:pt x="2217" y="1100"/>
                      </a:lnTo>
                      <a:lnTo>
                        <a:pt x="2235" y="1081"/>
                      </a:lnTo>
                      <a:lnTo>
                        <a:pt x="2242" y="1075"/>
                      </a:lnTo>
                      <a:lnTo>
                        <a:pt x="2261" y="1057"/>
                      </a:lnTo>
                      <a:lnTo>
                        <a:pt x="2267" y="1050"/>
                      </a:lnTo>
                      <a:lnTo>
                        <a:pt x="2287" y="1033"/>
                      </a:lnTo>
                      <a:lnTo>
                        <a:pt x="2294" y="1027"/>
                      </a:lnTo>
                      <a:lnTo>
                        <a:pt x="2314" y="1010"/>
                      </a:lnTo>
                      <a:lnTo>
                        <a:pt x="2321" y="1004"/>
                      </a:lnTo>
                      <a:lnTo>
                        <a:pt x="2342" y="989"/>
                      </a:lnTo>
                      <a:lnTo>
                        <a:pt x="2349" y="983"/>
                      </a:lnTo>
                      <a:lnTo>
                        <a:pt x="2370" y="968"/>
                      </a:lnTo>
                      <a:lnTo>
                        <a:pt x="2378" y="963"/>
                      </a:lnTo>
                      <a:lnTo>
                        <a:pt x="2400" y="948"/>
                      </a:lnTo>
                      <a:lnTo>
                        <a:pt x="2407" y="943"/>
                      </a:lnTo>
                      <a:lnTo>
                        <a:pt x="2430" y="930"/>
                      </a:lnTo>
                      <a:lnTo>
                        <a:pt x="2439" y="924"/>
                      </a:lnTo>
                      <a:lnTo>
                        <a:pt x="2462" y="911"/>
                      </a:lnTo>
                      <a:lnTo>
                        <a:pt x="2471" y="907"/>
                      </a:lnTo>
                      <a:lnTo>
                        <a:pt x="2494" y="895"/>
                      </a:lnTo>
                      <a:lnTo>
                        <a:pt x="2502" y="891"/>
                      </a:lnTo>
                      <a:lnTo>
                        <a:pt x="2526" y="880"/>
                      </a:lnTo>
                      <a:lnTo>
                        <a:pt x="2535" y="877"/>
                      </a:lnTo>
                      <a:lnTo>
                        <a:pt x="2559" y="867"/>
                      </a:lnTo>
                      <a:lnTo>
                        <a:pt x="2567" y="863"/>
                      </a:lnTo>
                      <a:lnTo>
                        <a:pt x="2592" y="854"/>
                      </a:lnTo>
                      <a:lnTo>
                        <a:pt x="2601" y="851"/>
                      </a:lnTo>
                      <a:lnTo>
                        <a:pt x="2625" y="843"/>
                      </a:lnTo>
                      <a:lnTo>
                        <a:pt x="2634" y="840"/>
                      </a:lnTo>
                      <a:lnTo>
                        <a:pt x="2659" y="833"/>
                      </a:lnTo>
                      <a:lnTo>
                        <a:pt x="2668" y="831"/>
                      </a:lnTo>
                      <a:lnTo>
                        <a:pt x="2694" y="825"/>
                      </a:lnTo>
                      <a:lnTo>
                        <a:pt x="2703" y="823"/>
                      </a:lnTo>
                      <a:lnTo>
                        <a:pt x="2728" y="817"/>
                      </a:lnTo>
                      <a:lnTo>
                        <a:pt x="2737" y="816"/>
                      </a:lnTo>
                      <a:lnTo>
                        <a:pt x="2763" y="811"/>
                      </a:lnTo>
                      <a:lnTo>
                        <a:pt x="2772" y="810"/>
                      </a:lnTo>
                      <a:lnTo>
                        <a:pt x="2798" y="806"/>
                      </a:lnTo>
                      <a:lnTo>
                        <a:pt x="2807" y="805"/>
                      </a:lnTo>
                      <a:lnTo>
                        <a:pt x="2833" y="803"/>
                      </a:lnTo>
                      <a:lnTo>
                        <a:pt x="2843" y="802"/>
                      </a:lnTo>
                      <a:lnTo>
                        <a:pt x="2869" y="801"/>
                      </a:lnTo>
                      <a:close/>
                      <a:moveTo>
                        <a:pt x="7108" y="1300"/>
                      </a:moveTo>
                      <a:lnTo>
                        <a:pt x="7089" y="1300"/>
                      </a:lnTo>
                      <a:lnTo>
                        <a:pt x="2911" y="1300"/>
                      </a:lnTo>
                      <a:lnTo>
                        <a:pt x="2892" y="1300"/>
                      </a:lnTo>
                      <a:lnTo>
                        <a:pt x="2875" y="1301"/>
                      </a:lnTo>
                      <a:lnTo>
                        <a:pt x="2858" y="1303"/>
                      </a:lnTo>
                      <a:lnTo>
                        <a:pt x="2842" y="1305"/>
                      </a:lnTo>
                      <a:lnTo>
                        <a:pt x="2825" y="1308"/>
                      </a:lnTo>
                      <a:lnTo>
                        <a:pt x="2809" y="1311"/>
                      </a:lnTo>
                      <a:lnTo>
                        <a:pt x="2793" y="1315"/>
                      </a:lnTo>
                      <a:lnTo>
                        <a:pt x="2776" y="1320"/>
                      </a:lnTo>
                      <a:lnTo>
                        <a:pt x="2761" y="1325"/>
                      </a:lnTo>
                      <a:lnTo>
                        <a:pt x="2745" y="1331"/>
                      </a:lnTo>
                      <a:lnTo>
                        <a:pt x="2730" y="1337"/>
                      </a:lnTo>
                      <a:lnTo>
                        <a:pt x="2714" y="1344"/>
                      </a:lnTo>
                      <a:lnTo>
                        <a:pt x="2699" y="1352"/>
                      </a:lnTo>
                      <a:lnTo>
                        <a:pt x="2685" y="1359"/>
                      </a:lnTo>
                      <a:lnTo>
                        <a:pt x="2672" y="1368"/>
                      </a:lnTo>
                      <a:lnTo>
                        <a:pt x="2657" y="1377"/>
                      </a:lnTo>
                      <a:lnTo>
                        <a:pt x="2644" y="1387"/>
                      </a:lnTo>
                      <a:lnTo>
                        <a:pt x="2630" y="1397"/>
                      </a:lnTo>
                      <a:lnTo>
                        <a:pt x="2617" y="1408"/>
                      </a:lnTo>
                      <a:lnTo>
                        <a:pt x="2605" y="1419"/>
                      </a:lnTo>
                      <a:lnTo>
                        <a:pt x="2593" y="1431"/>
                      </a:lnTo>
                      <a:lnTo>
                        <a:pt x="2581" y="1443"/>
                      </a:lnTo>
                      <a:lnTo>
                        <a:pt x="2570" y="1456"/>
                      </a:lnTo>
                      <a:lnTo>
                        <a:pt x="2559" y="1468"/>
                      </a:lnTo>
                      <a:lnTo>
                        <a:pt x="2549" y="1482"/>
                      </a:lnTo>
                      <a:lnTo>
                        <a:pt x="2539" y="1495"/>
                      </a:lnTo>
                      <a:lnTo>
                        <a:pt x="2530" y="1509"/>
                      </a:lnTo>
                      <a:lnTo>
                        <a:pt x="2521" y="1524"/>
                      </a:lnTo>
                      <a:lnTo>
                        <a:pt x="2513" y="1539"/>
                      </a:lnTo>
                      <a:lnTo>
                        <a:pt x="2506" y="1553"/>
                      </a:lnTo>
                      <a:lnTo>
                        <a:pt x="2499" y="1568"/>
                      </a:lnTo>
                      <a:lnTo>
                        <a:pt x="2493" y="1584"/>
                      </a:lnTo>
                      <a:lnTo>
                        <a:pt x="2487" y="1599"/>
                      </a:lnTo>
                      <a:lnTo>
                        <a:pt x="2482" y="1615"/>
                      </a:lnTo>
                      <a:lnTo>
                        <a:pt x="2477" y="1631"/>
                      </a:lnTo>
                      <a:lnTo>
                        <a:pt x="2473" y="1647"/>
                      </a:lnTo>
                      <a:lnTo>
                        <a:pt x="2470" y="1664"/>
                      </a:lnTo>
                      <a:lnTo>
                        <a:pt x="2467" y="1680"/>
                      </a:lnTo>
                      <a:lnTo>
                        <a:pt x="2465" y="1697"/>
                      </a:lnTo>
                      <a:lnTo>
                        <a:pt x="2463" y="1713"/>
                      </a:lnTo>
                      <a:lnTo>
                        <a:pt x="2462" y="1730"/>
                      </a:lnTo>
                      <a:lnTo>
                        <a:pt x="2462" y="1749"/>
                      </a:lnTo>
                      <a:lnTo>
                        <a:pt x="2462" y="8251"/>
                      </a:lnTo>
                      <a:lnTo>
                        <a:pt x="2462" y="8270"/>
                      </a:lnTo>
                      <a:lnTo>
                        <a:pt x="2463" y="8287"/>
                      </a:lnTo>
                      <a:lnTo>
                        <a:pt x="2465" y="8303"/>
                      </a:lnTo>
                      <a:lnTo>
                        <a:pt x="2467" y="8320"/>
                      </a:lnTo>
                      <a:lnTo>
                        <a:pt x="2470" y="8336"/>
                      </a:lnTo>
                      <a:lnTo>
                        <a:pt x="2473" y="8353"/>
                      </a:lnTo>
                      <a:lnTo>
                        <a:pt x="2477" y="8369"/>
                      </a:lnTo>
                      <a:lnTo>
                        <a:pt x="2482" y="8385"/>
                      </a:lnTo>
                      <a:lnTo>
                        <a:pt x="2487" y="8401"/>
                      </a:lnTo>
                      <a:lnTo>
                        <a:pt x="2493" y="8416"/>
                      </a:lnTo>
                      <a:lnTo>
                        <a:pt x="2499" y="8432"/>
                      </a:lnTo>
                      <a:lnTo>
                        <a:pt x="2506" y="8447"/>
                      </a:lnTo>
                      <a:lnTo>
                        <a:pt x="2513" y="8461"/>
                      </a:lnTo>
                      <a:lnTo>
                        <a:pt x="2521" y="8476"/>
                      </a:lnTo>
                      <a:lnTo>
                        <a:pt x="2530" y="8491"/>
                      </a:lnTo>
                      <a:lnTo>
                        <a:pt x="2539" y="8505"/>
                      </a:lnTo>
                      <a:lnTo>
                        <a:pt x="2549" y="8518"/>
                      </a:lnTo>
                      <a:lnTo>
                        <a:pt x="2559" y="8532"/>
                      </a:lnTo>
                      <a:lnTo>
                        <a:pt x="2570" y="8544"/>
                      </a:lnTo>
                      <a:lnTo>
                        <a:pt x="2581" y="8557"/>
                      </a:lnTo>
                      <a:lnTo>
                        <a:pt x="2593" y="8569"/>
                      </a:lnTo>
                      <a:lnTo>
                        <a:pt x="2605" y="8581"/>
                      </a:lnTo>
                      <a:lnTo>
                        <a:pt x="2617" y="8592"/>
                      </a:lnTo>
                      <a:lnTo>
                        <a:pt x="2630" y="8603"/>
                      </a:lnTo>
                      <a:lnTo>
                        <a:pt x="2644" y="8613"/>
                      </a:lnTo>
                      <a:lnTo>
                        <a:pt x="2657" y="8623"/>
                      </a:lnTo>
                      <a:lnTo>
                        <a:pt x="2672" y="8632"/>
                      </a:lnTo>
                      <a:lnTo>
                        <a:pt x="2685" y="8641"/>
                      </a:lnTo>
                      <a:lnTo>
                        <a:pt x="2699" y="8648"/>
                      </a:lnTo>
                      <a:lnTo>
                        <a:pt x="2714" y="8656"/>
                      </a:lnTo>
                      <a:lnTo>
                        <a:pt x="2730" y="8663"/>
                      </a:lnTo>
                      <a:lnTo>
                        <a:pt x="2745" y="8669"/>
                      </a:lnTo>
                      <a:lnTo>
                        <a:pt x="2761" y="8675"/>
                      </a:lnTo>
                      <a:lnTo>
                        <a:pt x="2776" y="8680"/>
                      </a:lnTo>
                      <a:lnTo>
                        <a:pt x="2793" y="8685"/>
                      </a:lnTo>
                      <a:lnTo>
                        <a:pt x="2809" y="8689"/>
                      </a:lnTo>
                      <a:lnTo>
                        <a:pt x="2825" y="8692"/>
                      </a:lnTo>
                      <a:lnTo>
                        <a:pt x="2842" y="8695"/>
                      </a:lnTo>
                      <a:lnTo>
                        <a:pt x="2858" y="8697"/>
                      </a:lnTo>
                      <a:lnTo>
                        <a:pt x="2875" y="8699"/>
                      </a:lnTo>
                      <a:lnTo>
                        <a:pt x="2892" y="8700"/>
                      </a:lnTo>
                      <a:lnTo>
                        <a:pt x="2911" y="8700"/>
                      </a:lnTo>
                      <a:lnTo>
                        <a:pt x="7089" y="8700"/>
                      </a:lnTo>
                      <a:lnTo>
                        <a:pt x="7108" y="8700"/>
                      </a:lnTo>
                      <a:lnTo>
                        <a:pt x="7125" y="8699"/>
                      </a:lnTo>
                      <a:lnTo>
                        <a:pt x="7142" y="8697"/>
                      </a:lnTo>
                      <a:lnTo>
                        <a:pt x="7158" y="8695"/>
                      </a:lnTo>
                      <a:lnTo>
                        <a:pt x="7175" y="8692"/>
                      </a:lnTo>
                      <a:lnTo>
                        <a:pt x="7191" y="8689"/>
                      </a:lnTo>
                      <a:lnTo>
                        <a:pt x="7207" y="8685"/>
                      </a:lnTo>
                      <a:lnTo>
                        <a:pt x="7224" y="8680"/>
                      </a:lnTo>
                      <a:lnTo>
                        <a:pt x="7239" y="8675"/>
                      </a:lnTo>
                      <a:lnTo>
                        <a:pt x="7255" y="8669"/>
                      </a:lnTo>
                      <a:lnTo>
                        <a:pt x="7270" y="8663"/>
                      </a:lnTo>
                      <a:lnTo>
                        <a:pt x="7286" y="8656"/>
                      </a:lnTo>
                      <a:lnTo>
                        <a:pt x="7301" y="8648"/>
                      </a:lnTo>
                      <a:lnTo>
                        <a:pt x="7315" y="8641"/>
                      </a:lnTo>
                      <a:lnTo>
                        <a:pt x="7328" y="8632"/>
                      </a:lnTo>
                      <a:lnTo>
                        <a:pt x="7343" y="8623"/>
                      </a:lnTo>
                      <a:lnTo>
                        <a:pt x="7356" y="8613"/>
                      </a:lnTo>
                      <a:lnTo>
                        <a:pt x="7370" y="8603"/>
                      </a:lnTo>
                      <a:lnTo>
                        <a:pt x="7383" y="8592"/>
                      </a:lnTo>
                      <a:lnTo>
                        <a:pt x="7395" y="8581"/>
                      </a:lnTo>
                      <a:lnTo>
                        <a:pt x="7407" y="8569"/>
                      </a:lnTo>
                      <a:lnTo>
                        <a:pt x="7419" y="8557"/>
                      </a:lnTo>
                      <a:lnTo>
                        <a:pt x="7430" y="8544"/>
                      </a:lnTo>
                      <a:lnTo>
                        <a:pt x="7441" y="8532"/>
                      </a:lnTo>
                      <a:lnTo>
                        <a:pt x="7451" y="8518"/>
                      </a:lnTo>
                      <a:lnTo>
                        <a:pt x="7461" y="8505"/>
                      </a:lnTo>
                      <a:lnTo>
                        <a:pt x="7470" y="8491"/>
                      </a:lnTo>
                      <a:lnTo>
                        <a:pt x="7479" y="8476"/>
                      </a:lnTo>
                      <a:lnTo>
                        <a:pt x="7487" y="8461"/>
                      </a:lnTo>
                      <a:lnTo>
                        <a:pt x="7494" y="8447"/>
                      </a:lnTo>
                      <a:lnTo>
                        <a:pt x="7501" y="8432"/>
                      </a:lnTo>
                      <a:lnTo>
                        <a:pt x="7507" y="8416"/>
                      </a:lnTo>
                      <a:lnTo>
                        <a:pt x="7513" y="8401"/>
                      </a:lnTo>
                      <a:lnTo>
                        <a:pt x="7518" y="8385"/>
                      </a:lnTo>
                      <a:lnTo>
                        <a:pt x="7523" y="8369"/>
                      </a:lnTo>
                      <a:lnTo>
                        <a:pt x="7527" y="8353"/>
                      </a:lnTo>
                      <a:lnTo>
                        <a:pt x="7530" y="8336"/>
                      </a:lnTo>
                      <a:lnTo>
                        <a:pt x="7533" y="8320"/>
                      </a:lnTo>
                      <a:lnTo>
                        <a:pt x="7535" y="8303"/>
                      </a:lnTo>
                      <a:lnTo>
                        <a:pt x="7537" y="8287"/>
                      </a:lnTo>
                      <a:lnTo>
                        <a:pt x="7538" y="8270"/>
                      </a:lnTo>
                      <a:lnTo>
                        <a:pt x="7538" y="8251"/>
                      </a:lnTo>
                      <a:lnTo>
                        <a:pt x="7538" y="1749"/>
                      </a:lnTo>
                      <a:lnTo>
                        <a:pt x="7538" y="1730"/>
                      </a:lnTo>
                      <a:lnTo>
                        <a:pt x="7537" y="1713"/>
                      </a:lnTo>
                      <a:lnTo>
                        <a:pt x="7535" y="1697"/>
                      </a:lnTo>
                      <a:lnTo>
                        <a:pt x="7533" y="1680"/>
                      </a:lnTo>
                      <a:lnTo>
                        <a:pt x="7530" y="1664"/>
                      </a:lnTo>
                      <a:lnTo>
                        <a:pt x="7527" y="1647"/>
                      </a:lnTo>
                      <a:lnTo>
                        <a:pt x="7523" y="1631"/>
                      </a:lnTo>
                      <a:lnTo>
                        <a:pt x="7518" y="1615"/>
                      </a:lnTo>
                      <a:lnTo>
                        <a:pt x="7513" y="1599"/>
                      </a:lnTo>
                      <a:lnTo>
                        <a:pt x="7507" y="1584"/>
                      </a:lnTo>
                      <a:lnTo>
                        <a:pt x="7501" y="1568"/>
                      </a:lnTo>
                      <a:lnTo>
                        <a:pt x="7494" y="1553"/>
                      </a:lnTo>
                      <a:lnTo>
                        <a:pt x="7487" y="1539"/>
                      </a:lnTo>
                      <a:lnTo>
                        <a:pt x="7479" y="1524"/>
                      </a:lnTo>
                      <a:lnTo>
                        <a:pt x="7470" y="1509"/>
                      </a:lnTo>
                      <a:lnTo>
                        <a:pt x="7461" y="1495"/>
                      </a:lnTo>
                      <a:lnTo>
                        <a:pt x="7451" y="1482"/>
                      </a:lnTo>
                      <a:lnTo>
                        <a:pt x="7441" y="1468"/>
                      </a:lnTo>
                      <a:lnTo>
                        <a:pt x="7430" y="1456"/>
                      </a:lnTo>
                      <a:lnTo>
                        <a:pt x="7419" y="1443"/>
                      </a:lnTo>
                      <a:lnTo>
                        <a:pt x="7407" y="1431"/>
                      </a:lnTo>
                      <a:lnTo>
                        <a:pt x="7395" y="1419"/>
                      </a:lnTo>
                      <a:lnTo>
                        <a:pt x="7383" y="1408"/>
                      </a:lnTo>
                      <a:lnTo>
                        <a:pt x="7370" y="1397"/>
                      </a:lnTo>
                      <a:lnTo>
                        <a:pt x="7356" y="1387"/>
                      </a:lnTo>
                      <a:lnTo>
                        <a:pt x="7343" y="1377"/>
                      </a:lnTo>
                      <a:lnTo>
                        <a:pt x="7328" y="1368"/>
                      </a:lnTo>
                      <a:lnTo>
                        <a:pt x="7315" y="1359"/>
                      </a:lnTo>
                      <a:lnTo>
                        <a:pt x="7301" y="1352"/>
                      </a:lnTo>
                      <a:lnTo>
                        <a:pt x="7286" y="1344"/>
                      </a:lnTo>
                      <a:lnTo>
                        <a:pt x="7270" y="1337"/>
                      </a:lnTo>
                      <a:lnTo>
                        <a:pt x="7255" y="1331"/>
                      </a:lnTo>
                      <a:lnTo>
                        <a:pt x="7239" y="1325"/>
                      </a:lnTo>
                      <a:lnTo>
                        <a:pt x="7224" y="1320"/>
                      </a:lnTo>
                      <a:lnTo>
                        <a:pt x="7207" y="1315"/>
                      </a:lnTo>
                      <a:lnTo>
                        <a:pt x="7191" y="1311"/>
                      </a:lnTo>
                      <a:lnTo>
                        <a:pt x="7175" y="1308"/>
                      </a:lnTo>
                      <a:lnTo>
                        <a:pt x="7158" y="1305"/>
                      </a:lnTo>
                      <a:lnTo>
                        <a:pt x="7142" y="1303"/>
                      </a:lnTo>
                      <a:lnTo>
                        <a:pt x="7125" y="1301"/>
                      </a:lnTo>
                      <a:lnTo>
                        <a:pt x="7108" y="1300"/>
                      </a:lnTo>
                      <a:close/>
                      <a:moveTo>
                        <a:pt x="3018" y="1829"/>
                      </a:moveTo>
                      <a:lnTo>
                        <a:pt x="3022" y="1829"/>
                      </a:lnTo>
                      <a:lnTo>
                        <a:pt x="3025" y="1829"/>
                      </a:lnTo>
                      <a:lnTo>
                        <a:pt x="6975" y="1829"/>
                      </a:lnTo>
                      <a:lnTo>
                        <a:pt x="6978" y="1829"/>
                      </a:lnTo>
                      <a:lnTo>
                        <a:pt x="6982" y="1829"/>
                      </a:lnTo>
                      <a:lnTo>
                        <a:pt x="6989" y="1829"/>
                      </a:lnTo>
                      <a:lnTo>
                        <a:pt x="6993" y="1830"/>
                      </a:lnTo>
                      <a:lnTo>
                        <a:pt x="6999" y="1830"/>
                      </a:lnTo>
                      <a:lnTo>
                        <a:pt x="7003" y="1831"/>
                      </a:lnTo>
                      <a:lnTo>
                        <a:pt x="7009" y="1831"/>
                      </a:lnTo>
                      <a:lnTo>
                        <a:pt x="7014" y="1832"/>
                      </a:lnTo>
                      <a:lnTo>
                        <a:pt x="7019" y="1833"/>
                      </a:lnTo>
                      <a:lnTo>
                        <a:pt x="7024" y="1834"/>
                      </a:lnTo>
                      <a:lnTo>
                        <a:pt x="7029" y="1835"/>
                      </a:lnTo>
                      <a:lnTo>
                        <a:pt x="7033" y="1836"/>
                      </a:lnTo>
                      <a:lnTo>
                        <a:pt x="7039" y="1837"/>
                      </a:lnTo>
                      <a:lnTo>
                        <a:pt x="7043" y="1838"/>
                      </a:lnTo>
                      <a:lnTo>
                        <a:pt x="7048" y="1840"/>
                      </a:lnTo>
                      <a:lnTo>
                        <a:pt x="7052" y="1841"/>
                      </a:lnTo>
                      <a:lnTo>
                        <a:pt x="7057" y="1842"/>
                      </a:lnTo>
                      <a:lnTo>
                        <a:pt x="7061" y="1844"/>
                      </a:lnTo>
                      <a:lnTo>
                        <a:pt x="7066" y="1846"/>
                      </a:lnTo>
                      <a:lnTo>
                        <a:pt x="7070" y="1847"/>
                      </a:lnTo>
                      <a:lnTo>
                        <a:pt x="7075" y="1849"/>
                      </a:lnTo>
                      <a:lnTo>
                        <a:pt x="7079" y="1851"/>
                      </a:lnTo>
                      <a:lnTo>
                        <a:pt x="7083" y="1853"/>
                      </a:lnTo>
                      <a:lnTo>
                        <a:pt x="7087" y="1854"/>
                      </a:lnTo>
                      <a:lnTo>
                        <a:pt x="7092" y="1857"/>
                      </a:lnTo>
                      <a:lnTo>
                        <a:pt x="7096" y="1859"/>
                      </a:lnTo>
                      <a:lnTo>
                        <a:pt x="7100" y="1861"/>
                      </a:lnTo>
                      <a:lnTo>
                        <a:pt x="7104" y="1863"/>
                      </a:lnTo>
                      <a:lnTo>
                        <a:pt x="7109" y="1865"/>
                      </a:lnTo>
                      <a:lnTo>
                        <a:pt x="7112" y="1868"/>
                      </a:lnTo>
                      <a:lnTo>
                        <a:pt x="7118" y="1871"/>
                      </a:lnTo>
                      <a:lnTo>
                        <a:pt x="7122" y="1873"/>
                      </a:lnTo>
                      <a:lnTo>
                        <a:pt x="7127" y="1877"/>
                      </a:lnTo>
                      <a:lnTo>
                        <a:pt x="7130" y="1879"/>
                      </a:lnTo>
                      <a:lnTo>
                        <a:pt x="7135" y="1883"/>
                      </a:lnTo>
                      <a:lnTo>
                        <a:pt x="7139" y="1886"/>
                      </a:lnTo>
                      <a:lnTo>
                        <a:pt x="7143" y="1889"/>
                      </a:lnTo>
                      <a:lnTo>
                        <a:pt x="7147" y="1892"/>
                      </a:lnTo>
                      <a:lnTo>
                        <a:pt x="7151" y="1896"/>
                      </a:lnTo>
                      <a:lnTo>
                        <a:pt x="7154" y="1899"/>
                      </a:lnTo>
                      <a:lnTo>
                        <a:pt x="7158" y="1902"/>
                      </a:lnTo>
                      <a:lnTo>
                        <a:pt x="7161" y="1905"/>
                      </a:lnTo>
                      <a:lnTo>
                        <a:pt x="7165" y="1909"/>
                      </a:lnTo>
                      <a:lnTo>
                        <a:pt x="7168" y="1912"/>
                      </a:lnTo>
                      <a:lnTo>
                        <a:pt x="7171" y="1916"/>
                      </a:lnTo>
                      <a:lnTo>
                        <a:pt x="7174" y="1919"/>
                      </a:lnTo>
                      <a:lnTo>
                        <a:pt x="7178" y="1923"/>
                      </a:lnTo>
                      <a:lnTo>
                        <a:pt x="7180" y="1926"/>
                      </a:lnTo>
                      <a:lnTo>
                        <a:pt x="7183" y="1930"/>
                      </a:lnTo>
                      <a:lnTo>
                        <a:pt x="7186" y="1933"/>
                      </a:lnTo>
                      <a:lnTo>
                        <a:pt x="7189" y="1937"/>
                      </a:lnTo>
                      <a:lnTo>
                        <a:pt x="7191" y="1940"/>
                      </a:lnTo>
                      <a:lnTo>
                        <a:pt x="7194" y="1943"/>
                      </a:lnTo>
                      <a:lnTo>
                        <a:pt x="7196" y="1947"/>
                      </a:lnTo>
                      <a:lnTo>
                        <a:pt x="7198" y="1950"/>
                      </a:lnTo>
                      <a:lnTo>
                        <a:pt x="7201" y="1954"/>
                      </a:lnTo>
                      <a:lnTo>
                        <a:pt x="7208" y="1967"/>
                      </a:lnTo>
                      <a:lnTo>
                        <a:pt x="7211" y="1970"/>
                      </a:lnTo>
                      <a:lnTo>
                        <a:pt x="7213" y="1975"/>
                      </a:lnTo>
                      <a:lnTo>
                        <a:pt x="7215" y="1979"/>
                      </a:lnTo>
                      <a:lnTo>
                        <a:pt x="7217" y="1984"/>
                      </a:lnTo>
                      <a:lnTo>
                        <a:pt x="7219" y="1988"/>
                      </a:lnTo>
                      <a:lnTo>
                        <a:pt x="7221" y="1994"/>
                      </a:lnTo>
                      <a:lnTo>
                        <a:pt x="7223" y="1998"/>
                      </a:lnTo>
                      <a:lnTo>
                        <a:pt x="7225" y="2003"/>
                      </a:lnTo>
                      <a:lnTo>
                        <a:pt x="7226" y="2007"/>
                      </a:lnTo>
                      <a:lnTo>
                        <a:pt x="7228" y="2012"/>
                      </a:lnTo>
                      <a:lnTo>
                        <a:pt x="7229" y="2016"/>
                      </a:lnTo>
                      <a:lnTo>
                        <a:pt x="7231" y="2022"/>
                      </a:lnTo>
                      <a:lnTo>
                        <a:pt x="7232" y="2026"/>
                      </a:lnTo>
                      <a:lnTo>
                        <a:pt x="7233" y="2031"/>
                      </a:lnTo>
                      <a:lnTo>
                        <a:pt x="7234" y="2035"/>
                      </a:lnTo>
                      <a:lnTo>
                        <a:pt x="7235" y="2041"/>
                      </a:lnTo>
                      <a:lnTo>
                        <a:pt x="7236" y="2045"/>
                      </a:lnTo>
                      <a:lnTo>
                        <a:pt x="7237" y="2050"/>
                      </a:lnTo>
                      <a:lnTo>
                        <a:pt x="7238" y="2055"/>
                      </a:lnTo>
                      <a:lnTo>
                        <a:pt x="7239" y="2060"/>
                      </a:lnTo>
                      <a:lnTo>
                        <a:pt x="7239" y="2064"/>
                      </a:lnTo>
                      <a:lnTo>
                        <a:pt x="7240" y="2070"/>
                      </a:lnTo>
                      <a:lnTo>
                        <a:pt x="7240" y="2074"/>
                      </a:lnTo>
                      <a:lnTo>
                        <a:pt x="7240" y="2079"/>
                      </a:lnTo>
                      <a:lnTo>
                        <a:pt x="7241" y="2084"/>
                      </a:lnTo>
                      <a:lnTo>
                        <a:pt x="7241" y="2089"/>
                      </a:lnTo>
                      <a:lnTo>
                        <a:pt x="7241" y="2093"/>
                      </a:lnTo>
                      <a:lnTo>
                        <a:pt x="7241" y="2096"/>
                      </a:lnTo>
                      <a:lnTo>
                        <a:pt x="7241" y="7207"/>
                      </a:lnTo>
                      <a:lnTo>
                        <a:pt x="7241" y="7210"/>
                      </a:lnTo>
                      <a:lnTo>
                        <a:pt x="7241" y="7214"/>
                      </a:lnTo>
                      <a:lnTo>
                        <a:pt x="7241" y="7219"/>
                      </a:lnTo>
                      <a:lnTo>
                        <a:pt x="7240" y="7224"/>
                      </a:lnTo>
                      <a:lnTo>
                        <a:pt x="7240" y="7229"/>
                      </a:lnTo>
                      <a:lnTo>
                        <a:pt x="7240" y="7233"/>
                      </a:lnTo>
                      <a:lnTo>
                        <a:pt x="7239" y="7239"/>
                      </a:lnTo>
                      <a:lnTo>
                        <a:pt x="7239" y="7243"/>
                      </a:lnTo>
                      <a:lnTo>
                        <a:pt x="7238" y="7248"/>
                      </a:lnTo>
                      <a:lnTo>
                        <a:pt x="7237" y="7253"/>
                      </a:lnTo>
                      <a:lnTo>
                        <a:pt x="7236" y="7258"/>
                      </a:lnTo>
                      <a:lnTo>
                        <a:pt x="7235" y="7262"/>
                      </a:lnTo>
                      <a:lnTo>
                        <a:pt x="7234" y="7268"/>
                      </a:lnTo>
                      <a:lnTo>
                        <a:pt x="7233" y="7272"/>
                      </a:lnTo>
                      <a:lnTo>
                        <a:pt x="7232" y="7278"/>
                      </a:lnTo>
                      <a:lnTo>
                        <a:pt x="7231" y="7282"/>
                      </a:lnTo>
                      <a:lnTo>
                        <a:pt x="7229" y="7287"/>
                      </a:lnTo>
                      <a:lnTo>
                        <a:pt x="7228" y="7291"/>
                      </a:lnTo>
                      <a:lnTo>
                        <a:pt x="7226" y="7297"/>
                      </a:lnTo>
                      <a:lnTo>
                        <a:pt x="7224" y="7301"/>
                      </a:lnTo>
                      <a:lnTo>
                        <a:pt x="7222" y="7306"/>
                      </a:lnTo>
                      <a:lnTo>
                        <a:pt x="7221" y="7310"/>
                      </a:lnTo>
                      <a:lnTo>
                        <a:pt x="7218" y="7316"/>
                      </a:lnTo>
                      <a:lnTo>
                        <a:pt x="7216" y="7320"/>
                      </a:lnTo>
                      <a:lnTo>
                        <a:pt x="7214" y="7325"/>
                      </a:lnTo>
                      <a:lnTo>
                        <a:pt x="7212" y="7329"/>
                      </a:lnTo>
                      <a:lnTo>
                        <a:pt x="7209" y="7335"/>
                      </a:lnTo>
                      <a:lnTo>
                        <a:pt x="7207" y="7338"/>
                      </a:lnTo>
                      <a:lnTo>
                        <a:pt x="7203" y="7345"/>
                      </a:lnTo>
                      <a:lnTo>
                        <a:pt x="7200" y="7349"/>
                      </a:lnTo>
                      <a:lnTo>
                        <a:pt x="7198" y="7353"/>
                      </a:lnTo>
                      <a:lnTo>
                        <a:pt x="7196" y="7356"/>
                      </a:lnTo>
                      <a:lnTo>
                        <a:pt x="7193" y="7360"/>
                      </a:lnTo>
                      <a:lnTo>
                        <a:pt x="7190" y="7364"/>
                      </a:lnTo>
                      <a:lnTo>
                        <a:pt x="7188" y="7367"/>
                      </a:lnTo>
                      <a:lnTo>
                        <a:pt x="7185" y="7371"/>
                      </a:lnTo>
                      <a:lnTo>
                        <a:pt x="7182" y="7375"/>
                      </a:lnTo>
                      <a:lnTo>
                        <a:pt x="7179" y="7378"/>
                      </a:lnTo>
                      <a:lnTo>
                        <a:pt x="7176" y="7382"/>
                      </a:lnTo>
                      <a:lnTo>
                        <a:pt x="7173" y="7386"/>
                      </a:lnTo>
                      <a:lnTo>
                        <a:pt x="7169" y="7389"/>
                      </a:lnTo>
                      <a:lnTo>
                        <a:pt x="7166" y="7393"/>
                      </a:lnTo>
                      <a:lnTo>
                        <a:pt x="7162" y="7397"/>
                      </a:lnTo>
                      <a:lnTo>
                        <a:pt x="7159" y="7400"/>
                      </a:lnTo>
                      <a:lnTo>
                        <a:pt x="7155" y="7404"/>
                      </a:lnTo>
                      <a:lnTo>
                        <a:pt x="7152" y="7407"/>
                      </a:lnTo>
                      <a:lnTo>
                        <a:pt x="7147" y="7410"/>
                      </a:lnTo>
                      <a:lnTo>
                        <a:pt x="7144" y="7413"/>
                      </a:lnTo>
                      <a:lnTo>
                        <a:pt x="7139" y="7417"/>
                      </a:lnTo>
                      <a:lnTo>
                        <a:pt x="7136" y="7420"/>
                      </a:lnTo>
                      <a:lnTo>
                        <a:pt x="7131" y="7423"/>
                      </a:lnTo>
                      <a:lnTo>
                        <a:pt x="7127" y="7426"/>
                      </a:lnTo>
                      <a:lnTo>
                        <a:pt x="7122" y="7430"/>
                      </a:lnTo>
                      <a:lnTo>
                        <a:pt x="7118" y="7432"/>
                      </a:lnTo>
                      <a:lnTo>
                        <a:pt x="7112" y="7435"/>
                      </a:lnTo>
                      <a:lnTo>
                        <a:pt x="7109" y="7438"/>
                      </a:lnTo>
                      <a:lnTo>
                        <a:pt x="7104" y="7440"/>
                      </a:lnTo>
                      <a:lnTo>
                        <a:pt x="7100" y="7442"/>
                      </a:lnTo>
                      <a:lnTo>
                        <a:pt x="7096" y="7444"/>
                      </a:lnTo>
                      <a:lnTo>
                        <a:pt x="7092" y="7446"/>
                      </a:lnTo>
                      <a:lnTo>
                        <a:pt x="7087" y="7449"/>
                      </a:lnTo>
                      <a:lnTo>
                        <a:pt x="7083" y="7450"/>
                      </a:lnTo>
                      <a:lnTo>
                        <a:pt x="7079" y="7452"/>
                      </a:lnTo>
                      <a:lnTo>
                        <a:pt x="7075" y="7454"/>
                      </a:lnTo>
                      <a:lnTo>
                        <a:pt x="7070" y="7456"/>
                      </a:lnTo>
                      <a:lnTo>
                        <a:pt x="7066" y="7457"/>
                      </a:lnTo>
                      <a:lnTo>
                        <a:pt x="7061" y="7459"/>
                      </a:lnTo>
                      <a:lnTo>
                        <a:pt x="7057" y="7461"/>
                      </a:lnTo>
                      <a:lnTo>
                        <a:pt x="7052" y="7462"/>
                      </a:lnTo>
                      <a:lnTo>
                        <a:pt x="7048" y="7463"/>
                      </a:lnTo>
                      <a:lnTo>
                        <a:pt x="7043" y="7465"/>
                      </a:lnTo>
                      <a:lnTo>
                        <a:pt x="7039" y="7466"/>
                      </a:lnTo>
                      <a:lnTo>
                        <a:pt x="7033" y="7467"/>
                      </a:lnTo>
                      <a:lnTo>
                        <a:pt x="7029" y="7468"/>
                      </a:lnTo>
                      <a:lnTo>
                        <a:pt x="7024" y="7469"/>
                      </a:lnTo>
                      <a:lnTo>
                        <a:pt x="7019" y="7470"/>
                      </a:lnTo>
                      <a:lnTo>
                        <a:pt x="7014" y="7471"/>
                      </a:lnTo>
                      <a:lnTo>
                        <a:pt x="7009" y="7472"/>
                      </a:lnTo>
                      <a:lnTo>
                        <a:pt x="7003" y="7472"/>
                      </a:lnTo>
                      <a:lnTo>
                        <a:pt x="6999" y="7473"/>
                      </a:lnTo>
                      <a:lnTo>
                        <a:pt x="6993" y="7473"/>
                      </a:lnTo>
                      <a:lnTo>
                        <a:pt x="6989" y="7474"/>
                      </a:lnTo>
                      <a:lnTo>
                        <a:pt x="6982" y="7474"/>
                      </a:lnTo>
                      <a:lnTo>
                        <a:pt x="6978" y="7474"/>
                      </a:lnTo>
                      <a:lnTo>
                        <a:pt x="6975" y="7474"/>
                      </a:lnTo>
                      <a:lnTo>
                        <a:pt x="3025" y="7474"/>
                      </a:lnTo>
                      <a:lnTo>
                        <a:pt x="3022" y="7474"/>
                      </a:lnTo>
                      <a:lnTo>
                        <a:pt x="3018" y="7474"/>
                      </a:lnTo>
                      <a:lnTo>
                        <a:pt x="3011" y="7474"/>
                      </a:lnTo>
                      <a:lnTo>
                        <a:pt x="3007" y="7473"/>
                      </a:lnTo>
                      <a:lnTo>
                        <a:pt x="3001" y="7473"/>
                      </a:lnTo>
                      <a:lnTo>
                        <a:pt x="2997" y="7472"/>
                      </a:lnTo>
                      <a:lnTo>
                        <a:pt x="2991" y="7472"/>
                      </a:lnTo>
                      <a:lnTo>
                        <a:pt x="2986" y="7471"/>
                      </a:lnTo>
                      <a:lnTo>
                        <a:pt x="2981" y="7470"/>
                      </a:lnTo>
                      <a:lnTo>
                        <a:pt x="2976" y="7469"/>
                      </a:lnTo>
                      <a:lnTo>
                        <a:pt x="2971" y="7468"/>
                      </a:lnTo>
                      <a:lnTo>
                        <a:pt x="2967" y="7467"/>
                      </a:lnTo>
                      <a:lnTo>
                        <a:pt x="2961" y="7466"/>
                      </a:lnTo>
                      <a:lnTo>
                        <a:pt x="2957" y="7465"/>
                      </a:lnTo>
                      <a:lnTo>
                        <a:pt x="2952" y="7463"/>
                      </a:lnTo>
                      <a:lnTo>
                        <a:pt x="2948" y="7462"/>
                      </a:lnTo>
                      <a:lnTo>
                        <a:pt x="2943" y="7461"/>
                      </a:lnTo>
                      <a:lnTo>
                        <a:pt x="2939" y="7459"/>
                      </a:lnTo>
                      <a:lnTo>
                        <a:pt x="2934" y="7457"/>
                      </a:lnTo>
                      <a:lnTo>
                        <a:pt x="2930" y="7456"/>
                      </a:lnTo>
                      <a:lnTo>
                        <a:pt x="2925" y="7454"/>
                      </a:lnTo>
                      <a:lnTo>
                        <a:pt x="2921" y="7452"/>
                      </a:lnTo>
                      <a:lnTo>
                        <a:pt x="2917" y="7450"/>
                      </a:lnTo>
                      <a:lnTo>
                        <a:pt x="2913" y="7449"/>
                      </a:lnTo>
                      <a:lnTo>
                        <a:pt x="2908" y="7446"/>
                      </a:lnTo>
                      <a:lnTo>
                        <a:pt x="2904" y="7444"/>
                      </a:lnTo>
                      <a:lnTo>
                        <a:pt x="2900" y="7442"/>
                      </a:lnTo>
                      <a:lnTo>
                        <a:pt x="2896" y="7440"/>
                      </a:lnTo>
                      <a:lnTo>
                        <a:pt x="2891" y="7438"/>
                      </a:lnTo>
                      <a:lnTo>
                        <a:pt x="2888" y="7435"/>
                      </a:lnTo>
                      <a:lnTo>
                        <a:pt x="2882" y="7432"/>
                      </a:lnTo>
                      <a:lnTo>
                        <a:pt x="2878" y="7430"/>
                      </a:lnTo>
                      <a:lnTo>
                        <a:pt x="2873" y="7426"/>
                      </a:lnTo>
                      <a:lnTo>
                        <a:pt x="2869" y="7423"/>
                      </a:lnTo>
                      <a:lnTo>
                        <a:pt x="2864" y="7420"/>
                      </a:lnTo>
                      <a:lnTo>
                        <a:pt x="2861" y="7417"/>
                      </a:lnTo>
                      <a:lnTo>
                        <a:pt x="2856" y="7413"/>
                      </a:lnTo>
                      <a:lnTo>
                        <a:pt x="2853" y="7410"/>
                      </a:lnTo>
                      <a:lnTo>
                        <a:pt x="2848" y="7407"/>
                      </a:lnTo>
                      <a:lnTo>
                        <a:pt x="2845" y="7404"/>
                      </a:lnTo>
                      <a:lnTo>
                        <a:pt x="2841" y="7400"/>
                      </a:lnTo>
                      <a:lnTo>
                        <a:pt x="2838" y="7397"/>
                      </a:lnTo>
                      <a:lnTo>
                        <a:pt x="2834" y="7393"/>
                      </a:lnTo>
                      <a:lnTo>
                        <a:pt x="2831" y="7389"/>
                      </a:lnTo>
                      <a:lnTo>
                        <a:pt x="2827" y="7386"/>
                      </a:lnTo>
                      <a:lnTo>
                        <a:pt x="2824" y="7382"/>
                      </a:lnTo>
                      <a:lnTo>
                        <a:pt x="2821" y="7378"/>
                      </a:lnTo>
                      <a:lnTo>
                        <a:pt x="2818" y="7375"/>
                      </a:lnTo>
                      <a:lnTo>
                        <a:pt x="2815" y="7371"/>
                      </a:lnTo>
                      <a:lnTo>
                        <a:pt x="2812" y="7367"/>
                      </a:lnTo>
                      <a:lnTo>
                        <a:pt x="2810" y="7364"/>
                      </a:lnTo>
                      <a:lnTo>
                        <a:pt x="2807" y="7360"/>
                      </a:lnTo>
                      <a:lnTo>
                        <a:pt x="2804" y="7356"/>
                      </a:lnTo>
                      <a:lnTo>
                        <a:pt x="2802" y="7353"/>
                      </a:lnTo>
                      <a:lnTo>
                        <a:pt x="2800" y="7349"/>
                      </a:lnTo>
                      <a:lnTo>
                        <a:pt x="2797" y="7345"/>
                      </a:lnTo>
                      <a:lnTo>
                        <a:pt x="2793" y="7338"/>
                      </a:lnTo>
                      <a:lnTo>
                        <a:pt x="2791" y="7335"/>
                      </a:lnTo>
                      <a:lnTo>
                        <a:pt x="2788" y="7329"/>
                      </a:lnTo>
                      <a:lnTo>
                        <a:pt x="2786" y="7325"/>
                      </a:lnTo>
                      <a:lnTo>
                        <a:pt x="2784" y="7320"/>
                      </a:lnTo>
                      <a:lnTo>
                        <a:pt x="2782" y="7316"/>
                      </a:lnTo>
                      <a:lnTo>
                        <a:pt x="2779" y="7310"/>
                      </a:lnTo>
                      <a:lnTo>
                        <a:pt x="2778" y="7306"/>
                      </a:lnTo>
                      <a:lnTo>
                        <a:pt x="2776" y="7301"/>
                      </a:lnTo>
                      <a:lnTo>
                        <a:pt x="2774" y="7297"/>
                      </a:lnTo>
                      <a:lnTo>
                        <a:pt x="2772" y="7291"/>
                      </a:lnTo>
                      <a:lnTo>
                        <a:pt x="2771" y="7287"/>
                      </a:lnTo>
                      <a:lnTo>
                        <a:pt x="2769" y="7282"/>
                      </a:lnTo>
                      <a:lnTo>
                        <a:pt x="2768" y="7278"/>
                      </a:lnTo>
                      <a:lnTo>
                        <a:pt x="2767" y="7272"/>
                      </a:lnTo>
                      <a:lnTo>
                        <a:pt x="2766" y="7268"/>
                      </a:lnTo>
                      <a:lnTo>
                        <a:pt x="2765" y="7262"/>
                      </a:lnTo>
                      <a:lnTo>
                        <a:pt x="2764" y="7258"/>
                      </a:lnTo>
                      <a:lnTo>
                        <a:pt x="2763" y="7253"/>
                      </a:lnTo>
                      <a:lnTo>
                        <a:pt x="2762" y="7248"/>
                      </a:lnTo>
                      <a:lnTo>
                        <a:pt x="2761" y="7243"/>
                      </a:lnTo>
                      <a:lnTo>
                        <a:pt x="2761" y="7239"/>
                      </a:lnTo>
                      <a:lnTo>
                        <a:pt x="2760" y="7233"/>
                      </a:lnTo>
                      <a:lnTo>
                        <a:pt x="2760" y="7229"/>
                      </a:lnTo>
                      <a:lnTo>
                        <a:pt x="2760" y="7224"/>
                      </a:lnTo>
                      <a:lnTo>
                        <a:pt x="2759" y="7219"/>
                      </a:lnTo>
                      <a:lnTo>
                        <a:pt x="2759" y="7214"/>
                      </a:lnTo>
                      <a:lnTo>
                        <a:pt x="2759" y="7210"/>
                      </a:lnTo>
                      <a:lnTo>
                        <a:pt x="2759" y="7207"/>
                      </a:lnTo>
                      <a:lnTo>
                        <a:pt x="2759" y="2096"/>
                      </a:lnTo>
                      <a:lnTo>
                        <a:pt x="2759" y="2093"/>
                      </a:lnTo>
                      <a:lnTo>
                        <a:pt x="2759" y="2089"/>
                      </a:lnTo>
                      <a:lnTo>
                        <a:pt x="2759" y="2084"/>
                      </a:lnTo>
                      <a:lnTo>
                        <a:pt x="2760" y="2079"/>
                      </a:lnTo>
                      <a:lnTo>
                        <a:pt x="2760" y="2074"/>
                      </a:lnTo>
                      <a:lnTo>
                        <a:pt x="2760" y="2070"/>
                      </a:lnTo>
                      <a:lnTo>
                        <a:pt x="2761" y="2064"/>
                      </a:lnTo>
                      <a:lnTo>
                        <a:pt x="2761" y="2060"/>
                      </a:lnTo>
                      <a:lnTo>
                        <a:pt x="2762" y="2055"/>
                      </a:lnTo>
                      <a:lnTo>
                        <a:pt x="2763" y="2050"/>
                      </a:lnTo>
                      <a:lnTo>
                        <a:pt x="2764" y="2045"/>
                      </a:lnTo>
                      <a:lnTo>
                        <a:pt x="2765" y="2041"/>
                      </a:lnTo>
                      <a:lnTo>
                        <a:pt x="2766" y="2035"/>
                      </a:lnTo>
                      <a:lnTo>
                        <a:pt x="2767" y="2031"/>
                      </a:lnTo>
                      <a:lnTo>
                        <a:pt x="2768" y="2026"/>
                      </a:lnTo>
                      <a:lnTo>
                        <a:pt x="2769" y="2022"/>
                      </a:lnTo>
                      <a:lnTo>
                        <a:pt x="2771" y="2016"/>
                      </a:lnTo>
                      <a:lnTo>
                        <a:pt x="2772" y="2012"/>
                      </a:lnTo>
                      <a:lnTo>
                        <a:pt x="2774" y="2007"/>
                      </a:lnTo>
                      <a:lnTo>
                        <a:pt x="2775" y="2003"/>
                      </a:lnTo>
                      <a:lnTo>
                        <a:pt x="2777" y="1998"/>
                      </a:lnTo>
                      <a:lnTo>
                        <a:pt x="2779" y="1994"/>
                      </a:lnTo>
                      <a:lnTo>
                        <a:pt x="2781" y="1988"/>
                      </a:lnTo>
                      <a:lnTo>
                        <a:pt x="2783" y="1984"/>
                      </a:lnTo>
                      <a:lnTo>
                        <a:pt x="2785" y="1979"/>
                      </a:lnTo>
                      <a:lnTo>
                        <a:pt x="2787" y="1975"/>
                      </a:lnTo>
                      <a:lnTo>
                        <a:pt x="2789" y="1970"/>
                      </a:lnTo>
                      <a:lnTo>
                        <a:pt x="2792" y="1967"/>
                      </a:lnTo>
                      <a:lnTo>
                        <a:pt x="2799" y="1954"/>
                      </a:lnTo>
                      <a:lnTo>
                        <a:pt x="2802" y="1950"/>
                      </a:lnTo>
                      <a:lnTo>
                        <a:pt x="2804" y="1947"/>
                      </a:lnTo>
                      <a:lnTo>
                        <a:pt x="2806" y="1943"/>
                      </a:lnTo>
                      <a:lnTo>
                        <a:pt x="2809" y="1940"/>
                      </a:lnTo>
                      <a:lnTo>
                        <a:pt x="2811" y="1937"/>
                      </a:lnTo>
                      <a:lnTo>
                        <a:pt x="2814" y="1933"/>
                      </a:lnTo>
                      <a:lnTo>
                        <a:pt x="2817" y="1930"/>
                      </a:lnTo>
                      <a:lnTo>
                        <a:pt x="2820" y="1926"/>
                      </a:lnTo>
                      <a:lnTo>
                        <a:pt x="2822" y="1923"/>
                      </a:lnTo>
                      <a:lnTo>
                        <a:pt x="2826" y="1919"/>
                      </a:lnTo>
                      <a:lnTo>
                        <a:pt x="2829" y="1916"/>
                      </a:lnTo>
                      <a:lnTo>
                        <a:pt x="2832" y="1912"/>
                      </a:lnTo>
                      <a:lnTo>
                        <a:pt x="2835" y="1909"/>
                      </a:lnTo>
                      <a:lnTo>
                        <a:pt x="2839" y="1905"/>
                      </a:lnTo>
                      <a:lnTo>
                        <a:pt x="2842" y="1902"/>
                      </a:lnTo>
                      <a:lnTo>
                        <a:pt x="2846" y="1899"/>
                      </a:lnTo>
                      <a:lnTo>
                        <a:pt x="2849" y="1896"/>
                      </a:lnTo>
                      <a:lnTo>
                        <a:pt x="2853" y="1892"/>
                      </a:lnTo>
                      <a:lnTo>
                        <a:pt x="2857" y="1889"/>
                      </a:lnTo>
                      <a:lnTo>
                        <a:pt x="2861" y="1886"/>
                      </a:lnTo>
                      <a:lnTo>
                        <a:pt x="2865" y="1883"/>
                      </a:lnTo>
                      <a:lnTo>
                        <a:pt x="2870" y="1879"/>
                      </a:lnTo>
                      <a:lnTo>
                        <a:pt x="2873" y="1877"/>
                      </a:lnTo>
                      <a:lnTo>
                        <a:pt x="2878" y="1873"/>
                      </a:lnTo>
                      <a:lnTo>
                        <a:pt x="2882" y="1871"/>
                      </a:lnTo>
                      <a:lnTo>
                        <a:pt x="2888" y="1868"/>
                      </a:lnTo>
                      <a:lnTo>
                        <a:pt x="2891" y="1865"/>
                      </a:lnTo>
                      <a:lnTo>
                        <a:pt x="2896" y="1863"/>
                      </a:lnTo>
                      <a:lnTo>
                        <a:pt x="2900" y="1861"/>
                      </a:lnTo>
                      <a:lnTo>
                        <a:pt x="2904" y="1859"/>
                      </a:lnTo>
                      <a:lnTo>
                        <a:pt x="2908" y="1857"/>
                      </a:lnTo>
                      <a:lnTo>
                        <a:pt x="2913" y="1854"/>
                      </a:lnTo>
                      <a:lnTo>
                        <a:pt x="2917" y="1853"/>
                      </a:lnTo>
                      <a:lnTo>
                        <a:pt x="2921" y="1851"/>
                      </a:lnTo>
                      <a:lnTo>
                        <a:pt x="2925" y="1849"/>
                      </a:lnTo>
                      <a:lnTo>
                        <a:pt x="2930" y="1847"/>
                      </a:lnTo>
                      <a:lnTo>
                        <a:pt x="2934" y="1846"/>
                      </a:lnTo>
                      <a:lnTo>
                        <a:pt x="2939" y="1844"/>
                      </a:lnTo>
                      <a:lnTo>
                        <a:pt x="2943" y="1842"/>
                      </a:lnTo>
                      <a:lnTo>
                        <a:pt x="2948" y="1841"/>
                      </a:lnTo>
                      <a:lnTo>
                        <a:pt x="2952" y="1840"/>
                      </a:lnTo>
                      <a:lnTo>
                        <a:pt x="2957" y="1838"/>
                      </a:lnTo>
                      <a:lnTo>
                        <a:pt x="2961" y="1837"/>
                      </a:lnTo>
                      <a:lnTo>
                        <a:pt x="2967" y="1836"/>
                      </a:lnTo>
                      <a:lnTo>
                        <a:pt x="2971" y="1835"/>
                      </a:lnTo>
                      <a:lnTo>
                        <a:pt x="2976" y="1834"/>
                      </a:lnTo>
                      <a:lnTo>
                        <a:pt x="2981" y="1833"/>
                      </a:lnTo>
                      <a:lnTo>
                        <a:pt x="2986" y="1832"/>
                      </a:lnTo>
                      <a:lnTo>
                        <a:pt x="2991" y="1831"/>
                      </a:lnTo>
                      <a:lnTo>
                        <a:pt x="2997" y="1831"/>
                      </a:lnTo>
                      <a:lnTo>
                        <a:pt x="3001" y="1830"/>
                      </a:lnTo>
                      <a:lnTo>
                        <a:pt x="3007" y="1830"/>
                      </a:lnTo>
                      <a:lnTo>
                        <a:pt x="3011" y="1829"/>
                      </a:lnTo>
                      <a:lnTo>
                        <a:pt x="3018" y="1829"/>
                      </a:lnTo>
                      <a:close/>
                      <a:moveTo>
                        <a:pt x="6941" y="2129"/>
                      </a:moveTo>
                      <a:lnTo>
                        <a:pt x="3059" y="2129"/>
                      </a:lnTo>
                      <a:lnTo>
                        <a:pt x="3059" y="7174"/>
                      </a:lnTo>
                      <a:lnTo>
                        <a:pt x="6941" y="7174"/>
                      </a:lnTo>
                      <a:lnTo>
                        <a:pt x="6941" y="2129"/>
                      </a:lnTo>
                      <a:close/>
                      <a:moveTo>
                        <a:pt x="5289" y="8231"/>
                      </a:moveTo>
                      <a:lnTo>
                        <a:pt x="5290" y="8242"/>
                      </a:lnTo>
                      <a:lnTo>
                        <a:pt x="5290" y="8253"/>
                      </a:lnTo>
                      <a:lnTo>
                        <a:pt x="5290" y="8264"/>
                      </a:lnTo>
                      <a:lnTo>
                        <a:pt x="5289" y="8275"/>
                      </a:lnTo>
                      <a:lnTo>
                        <a:pt x="5288" y="8286"/>
                      </a:lnTo>
                      <a:lnTo>
                        <a:pt x="5287" y="8296"/>
                      </a:lnTo>
                      <a:lnTo>
                        <a:pt x="5285" y="8307"/>
                      </a:lnTo>
                      <a:lnTo>
                        <a:pt x="5283" y="8318"/>
                      </a:lnTo>
                      <a:lnTo>
                        <a:pt x="5280" y="8328"/>
                      </a:lnTo>
                      <a:lnTo>
                        <a:pt x="5277" y="8339"/>
                      </a:lnTo>
                      <a:lnTo>
                        <a:pt x="5274" y="8349"/>
                      </a:lnTo>
                      <a:lnTo>
                        <a:pt x="5270" y="8359"/>
                      </a:lnTo>
                      <a:lnTo>
                        <a:pt x="5266" y="8369"/>
                      </a:lnTo>
                      <a:lnTo>
                        <a:pt x="5262" y="8379"/>
                      </a:lnTo>
                      <a:lnTo>
                        <a:pt x="5257" y="8388"/>
                      </a:lnTo>
                      <a:lnTo>
                        <a:pt x="5252" y="8398"/>
                      </a:lnTo>
                      <a:lnTo>
                        <a:pt x="5246" y="8407"/>
                      </a:lnTo>
                      <a:lnTo>
                        <a:pt x="5240" y="8416"/>
                      </a:lnTo>
                      <a:lnTo>
                        <a:pt x="5234" y="8425"/>
                      </a:lnTo>
                      <a:lnTo>
                        <a:pt x="5227" y="8434"/>
                      </a:lnTo>
                      <a:lnTo>
                        <a:pt x="5220" y="8442"/>
                      </a:lnTo>
                      <a:lnTo>
                        <a:pt x="5213" y="8450"/>
                      </a:lnTo>
                      <a:lnTo>
                        <a:pt x="5205" y="8458"/>
                      </a:lnTo>
                      <a:lnTo>
                        <a:pt x="5197" y="8466"/>
                      </a:lnTo>
                      <a:lnTo>
                        <a:pt x="5189" y="8473"/>
                      </a:lnTo>
                      <a:lnTo>
                        <a:pt x="5181" y="8480"/>
                      </a:lnTo>
                      <a:lnTo>
                        <a:pt x="5172" y="8486"/>
                      </a:lnTo>
                      <a:lnTo>
                        <a:pt x="5163" y="8493"/>
                      </a:lnTo>
                      <a:lnTo>
                        <a:pt x="5154" y="8498"/>
                      </a:lnTo>
                      <a:lnTo>
                        <a:pt x="5145" y="8504"/>
                      </a:lnTo>
                      <a:lnTo>
                        <a:pt x="5135" y="8509"/>
                      </a:lnTo>
                      <a:lnTo>
                        <a:pt x="5126" y="8514"/>
                      </a:lnTo>
                      <a:lnTo>
                        <a:pt x="5116" y="8519"/>
                      </a:lnTo>
                      <a:lnTo>
                        <a:pt x="5106" y="8523"/>
                      </a:lnTo>
                      <a:lnTo>
                        <a:pt x="5096" y="8527"/>
                      </a:lnTo>
                      <a:lnTo>
                        <a:pt x="5086" y="8530"/>
                      </a:lnTo>
                      <a:lnTo>
                        <a:pt x="5075" y="8533"/>
                      </a:lnTo>
                      <a:lnTo>
                        <a:pt x="5065" y="8536"/>
                      </a:lnTo>
                      <a:lnTo>
                        <a:pt x="5054" y="8538"/>
                      </a:lnTo>
                      <a:lnTo>
                        <a:pt x="5043" y="8540"/>
                      </a:lnTo>
                      <a:lnTo>
                        <a:pt x="5033" y="8541"/>
                      </a:lnTo>
                      <a:lnTo>
                        <a:pt x="5022" y="8542"/>
                      </a:lnTo>
                      <a:lnTo>
                        <a:pt x="5011" y="8543"/>
                      </a:lnTo>
                      <a:lnTo>
                        <a:pt x="5000" y="8543"/>
                      </a:lnTo>
                      <a:lnTo>
                        <a:pt x="4989" y="8543"/>
                      </a:lnTo>
                      <a:lnTo>
                        <a:pt x="4978" y="8542"/>
                      </a:lnTo>
                      <a:lnTo>
                        <a:pt x="4967" y="8541"/>
                      </a:lnTo>
                      <a:lnTo>
                        <a:pt x="4957" y="8540"/>
                      </a:lnTo>
                      <a:lnTo>
                        <a:pt x="4946" y="8538"/>
                      </a:lnTo>
                      <a:lnTo>
                        <a:pt x="4935" y="8536"/>
                      </a:lnTo>
                      <a:lnTo>
                        <a:pt x="4925" y="8533"/>
                      </a:lnTo>
                      <a:lnTo>
                        <a:pt x="4914" y="8530"/>
                      </a:lnTo>
                      <a:lnTo>
                        <a:pt x="4904" y="8527"/>
                      </a:lnTo>
                      <a:lnTo>
                        <a:pt x="4894" y="8523"/>
                      </a:lnTo>
                      <a:lnTo>
                        <a:pt x="4884" y="8519"/>
                      </a:lnTo>
                      <a:lnTo>
                        <a:pt x="4874" y="8514"/>
                      </a:lnTo>
                      <a:lnTo>
                        <a:pt x="4865" y="8509"/>
                      </a:lnTo>
                      <a:lnTo>
                        <a:pt x="4855" y="8504"/>
                      </a:lnTo>
                      <a:lnTo>
                        <a:pt x="4846" y="8498"/>
                      </a:lnTo>
                      <a:lnTo>
                        <a:pt x="4837" y="8493"/>
                      </a:lnTo>
                      <a:lnTo>
                        <a:pt x="4828" y="8486"/>
                      </a:lnTo>
                      <a:lnTo>
                        <a:pt x="4819" y="8480"/>
                      </a:lnTo>
                      <a:lnTo>
                        <a:pt x="4811" y="8473"/>
                      </a:lnTo>
                      <a:lnTo>
                        <a:pt x="4803" y="8466"/>
                      </a:lnTo>
                      <a:lnTo>
                        <a:pt x="4795" y="8458"/>
                      </a:lnTo>
                      <a:lnTo>
                        <a:pt x="4787" y="8450"/>
                      </a:lnTo>
                      <a:lnTo>
                        <a:pt x="4780" y="8442"/>
                      </a:lnTo>
                      <a:lnTo>
                        <a:pt x="4773" y="8434"/>
                      </a:lnTo>
                      <a:lnTo>
                        <a:pt x="4766" y="8425"/>
                      </a:lnTo>
                      <a:lnTo>
                        <a:pt x="4760" y="8416"/>
                      </a:lnTo>
                      <a:lnTo>
                        <a:pt x="4754" y="8407"/>
                      </a:lnTo>
                      <a:lnTo>
                        <a:pt x="4748" y="8398"/>
                      </a:lnTo>
                      <a:lnTo>
                        <a:pt x="4743" y="8388"/>
                      </a:lnTo>
                      <a:lnTo>
                        <a:pt x="4738" y="8379"/>
                      </a:lnTo>
                      <a:lnTo>
                        <a:pt x="4734" y="8369"/>
                      </a:lnTo>
                      <a:lnTo>
                        <a:pt x="4730" y="8359"/>
                      </a:lnTo>
                      <a:lnTo>
                        <a:pt x="4726" y="8349"/>
                      </a:lnTo>
                      <a:lnTo>
                        <a:pt x="4723" y="8339"/>
                      </a:lnTo>
                      <a:lnTo>
                        <a:pt x="4720" y="8328"/>
                      </a:lnTo>
                      <a:lnTo>
                        <a:pt x="4717" y="8318"/>
                      </a:lnTo>
                      <a:lnTo>
                        <a:pt x="4715" y="8307"/>
                      </a:lnTo>
                      <a:lnTo>
                        <a:pt x="4713" y="8296"/>
                      </a:lnTo>
                      <a:lnTo>
                        <a:pt x="4712" y="8286"/>
                      </a:lnTo>
                      <a:lnTo>
                        <a:pt x="4711" y="8275"/>
                      </a:lnTo>
                      <a:lnTo>
                        <a:pt x="4710" y="8264"/>
                      </a:lnTo>
                      <a:lnTo>
                        <a:pt x="4710" y="8253"/>
                      </a:lnTo>
                      <a:lnTo>
                        <a:pt x="4710" y="8242"/>
                      </a:lnTo>
                      <a:lnTo>
                        <a:pt x="4711" y="8231"/>
                      </a:lnTo>
                      <a:lnTo>
                        <a:pt x="4712" y="8220"/>
                      </a:lnTo>
                      <a:lnTo>
                        <a:pt x="4713" y="8210"/>
                      </a:lnTo>
                      <a:lnTo>
                        <a:pt x="4715" y="8199"/>
                      </a:lnTo>
                      <a:lnTo>
                        <a:pt x="4717" y="8188"/>
                      </a:lnTo>
                      <a:lnTo>
                        <a:pt x="4720" y="8178"/>
                      </a:lnTo>
                      <a:lnTo>
                        <a:pt x="4723" y="8167"/>
                      </a:lnTo>
                      <a:lnTo>
                        <a:pt x="4726" y="8157"/>
                      </a:lnTo>
                      <a:lnTo>
                        <a:pt x="4730" y="8147"/>
                      </a:lnTo>
                      <a:lnTo>
                        <a:pt x="4734" y="8137"/>
                      </a:lnTo>
                      <a:lnTo>
                        <a:pt x="4738" y="8127"/>
                      </a:lnTo>
                      <a:lnTo>
                        <a:pt x="4743" y="8118"/>
                      </a:lnTo>
                      <a:lnTo>
                        <a:pt x="4748" y="8108"/>
                      </a:lnTo>
                      <a:lnTo>
                        <a:pt x="4754" y="8099"/>
                      </a:lnTo>
                      <a:lnTo>
                        <a:pt x="4760" y="8090"/>
                      </a:lnTo>
                      <a:lnTo>
                        <a:pt x="4766" y="8081"/>
                      </a:lnTo>
                      <a:lnTo>
                        <a:pt x="4773" y="8072"/>
                      </a:lnTo>
                      <a:lnTo>
                        <a:pt x="4780" y="8064"/>
                      </a:lnTo>
                      <a:lnTo>
                        <a:pt x="4787" y="8056"/>
                      </a:lnTo>
                      <a:lnTo>
                        <a:pt x="4795" y="8048"/>
                      </a:lnTo>
                      <a:lnTo>
                        <a:pt x="4803" y="8040"/>
                      </a:lnTo>
                      <a:lnTo>
                        <a:pt x="4811" y="8033"/>
                      </a:lnTo>
                      <a:lnTo>
                        <a:pt x="4819" y="8026"/>
                      </a:lnTo>
                      <a:lnTo>
                        <a:pt x="4828" y="8019"/>
                      </a:lnTo>
                      <a:lnTo>
                        <a:pt x="4837" y="8013"/>
                      </a:lnTo>
                      <a:lnTo>
                        <a:pt x="4846" y="8007"/>
                      </a:lnTo>
                      <a:lnTo>
                        <a:pt x="4855" y="8001"/>
                      </a:lnTo>
                      <a:lnTo>
                        <a:pt x="4865" y="7996"/>
                      </a:lnTo>
                      <a:lnTo>
                        <a:pt x="4874" y="7991"/>
                      </a:lnTo>
                      <a:lnTo>
                        <a:pt x="4884" y="7986"/>
                      </a:lnTo>
                      <a:lnTo>
                        <a:pt x="4894" y="7982"/>
                      </a:lnTo>
                      <a:lnTo>
                        <a:pt x="4904" y="7979"/>
                      </a:lnTo>
                      <a:lnTo>
                        <a:pt x="4914" y="7975"/>
                      </a:lnTo>
                      <a:lnTo>
                        <a:pt x="4925" y="7972"/>
                      </a:lnTo>
                      <a:lnTo>
                        <a:pt x="4935" y="7969"/>
                      </a:lnTo>
                      <a:lnTo>
                        <a:pt x="4946" y="7967"/>
                      </a:lnTo>
                      <a:lnTo>
                        <a:pt x="4957" y="7965"/>
                      </a:lnTo>
                      <a:lnTo>
                        <a:pt x="4967" y="7964"/>
                      </a:lnTo>
                      <a:lnTo>
                        <a:pt x="4978" y="7963"/>
                      </a:lnTo>
                      <a:lnTo>
                        <a:pt x="4989" y="7962"/>
                      </a:lnTo>
                      <a:lnTo>
                        <a:pt x="5000" y="7962"/>
                      </a:lnTo>
                      <a:lnTo>
                        <a:pt x="5011" y="7962"/>
                      </a:lnTo>
                      <a:lnTo>
                        <a:pt x="5022" y="7963"/>
                      </a:lnTo>
                      <a:lnTo>
                        <a:pt x="5033" y="7964"/>
                      </a:lnTo>
                      <a:lnTo>
                        <a:pt x="5043" y="7965"/>
                      </a:lnTo>
                      <a:lnTo>
                        <a:pt x="5054" y="7967"/>
                      </a:lnTo>
                      <a:lnTo>
                        <a:pt x="5065" y="7969"/>
                      </a:lnTo>
                      <a:lnTo>
                        <a:pt x="5075" y="7972"/>
                      </a:lnTo>
                      <a:lnTo>
                        <a:pt x="5086" y="7975"/>
                      </a:lnTo>
                      <a:lnTo>
                        <a:pt x="5096" y="7979"/>
                      </a:lnTo>
                      <a:lnTo>
                        <a:pt x="5106" y="7982"/>
                      </a:lnTo>
                      <a:lnTo>
                        <a:pt x="5116" y="7986"/>
                      </a:lnTo>
                      <a:lnTo>
                        <a:pt x="5126" y="7991"/>
                      </a:lnTo>
                      <a:lnTo>
                        <a:pt x="5135" y="7996"/>
                      </a:lnTo>
                      <a:lnTo>
                        <a:pt x="5145" y="8001"/>
                      </a:lnTo>
                      <a:lnTo>
                        <a:pt x="5154" y="8007"/>
                      </a:lnTo>
                      <a:lnTo>
                        <a:pt x="5163" y="8013"/>
                      </a:lnTo>
                      <a:lnTo>
                        <a:pt x="5172" y="8019"/>
                      </a:lnTo>
                      <a:lnTo>
                        <a:pt x="5181" y="8026"/>
                      </a:lnTo>
                      <a:lnTo>
                        <a:pt x="5189" y="8033"/>
                      </a:lnTo>
                      <a:lnTo>
                        <a:pt x="5197" y="8040"/>
                      </a:lnTo>
                      <a:lnTo>
                        <a:pt x="5205" y="8048"/>
                      </a:lnTo>
                      <a:lnTo>
                        <a:pt x="5213" y="8056"/>
                      </a:lnTo>
                      <a:lnTo>
                        <a:pt x="5220" y="8064"/>
                      </a:lnTo>
                      <a:lnTo>
                        <a:pt x="5227" y="8072"/>
                      </a:lnTo>
                      <a:lnTo>
                        <a:pt x="5234" y="8081"/>
                      </a:lnTo>
                      <a:lnTo>
                        <a:pt x="5240" y="8090"/>
                      </a:lnTo>
                      <a:lnTo>
                        <a:pt x="5246" y="8099"/>
                      </a:lnTo>
                      <a:lnTo>
                        <a:pt x="5252" y="8108"/>
                      </a:lnTo>
                      <a:lnTo>
                        <a:pt x="5257" y="8118"/>
                      </a:lnTo>
                      <a:lnTo>
                        <a:pt x="5262" y="8127"/>
                      </a:lnTo>
                      <a:lnTo>
                        <a:pt x="5266" y="8137"/>
                      </a:lnTo>
                      <a:lnTo>
                        <a:pt x="5270" y="8147"/>
                      </a:lnTo>
                      <a:lnTo>
                        <a:pt x="5274" y="8157"/>
                      </a:lnTo>
                      <a:lnTo>
                        <a:pt x="5277" y="8167"/>
                      </a:lnTo>
                      <a:lnTo>
                        <a:pt x="5280" y="8178"/>
                      </a:lnTo>
                      <a:lnTo>
                        <a:pt x="5283" y="8188"/>
                      </a:lnTo>
                      <a:lnTo>
                        <a:pt x="5285" y="8199"/>
                      </a:lnTo>
                      <a:lnTo>
                        <a:pt x="5287" y="8210"/>
                      </a:lnTo>
                      <a:lnTo>
                        <a:pt x="5288" y="8220"/>
                      </a:lnTo>
                      <a:lnTo>
                        <a:pt x="5289" y="8231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9904EBC-3163-4A51-8C14-14AAE514E2C6}"/>
              </a:ext>
            </a:extLst>
          </p:cNvPr>
          <p:cNvGrpSpPr/>
          <p:nvPr/>
        </p:nvGrpSpPr>
        <p:grpSpPr>
          <a:xfrm>
            <a:off x="4396451" y="4402624"/>
            <a:ext cx="3399098" cy="1705952"/>
            <a:chOff x="571018" y="1689904"/>
            <a:chExt cx="3399098" cy="1705952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51C69996-7264-4377-8606-4E6392AE511F}"/>
                </a:ext>
              </a:extLst>
            </p:cNvPr>
            <p:cNvGrpSpPr/>
            <p:nvPr/>
          </p:nvGrpSpPr>
          <p:grpSpPr>
            <a:xfrm>
              <a:off x="960699" y="1689904"/>
              <a:ext cx="3009417" cy="1705952"/>
              <a:chOff x="1081159" y="1603372"/>
              <a:chExt cx="2317361" cy="1323432"/>
            </a:xfrm>
          </p:grpSpPr>
          <p:sp>
            <p:nvSpPr>
              <p:cNvPr id="110" name="Rectangle: Top Corners Rounded 109">
                <a:extLst>
                  <a:ext uri="{FF2B5EF4-FFF2-40B4-BE49-F238E27FC236}">
                    <a16:creationId xmlns:a16="http://schemas.microsoft.com/office/drawing/2014/main" id="{A68E32B0-DA06-49EC-978B-C6F43FF0B5DB}"/>
                  </a:ext>
                </a:extLst>
              </p:cNvPr>
              <p:cNvSpPr/>
              <p:nvPr/>
            </p:nvSpPr>
            <p:spPr>
              <a:xfrm rot="5400000">
                <a:off x="1578124" y="1106407"/>
                <a:ext cx="1323432" cy="2317361"/>
              </a:xfrm>
              <a:prstGeom prst="round2SameRect">
                <a:avLst>
                  <a:gd name="adj1" fmla="val 11918"/>
                  <a:gd name="adj2" fmla="val 0"/>
                </a:avLst>
              </a:prstGeom>
              <a:noFill/>
              <a:ln w="9525" cap="rnd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6D83198C-A7FD-4856-811C-3D6AF7B7377D}"/>
                  </a:ext>
                </a:extLst>
              </p:cNvPr>
              <p:cNvSpPr/>
              <p:nvPr/>
            </p:nvSpPr>
            <p:spPr>
              <a:xfrm>
                <a:off x="1141362" y="1811434"/>
                <a:ext cx="2249538" cy="907306"/>
              </a:xfrm>
              <a:prstGeom prst="rect">
                <a:avLst/>
              </a:prstGeom>
              <a:noFill/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rnd" cmpd="sng" algn="ctr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534988" lvl="1"/>
                <a:r>
                  <a:rPr lang="en-US" sz="1600" b="1" dirty="0">
                    <a:solidFill>
                      <a:schemeClr val="accent1"/>
                    </a:solidFill>
                  </a:rPr>
                  <a:t>Workforce tools</a:t>
                </a:r>
              </a:p>
              <a:p>
                <a:pPr marL="534988" lvl="1"/>
                <a:r>
                  <a:rPr lang="en-US" sz="1600" dirty="0">
                    <a:solidFill>
                      <a:schemeClr val="tx1"/>
                    </a:solidFill>
                  </a:rPr>
                  <a:t>Scheduling, e-learning and certification tracking per store</a:t>
                </a:r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594B4F40-E122-42A5-9B0F-5865A1EA15B1}"/>
                </a:ext>
              </a:extLst>
            </p:cNvPr>
            <p:cNvSpPr/>
            <p:nvPr/>
          </p:nvSpPr>
          <p:spPr>
            <a:xfrm rot="18899140" flipV="1">
              <a:off x="784225" y="2295514"/>
              <a:ext cx="759617" cy="731759"/>
            </a:xfrm>
            <a:prstGeom prst="ellipse">
              <a:avLst/>
            </a:prstGeom>
            <a:gradFill>
              <a:gsLst>
                <a:gs pos="34000">
                  <a:srgbClr val="F0F0F0"/>
                </a:gs>
                <a:gs pos="77000">
                  <a:schemeClr val="accent1">
                    <a:lumMod val="20000"/>
                    <a:lumOff val="80000"/>
                  </a:schemeClr>
                </a:gs>
              </a:gsLst>
              <a:lin ang="18600000" scaled="0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DA8758A1-8618-4514-BB3A-659EB401FF72}"/>
                </a:ext>
              </a:extLst>
            </p:cNvPr>
            <p:cNvGrpSpPr/>
            <p:nvPr/>
          </p:nvGrpSpPr>
          <p:grpSpPr>
            <a:xfrm>
              <a:off x="571018" y="2148082"/>
              <a:ext cx="838186" cy="838186"/>
              <a:chOff x="721966" y="1986158"/>
              <a:chExt cx="674902" cy="674902"/>
            </a:xfrm>
          </p:grpSpPr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785DC40D-F5D7-4712-8A9B-82C225344282}"/>
                  </a:ext>
                </a:extLst>
              </p:cNvPr>
              <p:cNvSpPr/>
              <p:nvPr/>
            </p:nvSpPr>
            <p:spPr>
              <a:xfrm>
                <a:off x="721966" y="1986158"/>
                <a:ext cx="674902" cy="6749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grpSp>
            <p:nvGrpSpPr>
              <p:cNvPr id="136" name="Group 106"/>
              <p:cNvGrpSpPr/>
              <p:nvPr/>
            </p:nvGrpSpPr>
            <p:grpSpPr>
              <a:xfrm>
                <a:off x="808583" y="2072775"/>
                <a:ext cx="501668" cy="501668"/>
                <a:chOff x="4124395" y="4494616"/>
                <a:chExt cx="589280" cy="589280"/>
              </a:xfrm>
            </p:grpSpPr>
            <p:sp>
              <p:nvSpPr>
                <p:cNvPr id="137" name="Accent"/>
                <p:cNvSpPr/>
                <p:nvPr/>
              </p:nvSpPr>
              <p:spPr>
                <a:xfrm>
                  <a:off x="4124395" y="4494616"/>
                  <a:ext cx="589280" cy="58928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7091" y="7788"/>
                      </a:moveTo>
                      <a:lnTo>
                        <a:pt x="2909" y="7788"/>
                      </a:lnTo>
                      <a:lnTo>
                        <a:pt x="2970" y="7418"/>
                      </a:lnTo>
                      <a:lnTo>
                        <a:pt x="3141" y="7105"/>
                      </a:lnTo>
                      <a:lnTo>
                        <a:pt x="3403" y="6849"/>
                      </a:lnTo>
                      <a:lnTo>
                        <a:pt x="3738" y="6650"/>
                      </a:lnTo>
                      <a:lnTo>
                        <a:pt x="4128" y="6508"/>
                      </a:lnTo>
                      <a:lnTo>
                        <a:pt x="4555" y="6422"/>
                      </a:lnTo>
                      <a:lnTo>
                        <a:pt x="5000" y="6394"/>
                      </a:lnTo>
                      <a:lnTo>
                        <a:pt x="5445" y="6422"/>
                      </a:lnTo>
                      <a:lnTo>
                        <a:pt x="5872" y="6508"/>
                      </a:lnTo>
                      <a:lnTo>
                        <a:pt x="6262" y="6650"/>
                      </a:lnTo>
                      <a:lnTo>
                        <a:pt x="6597" y="6849"/>
                      </a:lnTo>
                      <a:lnTo>
                        <a:pt x="6859" y="7105"/>
                      </a:lnTo>
                      <a:lnTo>
                        <a:pt x="7030" y="7418"/>
                      </a:lnTo>
                      <a:lnTo>
                        <a:pt x="7091" y="7788"/>
                      </a:lnTo>
                      <a:close/>
                      <a:moveTo>
                        <a:pt x="6161" y="3330"/>
                      </a:moveTo>
                      <a:lnTo>
                        <a:pt x="6162" y="3374"/>
                      </a:lnTo>
                      <a:lnTo>
                        <a:pt x="6161" y="3417"/>
                      </a:lnTo>
                      <a:lnTo>
                        <a:pt x="6159" y="3461"/>
                      </a:lnTo>
                      <a:lnTo>
                        <a:pt x="6155" y="3504"/>
                      </a:lnTo>
                      <a:lnTo>
                        <a:pt x="6149" y="3547"/>
                      </a:lnTo>
                      <a:lnTo>
                        <a:pt x="6142" y="3590"/>
                      </a:lnTo>
                      <a:lnTo>
                        <a:pt x="6133" y="3632"/>
                      </a:lnTo>
                      <a:lnTo>
                        <a:pt x="6122" y="3674"/>
                      </a:lnTo>
                      <a:lnTo>
                        <a:pt x="6110" y="3716"/>
                      </a:lnTo>
                      <a:lnTo>
                        <a:pt x="6097" y="3757"/>
                      </a:lnTo>
                      <a:lnTo>
                        <a:pt x="6082" y="3798"/>
                      </a:lnTo>
                      <a:lnTo>
                        <a:pt x="6065" y="3838"/>
                      </a:lnTo>
                      <a:lnTo>
                        <a:pt x="6047" y="3877"/>
                      </a:lnTo>
                      <a:lnTo>
                        <a:pt x="6027" y="3916"/>
                      </a:lnTo>
                      <a:lnTo>
                        <a:pt x="6006" y="3954"/>
                      </a:lnTo>
                      <a:lnTo>
                        <a:pt x="5983" y="3991"/>
                      </a:lnTo>
                      <a:lnTo>
                        <a:pt x="5960" y="4028"/>
                      </a:lnTo>
                      <a:lnTo>
                        <a:pt x="5934" y="4064"/>
                      </a:lnTo>
                      <a:lnTo>
                        <a:pt x="5908" y="4098"/>
                      </a:lnTo>
                      <a:lnTo>
                        <a:pt x="5880" y="4131"/>
                      </a:lnTo>
                      <a:lnTo>
                        <a:pt x="5851" y="4164"/>
                      </a:lnTo>
                      <a:lnTo>
                        <a:pt x="5821" y="4195"/>
                      </a:lnTo>
                      <a:lnTo>
                        <a:pt x="5790" y="4225"/>
                      </a:lnTo>
                      <a:lnTo>
                        <a:pt x="5758" y="4254"/>
                      </a:lnTo>
                      <a:lnTo>
                        <a:pt x="5724" y="4282"/>
                      </a:lnTo>
                      <a:lnTo>
                        <a:pt x="5690" y="4308"/>
                      </a:lnTo>
                      <a:lnTo>
                        <a:pt x="5655" y="4334"/>
                      </a:lnTo>
                      <a:lnTo>
                        <a:pt x="5618" y="4357"/>
                      </a:lnTo>
                      <a:lnTo>
                        <a:pt x="5581" y="4380"/>
                      </a:lnTo>
                      <a:lnTo>
                        <a:pt x="5543" y="4401"/>
                      </a:lnTo>
                      <a:lnTo>
                        <a:pt x="5504" y="4421"/>
                      </a:lnTo>
                      <a:lnTo>
                        <a:pt x="5464" y="4439"/>
                      </a:lnTo>
                      <a:lnTo>
                        <a:pt x="5424" y="4455"/>
                      </a:lnTo>
                      <a:lnTo>
                        <a:pt x="5383" y="4470"/>
                      </a:lnTo>
                      <a:lnTo>
                        <a:pt x="5342" y="4484"/>
                      </a:lnTo>
                      <a:lnTo>
                        <a:pt x="5301" y="4496"/>
                      </a:lnTo>
                      <a:lnTo>
                        <a:pt x="5259" y="4506"/>
                      </a:lnTo>
                      <a:lnTo>
                        <a:pt x="5216" y="4515"/>
                      </a:lnTo>
                      <a:lnTo>
                        <a:pt x="5173" y="4522"/>
                      </a:lnTo>
                      <a:lnTo>
                        <a:pt x="5130" y="4528"/>
                      </a:lnTo>
                      <a:lnTo>
                        <a:pt x="5087" y="4532"/>
                      </a:lnTo>
                      <a:lnTo>
                        <a:pt x="5044" y="4534"/>
                      </a:lnTo>
                      <a:lnTo>
                        <a:pt x="5000" y="4535"/>
                      </a:lnTo>
                      <a:lnTo>
                        <a:pt x="4956" y="4534"/>
                      </a:lnTo>
                      <a:lnTo>
                        <a:pt x="4913" y="4532"/>
                      </a:lnTo>
                      <a:lnTo>
                        <a:pt x="4870" y="4528"/>
                      </a:lnTo>
                      <a:lnTo>
                        <a:pt x="4827" y="4522"/>
                      </a:lnTo>
                      <a:lnTo>
                        <a:pt x="4784" y="4515"/>
                      </a:lnTo>
                      <a:lnTo>
                        <a:pt x="4741" y="4506"/>
                      </a:lnTo>
                      <a:lnTo>
                        <a:pt x="4699" y="4496"/>
                      </a:lnTo>
                      <a:lnTo>
                        <a:pt x="4658" y="4484"/>
                      </a:lnTo>
                      <a:lnTo>
                        <a:pt x="4617" y="4470"/>
                      </a:lnTo>
                      <a:lnTo>
                        <a:pt x="4576" y="4455"/>
                      </a:lnTo>
                      <a:lnTo>
                        <a:pt x="4536" y="4439"/>
                      </a:lnTo>
                      <a:lnTo>
                        <a:pt x="4496" y="4421"/>
                      </a:lnTo>
                      <a:lnTo>
                        <a:pt x="4457" y="4401"/>
                      </a:lnTo>
                      <a:lnTo>
                        <a:pt x="4419" y="4380"/>
                      </a:lnTo>
                      <a:lnTo>
                        <a:pt x="4382" y="4357"/>
                      </a:lnTo>
                      <a:lnTo>
                        <a:pt x="4345" y="4334"/>
                      </a:lnTo>
                      <a:lnTo>
                        <a:pt x="4310" y="4308"/>
                      </a:lnTo>
                      <a:lnTo>
                        <a:pt x="4276" y="4282"/>
                      </a:lnTo>
                      <a:lnTo>
                        <a:pt x="4242" y="4254"/>
                      </a:lnTo>
                      <a:lnTo>
                        <a:pt x="4210" y="4225"/>
                      </a:lnTo>
                      <a:lnTo>
                        <a:pt x="4179" y="4195"/>
                      </a:lnTo>
                      <a:lnTo>
                        <a:pt x="4149" y="4164"/>
                      </a:lnTo>
                      <a:lnTo>
                        <a:pt x="4120" y="4131"/>
                      </a:lnTo>
                      <a:lnTo>
                        <a:pt x="4092" y="4098"/>
                      </a:lnTo>
                      <a:lnTo>
                        <a:pt x="4066" y="4064"/>
                      </a:lnTo>
                      <a:lnTo>
                        <a:pt x="4040" y="4028"/>
                      </a:lnTo>
                      <a:lnTo>
                        <a:pt x="4017" y="3991"/>
                      </a:lnTo>
                      <a:lnTo>
                        <a:pt x="3994" y="3954"/>
                      </a:lnTo>
                      <a:lnTo>
                        <a:pt x="3973" y="3916"/>
                      </a:lnTo>
                      <a:lnTo>
                        <a:pt x="3953" y="3877"/>
                      </a:lnTo>
                      <a:lnTo>
                        <a:pt x="3935" y="3838"/>
                      </a:lnTo>
                      <a:lnTo>
                        <a:pt x="3918" y="3798"/>
                      </a:lnTo>
                      <a:lnTo>
                        <a:pt x="3903" y="3757"/>
                      </a:lnTo>
                      <a:lnTo>
                        <a:pt x="3890" y="3716"/>
                      </a:lnTo>
                      <a:lnTo>
                        <a:pt x="3878" y="3674"/>
                      </a:lnTo>
                      <a:lnTo>
                        <a:pt x="3867" y="3632"/>
                      </a:lnTo>
                      <a:lnTo>
                        <a:pt x="3858" y="3590"/>
                      </a:lnTo>
                      <a:lnTo>
                        <a:pt x="3851" y="3547"/>
                      </a:lnTo>
                      <a:lnTo>
                        <a:pt x="3845" y="3504"/>
                      </a:lnTo>
                      <a:lnTo>
                        <a:pt x="3841" y="3461"/>
                      </a:lnTo>
                      <a:lnTo>
                        <a:pt x="3839" y="3417"/>
                      </a:lnTo>
                      <a:lnTo>
                        <a:pt x="3838" y="3374"/>
                      </a:lnTo>
                      <a:lnTo>
                        <a:pt x="3839" y="3330"/>
                      </a:lnTo>
                      <a:lnTo>
                        <a:pt x="3841" y="3287"/>
                      </a:lnTo>
                      <a:lnTo>
                        <a:pt x="3845" y="3243"/>
                      </a:lnTo>
                      <a:lnTo>
                        <a:pt x="3851" y="3200"/>
                      </a:lnTo>
                      <a:lnTo>
                        <a:pt x="3858" y="3158"/>
                      </a:lnTo>
                      <a:lnTo>
                        <a:pt x="3867" y="3115"/>
                      </a:lnTo>
                      <a:lnTo>
                        <a:pt x="3878" y="3073"/>
                      </a:lnTo>
                      <a:lnTo>
                        <a:pt x="3890" y="3031"/>
                      </a:lnTo>
                      <a:lnTo>
                        <a:pt x="3903" y="2990"/>
                      </a:lnTo>
                      <a:lnTo>
                        <a:pt x="3918" y="2949"/>
                      </a:lnTo>
                      <a:lnTo>
                        <a:pt x="3935" y="2909"/>
                      </a:lnTo>
                      <a:lnTo>
                        <a:pt x="3953" y="2870"/>
                      </a:lnTo>
                      <a:lnTo>
                        <a:pt x="3973" y="2831"/>
                      </a:lnTo>
                      <a:lnTo>
                        <a:pt x="3994" y="2793"/>
                      </a:lnTo>
                      <a:lnTo>
                        <a:pt x="4017" y="2756"/>
                      </a:lnTo>
                      <a:lnTo>
                        <a:pt x="4040" y="2719"/>
                      </a:lnTo>
                      <a:lnTo>
                        <a:pt x="4066" y="2683"/>
                      </a:lnTo>
                      <a:lnTo>
                        <a:pt x="4092" y="2649"/>
                      </a:lnTo>
                      <a:lnTo>
                        <a:pt x="4120" y="2616"/>
                      </a:lnTo>
                      <a:lnTo>
                        <a:pt x="4149" y="2583"/>
                      </a:lnTo>
                      <a:lnTo>
                        <a:pt x="4179" y="2552"/>
                      </a:lnTo>
                      <a:lnTo>
                        <a:pt x="4210" y="2522"/>
                      </a:lnTo>
                      <a:lnTo>
                        <a:pt x="4242" y="2493"/>
                      </a:lnTo>
                      <a:lnTo>
                        <a:pt x="4276" y="2465"/>
                      </a:lnTo>
                      <a:lnTo>
                        <a:pt x="4310" y="2439"/>
                      </a:lnTo>
                      <a:lnTo>
                        <a:pt x="4345" y="2413"/>
                      </a:lnTo>
                      <a:lnTo>
                        <a:pt x="4382" y="2390"/>
                      </a:lnTo>
                      <a:lnTo>
                        <a:pt x="4419" y="2367"/>
                      </a:lnTo>
                      <a:lnTo>
                        <a:pt x="4457" y="2346"/>
                      </a:lnTo>
                      <a:lnTo>
                        <a:pt x="4496" y="2326"/>
                      </a:lnTo>
                      <a:lnTo>
                        <a:pt x="4536" y="2308"/>
                      </a:lnTo>
                      <a:lnTo>
                        <a:pt x="4576" y="2292"/>
                      </a:lnTo>
                      <a:lnTo>
                        <a:pt x="4617" y="2277"/>
                      </a:lnTo>
                      <a:lnTo>
                        <a:pt x="4658" y="2263"/>
                      </a:lnTo>
                      <a:lnTo>
                        <a:pt x="4699" y="2251"/>
                      </a:lnTo>
                      <a:lnTo>
                        <a:pt x="4741" y="2241"/>
                      </a:lnTo>
                      <a:lnTo>
                        <a:pt x="4784" y="2232"/>
                      </a:lnTo>
                      <a:lnTo>
                        <a:pt x="4827" y="2225"/>
                      </a:lnTo>
                      <a:lnTo>
                        <a:pt x="4870" y="2219"/>
                      </a:lnTo>
                      <a:lnTo>
                        <a:pt x="4913" y="2215"/>
                      </a:lnTo>
                      <a:lnTo>
                        <a:pt x="4956" y="2213"/>
                      </a:lnTo>
                      <a:lnTo>
                        <a:pt x="5000" y="2212"/>
                      </a:lnTo>
                      <a:lnTo>
                        <a:pt x="5044" y="2213"/>
                      </a:lnTo>
                      <a:lnTo>
                        <a:pt x="5087" y="2215"/>
                      </a:lnTo>
                      <a:lnTo>
                        <a:pt x="5130" y="2219"/>
                      </a:lnTo>
                      <a:lnTo>
                        <a:pt x="5173" y="2225"/>
                      </a:lnTo>
                      <a:lnTo>
                        <a:pt x="5216" y="2232"/>
                      </a:lnTo>
                      <a:lnTo>
                        <a:pt x="5259" y="2241"/>
                      </a:lnTo>
                      <a:lnTo>
                        <a:pt x="5301" y="2251"/>
                      </a:lnTo>
                      <a:lnTo>
                        <a:pt x="5342" y="2263"/>
                      </a:lnTo>
                      <a:lnTo>
                        <a:pt x="5383" y="2277"/>
                      </a:lnTo>
                      <a:lnTo>
                        <a:pt x="5424" y="2292"/>
                      </a:lnTo>
                      <a:lnTo>
                        <a:pt x="5464" y="2308"/>
                      </a:lnTo>
                      <a:lnTo>
                        <a:pt x="5504" y="2326"/>
                      </a:lnTo>
                      <a:lnTo>
                        <a:pt x="5543" y="2346"/>
                      </a:lnTo>
                      <a:lnTo>
                        <a:pt x="5581" y="2367"/>
                      </a:lnTo>
                      <a:lnTo>
                        <a:pt x="5618" y="2390"/>
                      </a:lnTo>
                      <a:lnTo>
                        <a:pt x="5655" y="2413"/>
                      </a:lnTo>
                      <a:lnTo>
                        <a:pt x="5690" y="2439"/>
                      </a:lnTo>
                      <a:lnTo>
                        <a:pt x="5724" y="2465"/>
                      </a:lnTo>
                      <a:lnTo>
                        <a:pt x="5758" y="2493"/>
                      </a:lnTo>
                      <a:lnTo>
                        <a:pt x="5790" y="2522"/>
                      </a:lnTo>
                      <a:lnTo>
                        <a:pt x="5821" y="2552"/>
                      </a:lnTo>
                      <a:lnTo>
                        <a:pt x="5851" y="2583"/>
                      </a:lnTo>
                      <a:lnTo>
                        <a:pt x="5880" y="2616"/>
                      </a:lnTo>
                      <a:lnTo>
                        <a:pt x="5908" y="2649"/>
                      </a:lnTo>
                      <a:lnTo>
                        <a:pt x="5934" y="2683"/>
                      </a:lnTo>
                      <a:lnTo>
                        <a:pt x="5960" y="2719"/>
                      </a:lnTo>
                      <a:lnTo>
                        <a:pt x="5983" y="2756"/>
                      </a:lnTo>
                      <a:lnTo>
                        <a:pt x="6006" y="2793"/>
                      </a:lnTo>
                      <a:lnTo>
                        <a:pt x="6027" y="2831"/>
                      </a:lnTo>
                      <a:lnTo>
                        <a:pt x="6047" y="2870"/>
                      </a:lnTo>
                      <a:lnTo>
                        <a:pt x="6065" y="2909"/>
                      </a:lnTo>
                      <a:lnTo>
                        <a:pt x="6082" y="2949"/>
                      </a:lnTo>
                      <a:lnTo>
                        <a:pt x="6097" y="2990"/>
                      </a:lnTo>
                      <a:lnTo>
                        <a:pt x="6110" y="3031"/>
                      </a:lnTo>
                      <a:lnTo>
                        <a:pt x="6122" y="3073"/>
                      </a:lnTo>
                      <a:lnTo>
                        <a:pt x="6133" y="3115"/>
                      </a:lnTo>
                      <a:lnTo>
                        <a:pt x="6142" y="3158"/>
                      </a:lnTo>
                      <a:lnTo>
                        <a:pt x="6149" y="3200"/>
                      </a:lnTo>
                      <a:lnTo>
                        <a:pt x="6155" y="3243"/>
                      </a:lnTo>
                      <a:lnTo>
                        <a:pt x="6159" y="3287"/>
                      </a:lnTo>
                      <a:lnTo>
                        <a:pt x="6161" y="33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38" name="Outline"/>
                <p:cNvSpPr/>
                <p:nvPr/>
              </p:nvSpPr>
              <p:spPr>
                <a:xfrm>
                  <a:off x="4124395" y="4494616"/>
                  <a:ext cx="589280" cy="58928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6231" y="6357"/>
                      </a:moveTo>
                      <a:lnTo>
                        <a:pt x="6076" y="6503"/>
                      </a:lnTo>
                      <a:lnTo>
                        <a:pt x="5983" y="6667"/>
                      </a:lnTo>
                      <a:lnTo>
                        <a:pt x="5943" y="6901"/>
                      </a:lnTo>
                      <a:lnTo>
                        <a:pt x="5936" y="6933"/>
                      </a:lnTo>
                      <a:lnTo>
                        <a:pt x="5924" y="6963"/>
                      </a:lnTo>
                      <a:lnTo>
                        <a:pt x="5909" y="6992"/>
                      </a:lnTo>
                      <a:lnTo>
                        <a:pt x="5889" y="7019"/>
                      </a:lnTo>
                      <a:lnTo>
                        <a:pt x="5867" y="7042"/>
                      </a:lnTo>
                      <a:lnTo>
                        <a:pt x="5841" y="7063"/>
                      </a:lnTo>
                      <a:lnTo>
                        <a:pt x="5814" y="7080"/>
                      </a:lnTo>
                      <a:lnTo>
                        <a:pt x="5784" y="7093"/>
                      </a:lnTo>
                      <a:lnTo>
                        <a:pt x="5752" y="7103"/>
                      </a:lnTo>
                      <a:lnTo>
                        <a:pt x="5720" y="7108"/>
                      </a:lnTo>
                      <a:lnTo>
                        <a:pt x="5687" y="7109"/>
                      </a:lnTo>
                      <a:lnTo>
                        <a:pt x="5655" y="7105"/>
                      </a:lnTo>
                      <a:lnTo>
                        <a:pt x="5623" y="7098"/>
                      </a:lnTo>
                      <a:lnTo>
                        <a:pt x="5593" y="7086"/>
                      </a:lnTo>
                      <a:lnTo>
                        <a:pt x="5564" y="7071"/>
                      </a:lnTo>
                      <a:lnTo>
                        <a:pt x="5537" y="7051"/>
                      </a:lnTo>
                      <a:lnTo>
                        <a:pt x="5514" y="7029"/>
                      </a:lnTo>
                      <a:lnTo>
                        <a:pt x="5493" y="7003"/>
                      </a:lnTo>
                      <a:lnTo>
                        <a:pt x="5476" y="6976"/>
                      </a:lnTo>
                      <a:lnTo>
                        <a:pt x="5463" y="6946"/>
                      </a:lnTo>
                      <a:lnTo>
                        <a:pt x="5453" y="6914"/>
                      </a:lnTo>
                      <a:lnTo>
                        <a:pt x="5448" y="6882"/>
                      </a:lnTo>
                      <a:lnTo>
                        <a:pt x="5447" y="6849"/>
                      </a:lnTo>
                      <a:lnTo>
                        <a:pt x="5451" y="6817"/>
                      </a:lnTo>
                      <a:lnTo>
                        <a:pt x="5498" y="6539"/>
                      </a:lnTo>
                      <a:lnTo>
                        <a:pt x="5504" y="6511"/>
                      </a:lnTo>
                      <a:lnTo>
                        <a:pt x="5514" y="6484"/>
                      </a:lnTo>
                      <a:lnTo>
                        <a:pt x="5527" y="6459"/>
                      </a:lnTo>
                      <a:lnTo>
                        <a:pt x="5660" y="6224"/>
                      </a:lnTo>
                      <a:lnTo>
                        <a:pt x="5680" y="6193"/>
                      </a:lnTo>
                      <a:lnTo>
                        <a:pt x="5706" y="6165"/>
                      </a:lnTo>
                      <a:lnTo>
                        <a:pt x="5910" y="5973"/>
                      </a:lnTo>
                      <a:lnTo>
                        <a:pt x="5932" y="5954"/>
                      </a:lnTo>
                      <a:lnTo>
                        <a:pt x="5957" y="5938"/>
                      </a:lnTo>
                      <a:lnTo>
                        <a:pt x="6218" y="5789"/>
                      </a:lnTo>
                      <a:lnTo>
                        <a:pt x="6259" y="5770"/>
                      </a:lnTo>
                      <a:lnTo>
                        <a:pt x="6562" y="5663"/>
                      </a:lnTo>
                      <a:lnTo>
                        <a:pt x="6598" y="5653"/>
                      </a:lnTo>
                      <a:lnTo>
                        <a:pt x="6930" y="5589"/>
                      </a:lnTo>
                      <a:lnTo>
                        <a:pt x="6962" y="5585"/>
                      </a:lnTo>
                      <a:lnTo>
                        <a:pt x="7308" y="5564"/>
                      </a:lnTo>
                      <a:lnTo>
                        <a:pt x="7339" y="5564"/>
                      </a:lnTo>
                      <a:lnTo>
                        <a:pt x="7685" y="5585"/>
                      </a:lnTo>
                      <a:lnTo>
                        <a:pt x="7717" y="5589"/>
                      </a:lnTo>
                      <a:lnTo>
                        <a:pt x="8049" y="5653"/>
                      </a:lnTo>
                      <a:lnTo>
                        <a:pt x="8085" y="5663"/>
                      </a:lnTo>
                      <a:lnTo>
                        <a:pt x="8388" y="5770"/>
                      </a:lnTo>
                      <a:lnTo>
                        <a:pt x="8429" y="5789"/>
                      </a:lnTo>
                      <a:lnTo>
                        <a:pt x="8690" y="5938"/>
                      </a:lnTo>
                      <a:lnTo>
                        <a:pt x="8715" y="5954"/>
                      </a:lnTo>
                      <a:lnTo>
                        <a:pt x="8737" y="5973"/>
                      </a:lnTo>
                      <a:lnTo>
                        <a:pt x="8941" y="6165"/>
                      </a:lnTo>
                      <a:lnTo>
                        <a:pt x="8967" y="6193"/>
                      </a:lnTo>
                      <a:lnTo>
                        <a:pt x="8987" y="6224"/>
                      </a:lnTo>
                      <a:lnTo>
                        <a:pt x="9120" y="6459"/>
                      </a:lnTo>
                      <a:lnTo>
                        <a:pt x="9133" y="6484"/>
                      </a:lnTo>
                      <a:lnTo>
                        <a:pt x="9143" y="6511"/>
                      </a:lnTo>
                      <a:lnTo>
                        <a:pt x="9149" y="6539"/>
                      </a:lnTo>
                      <a:lnTo>
                        <a:pt x="9196" y="6817"/>
                      </a:lnTo>
                      <a:lnTo>
                        <a:pt x="9200" y="6849"/>
                      </a:lnTo>
                      <a:lnTo>
                        <a:pt x="9199" y="6882"/>
                      </a:lnTo>
                      <a:lnTo>
                        <a:pt x="9194" y="6914"/>
                      </a:lnTo>
                      <a:lnTo>
                        <a:pt x="9184" y="6946"/>
                      </a:lnTo>
                      <a:lnTo>
                        <a:pt x="9171" y="6976"/>
                      </a:lnTo>
                      <a:lnTo>
                        <a:pt x="9154" y="7003"/>
                      </a:lnTo>
                      <a:lnTo>
                        <a:pt x="9133" y="7029"/>
                      </a:lnTo>
                      <a:lnTo>
                        <a:pt x="9110" y="7051"/>
                      </a:lnTo>
                      <a:lnTo>
                        <a:pt x="9083" y="7071"/>
                      </a:lnTo>
                      <a:lnTo>
                        <a:pt x="9054" y="7086"/>
                      </a:lnTo>
                      <a:lnTo>
                        <a:pt x="9024" y="7098"/>
                      </a:lnTo>
                      <a:lnTo>
                        <a:pt x="8992" y="7105"/>
                      </a:lnTo>
                      <a:lnTo>
                        <a:pt x="8960" y="7109"/>
                      </a:lnTo>
                      <a:lnTo>
                        <a:pt x="8927" y="7108"/>
                      </a:lnTo>
                      <a:lnTo>
                        <a:pt x="8895" y="7103"/>
                      </a:lnTo>
                      <a:lnTo>
                        <a:pt x="8863" y="7093"/>
                      </a:lnTo>
                      <a:lnTo>
                        <a:pt x="8833" y="7080"/>
                      </a:lnTo>
                      <a:lnTo>
                        <a:pt x="8806" y="7063"/>
                      </a:lnTo>
                      <a:lnTo>
                        <a:pt x="8780" y="7042"/>
                      </a:lnTo>
                      <a:lnTo>
                        <a:pt x="8758" y="7019"/>
                      </a:lnTo>
                      <a:lnTo>
                        <a:pt x="8738" y="6992"/>
                      </a:lnTo>
                      <a:lnTo>
                        <a:pt x="8723" y="6963"/>
                      </a:lnTo>
                      <a:lnTo>
                        <a:pt x="8711" y="6933"/>
                      </a:lnTo>
                      <a:lnTo>
                        <a:pt x="8704" y="6901"/>
                      </a:lnTo>
                      <a:lnTo>
                        <a:pt x="8664" y="6667"/>
                      </a:lnTo>
                      <a:lnTo>
                        <a:pt x="8571" y="6503"/>
                      </a:lnTo>
                      <a:lnTo>
                        <a:pt x="8416" y="6357"/>
                      </a:lnTo>
                      <a:lnTo>
                        <a:pt x="8201" y="6234"/>
                      </a:lnTo>
                      <a:lnTo>
                        <a:pt x="7936" y="6141"/>
                      </a:lnTo>
                      <a:lnTo>
                        <a:pt x="7638" y="6083"/>
                      </a:lnTo>
                      <a:lnTo>
                        <a:pt x="7323" y="6064"/>
                      </a:lnTo>
                      <a:lnTo>
                        <a:pt x="7009" y="6083"/>
                      </a:lnTo>
                      <a:lnTo>
                        <a:pt x="6711" y="6141"/>
                      </a:lnTo>
                      <a:lnTo>
                        <a:pt x="6446" y="6234"/>
                      </a:lnTo>
                      <a:lnTo>
                        <a:pt x="6231" y="6357"/>
                      </a:lnTo>
                      <a:close/>
                      <a:moveTo>
                        <a:pt x="8502" y="4022"/>
                      </a:moveTo>
                      <a:lnTo>
                        <a:pt x="8502" y="4031"/>
                      </a:lnTo>
                      <a:lnTo>
                        <a:pt x="8503" y="4066"/>
                      </a:lnTo>
                      <a:lnTo>
                        <a:pt x="8503" y="4076"/>
                      </a:lnTo>
                      <a:lnTo>
                        <a:pt x="8502" y="4111"/>
                      </a:lnTo>
                      <a:lnTo>
                        <a:pt x="8502" y="4120"/>
                      </a:lnTo>
                      <a:lnTo>
                        <a:pt x="8500" y="4155"/>
                      </a:lnTo>
                      <a:lnTo>
                        <a:pt x="8499" y="4164"/>
                      </a:lnTo>
                      <a:lnTo>
                        <a:pt x="8496" y="4199"/>
                      </a:lnTo>
                      <a:lnTo>
                        <a:pt x="8495" y="4208"/>
                      </a:lnTo>
                      <a:lnTo>
                        <a:pt x="8490" y="4242"/>
                      </a:lnTo>
                      <a:lnTo>
                        <a:pt x="8489" y="4252"/>
                      </a:lnTo>
                      <a:lnTo>
                        <a:pt x="8483" y="4286"/>
                      </a:lnTo>
                      <a:lnTo>
                        <a:pt x="8481" y="4295"/>
                      </a:lnTo>
                      <a:lnTo>
                        <a:pt x="8474" y="4329"/>
                      </a:lnTo>
                      <a:lnTo>
                        <a:pt x="8472" y="4338"/>
                      </a:lnTo>
                      <a:lnTo>
                        <a:pt x="8464" y="4372"/>
                      </a:lnTo>
                      <a:lnTo>
                        <a:pt x="8461" y="4381"/>
                      </a:lnTo>
                      <a:lnTo>
                        <a:pt x="8452" y="4414"/>
                      </a:lnTo>
                      <a:lnTo>
                        <a:pt x="8449" y="4423"/>
                      </a:lnTo>
                      <a:lnTo>
                        <a:pt x="8438" y="4456"/>
                      </a:lnTo>
                      <a:lnTo>
                        <a:pt x="8435" y="4465"/>
                      </a:lnTo>
                      <a:lnTo>
                        <a:pt x="8423" y="4497"/>
                      </a:lnTo>
                      <a:lnTo>
                        <a:pt x="8419" y="4506"/>
                      </a:lnTo>
                      <a:lnTo>
                        <a:pt x="8406" y="4538"/>
                      </a:lnTo>
                      <a:lnTo>
                        <a:pt x="8402" y="4547"/>
                      </a:lnTo>
                      <a:lnTo>
                        <a:pt x="8388" y="4578"/>
                      </a:lnTo>
                      <a:lnTo>
                        <a:pt x="8384" y="4587"/>
                      </a:lnTo>
                      <a:lnTo>
                        <a:pt x="8368" y="4618"/>
                      </a:lnTo>
                      <a:lnTo>
                        <a:pt x="8363" y="4626"/>
                      </a:lnTo>
                      <a:lnTo>
                        <a:pt x="8346" y="4657"/>
                      </a:lnTo>
                      <a:lnTo>
                        <a:pt x="8343" y="4663"/>
                      </a:lnTo>
                      <a:lnTo>
                        <a:pt x="8325" y="4693"/>
                      </a:lnTo>
                      <a:lnTo>
                        <a:pt x="8320" y="4701"/>
                      </a:lnTo>
                      <a:lnTo>
                        <a:pt x="8301" y="4730"/>
                      </a:lnTo>
                      <a:lnTo>
                        <a:pt x="8295" y="4738"/>
                      </a:lnTo>
                      <a:lnTo>
                        <a:pt x="8275" y="4767"/>
                      </a:lnTo>
                      <a:lnTo>
                        <a:pt x="8270" y="4774"/>
                      </a:lnTo>
                      <a:lnTo>
                        <a:pt x="8249" y="4802"/>
                      </a:lnTo>
                      <a:lnTo>
                        <a:pt x="8243" y="4809"/>
                      </a:lnTo>
                      <a:lnTo>
                        <a:pt x="8221" y="4836"/>
                      </a:lnTo>
                      <a:lnTo>
                        <a:pt x="8215" y="4843"/>
                      </a:lnTo>
                      <a:lnTo>
                        <a:pt x="8191" y="4869"/>
                      </a:lnTo>
                      <a:lnTo>
                        <a:pt x="8185" y="4876"/>
                      </a:lnTo>
                      <a:lnTo>
                        <a:pt x="8161" y="4901"/>
                      </a:lnTo>
                      <a:lnTo>
                        <a:pt x="8154" y="4908"/>
                      </a:lnTo>
                      <a:lnTo>
                        <a:pt x="8129" y="4932"/>
                      </a:lnTo>
                      <a:lnTo>
                        <a:pt x="8122" y="4938"/>
                      </a:lnTo>
                      <a:lnTo>
                        <a:pt x="8096" y="4962"/>
                      </a:lnTo>
                      <a:lnTo>
                        <a:pt x="8089" y="4968"/>
                      </a:lnTo>
                      <a:lnTo>
                        <a:pt x="8062" y="4990"/>
                      </a:lnTo>
                      <a:lnTo>
                        <a:pt x="8055" y="4996"/>
                      </a:lnTo>
                      <a:lnTo>
                        <a:pt x="8027" y="5017"/>
                      </a:lnTo>
                      <a:lnTo>
                        <a:pt x="8020" y="5022"/>
                      </a:lnTo>
                      <a:lnTo>
                        <a:pt x="7991" y="5042"/>
                      </a:lnTo>
                      <a:lnTo>
                        <a:pt x="7983" y="5048"/>
                      </a:lnTo>
                      <a:lnTo>
                        <a:pt x="7954" y="5067"/>
                      </a:lnTo>
                      <a:lnTo>
                        <a:pt x="7946" y="5072"/>
                      </a:lnTo>
                      <a:lnTo>
                        <a:pt x="7916" y="5090"/>
                      </a:lnTo>
                      <a:lnTo>
                        <a:pt x="7910" y="5093"/>
                      </a:lnTo>
                      <a:lnTo>
                        <a:pt x="7879" y="5110"/>
                      </a:lnTo>
                      <a:lnTo>
                        <a:pt x="7871" y="5115"/>
                      </a:lnTo>
                      <a:lnTo>
                        <a:pt x="7840" y="5131"/>
                      </a:lnTo>
                      <a:lnTo>
                        <a:pt x="7831" y="5135"/>
                      </a:lnTo>
                      <a:lnTo>
                        <a:pt x="7800" y="5149"/>
                      </a:lnTo>
                      <a:lnTo>
                        <a:pt x="7791" y="5153"/>
                      </a:lnTo>
                      <a:lnTo>
                        <a:pt x="7759" y="5166"/>
                      </a:lnTo>
                      <a:lnTo>
                        <a:pt x="7750" y="5170"/>
                      </a:lnTo>
                      <a:lnTo>
                        <a:pt x="7718" y="5182"/>
                      </a:lnTo>
                      <a:lnTo>
                        <a:pt x="7709" y="5185"/>
                      </a:lnTo>
                      <a:lnTo>
                        <a:pt x="7676" y="5196"/>
                      </a:lnTo>
                      <a:lnTo>
                        <a:pt x="7667" y="5199"/>
                      </a:lnTo>
                      <a:lnTo>
                        <a:pt x="7634" y="5208"/>
                      </a:lnTo>
                      <a:lnTo>
                        <a:pt x="7625" y="5211"/>
                      </a:lnTo>
                      <a:lnTo>
                        <a:pt x="7591" y="5219"/>
                      </a:lnTo>
                      <a:lnTo>
                        <a:pt x="7582" y="5221"/>
                      </a:lnTo>
                      <a:lnTo>
                        <a:pt x="7548" y="5228"/>
                      </a:lnTo>
                      <a:lnTo>
                        <a:pt x="7539" y="5230"/>
                      </a:lnTo>
                      <a:lnTo>
                        <a:pt x="7505" y="5236"/>
                      </a:lnTo>
                      <a:lnTo>
                        <a:pt x="7495" y="5237"/>
                      </a:lnTo>
                      <a:lnTo>
                        <a:pt x="7461" y="5242"/>
                      </a:lnTo>
                      <a:lnTo>
                        <a:pt x="7452" y="5243"/>
                      </a:lnTo>
                      <a:lnTo>
                        <a:pt x="7417" y="5246"/>
                      </a:lnTo>
                      <a:lnTo>
                        <a:pt x="7408" y="5247"/>
                      </a:lnTo>
                      <a:lnTo>
                        <a:pt x="7373" y="5249"/>
                      </a:lnTo>
                      <a:lnTo>
                        <a:pt x="7364" y="5249"/>
                      </a:lnTo>
                      <a:lnTo>
                        <a:pt x="7329" y="5250"/>
                      </a:lnTo>
                      <a:lnTo>
                        <a:pt x="7319" y="5250"/>
                      </a:lnTo>
                      <a:lnTo>
                        <a:pt x="7284" y="5249"/>
                      </a:lnTo>
                      <a:lnTo>
                        <a:pt x="7275" y="5249"/>
                      </a:lnTo>
                      <a:lnTo>
                        <a:pt x="7240" y="5247"/>
                      </a:lnTo>
                      <a:lnTo>
                        <a:pt x="7231" y="5246"/>
                      </a:lnTo>
                      <a:lnTo>
                        <a:pt x="7196" y="5243"/>
                      </a:lnTo>
                      <a:lnTo>
                        <a:pt x="7187" y="5242"/>
                      </a:lnTo>
                      <a:lnTo>
                        <a:pt x="7152" y="5237"/>
                      </a:lnTo>
                      <a:lnTo>
                        <a:pt x="7143" y="5236"/>
                      </a:lnTo>
                      <a:lnTo>
                        <a:pt x="7109" y="5230"/>
                      </a:lnTo>
                      <a:lnTo>
                        <a:pt x="7099" y="5228"/>
                      </a:lnTo>
                      <a:lnTo>
                        <a:pt x="7065" y="5221"/>
                      </a:lnTo>
                      <a:lnTo>
                        <a:pt x="7056" y="5219"/>
                      </a:lnTo>
                      <a:lnTo>
                        <a:pt x="7023" y="5211"/>
                      </a:lnTo>
                      <a:lnTo>
                        <a:pt x="7013" y="5208"/>
                      </a:lnTo>
                      <a:lnTo>
                        <a:pt x="6980" y="5199"/>
                      </a:lnTo>
                      <a:lnTo>
                        <a:pt x="6971" y="5196"/>
                      </a:lnTo>
                      <a:lnTo>
                        <a:pt x="6938" y="5185"/>
                      </a:lnTo>
                      <a:lnTo>
                        <a:pt x="6929" y="5182"/>
                      </a:lnTo>
                      <a:lnTo>
                        <a:pt x="6897" y="5170"/>
                      </a:lnTo>
                      <a:lnTo>
                        <a:pt x="6888" y="5166"/>
                      </a:lnTo>
                      <a:lnTo>
                        <a:pt x="6856" y="5153"/>
                      </a:lnTo>
                      <a:lnTo>
                        <a:pt x="6847" y="5149"/>
                      </a:lnTo>
                      <a:lnTo>
                        <a:pt x="6816" y="5135"/>
                      </a:lnTo>
                      <a:lnTo>
                        <a:pt x="6807" y="5131"/>
                      </a:lnTo>
                      <a:lnTo>
                        <a:pt x="6776" y="5115"/>
                      </a:lnTo>
                      <a:lnTo>
                        <a:pt x="6768" y="5110"/>
                      </a:lnTo>
                      <a:lnTo>
                        <a:pt x="6737" y="5093"/>
                      </a:lnTo>
                      <a:lnTo>
                        <a:pt x="6730" y="5089"/>
                      </a:lnTo>
                      <a:lnTo>
                        <a:pt x="6701" y="5072"/>
                      </a:lnTo>
                      <a:lnTo>
                        <a:pt x="6693" y="5067"/>
                      </a:lnTo>
                      <a:lnTo>
                        <a:pt x="6664" y="5048"/>
                      </a:lnTo>
                      <a:lnTo>
                        <a:pt x="6656" y="5042"/>
                      </a:lnTo>
                      <a:lnTo>
                        <a:pt x="6627" y="5022"/>
                      </a:lnTo>
                      <a:lnTo>
                        <a:pt x="6620" y="5017"/>
                      </a:lnTo>
                      <a:lnTo>
                        <a:pt x="6592" y="4996"/>
                      </a:lnTo>
                      <a:lnTo>
                        <a:pt x="6585" y="4990"/>
                      </a:lnTo>
                      <a:lnTo>
                        <a:pt x="6558" y="4968"/>
                      </a:lnTo>
                      <a:lnTo>
                        <a:pt x="6551" y="4962"/>
                      </a:lnTo>
                      <a:lnTo>
                        <a:pt x="6525" y="4939"/>
                      </a:lnTo>
                      <a:lnTo>
                        <a:pt x="6518" y="4932"/>
                      </a:lnTo>
                      <a:lnTo>
                        <a:pt x="6493" y="4908"/>
                      </a:lnTo>
                      <a:lnTo>
                        <a:pt x="6487" y="4901"/>
                      </a:lnTo>
                      <a:lnTo>
                        <a:pt x="6463" y="4877"/>
                      </a:lnTo>
                      <a:lnTo>
                        <a:pt x="6456" y="4870"/>
                      </a:lnTo>
                      <a:lnTo>
                        <a:pt x="6433" y="4844"/>
                      </a:lnTo>
                      <a:lnTo>
                        <a:pt x="6427" y="4837"/>
                      </a:lnTo>
                      <a:lnTo>
                        <a:pt x="6405" y="4810"/>
                      </a:lnTo>
                      <a:lnTo>
                        <a:pt x="6399" y="4802"/>
                      </a:lnTo>
                      <a:lnTo>
                        <a:pt x="6378" y="4775"/>
                      </a:lnTo>
                      <a:lnTo>
                        <a:pt x="6372" y="4767"/>
                      </a:lnTo>
                      <a:lnTo>
                        <a:pt x="6352" y="4739"/>
                      </a:lnTo>
                      <a:lnTo>
                        <a:pt x="6346" y="4731"/>
                      </a:lnTo>
                      <a:lnTo>
                        <a:pt x="6327" y="4701"/>
                      </a:lnTo>
                      <a:lnTo>
                        <a:pt x="6322" y="4693"/>
                      </a:lnTo>
                      <a:lnTo>
                        <a:pt x="6304" y="4663"/>
                      </a:lnTo>
                      <a:lnTo>
                        <a:pt x="6301" y="4657"/>
                      </a:lnTo>
                      <a:lnTo>
                        <a:pt x="6284" y="4626"/>
                      </a:lnTo>
                      <a:lnTo>
                        <a:pt x="6279" y="4618"/>
                      </a:lnTo>
                      <a:lnTo>
                        <a:pt x="6263" y="4587"/>
                      </a:lnTo>
                      <a:lnTo>
                        <a:pt x="6259" y="4578"/>
                      </a:lnTo>
                      <a:lnTo>
                        <a:pt x="6245" y="4547"/>
                      </a:lnTo>
                      <a:lnTo>
                        <a:pt x="6241" y="4538"/>
                      </a:lnTo>
                      <a:lnTo>
                        <a:pt x="6228" y="4506"/>
                      </a:lnTo>
                      <a:lnTo>
                        <a:pt x="6224" y="4497"/>
                      </a:lnTo>
                      <a:lnTo>
                        <a:pt x="6212" y="4465"/>
                      </a:lnTo>
                      <a:lnTo>
                        <a:pt x="6209" y="4456"/>
                      </a:lnTo>
                      <a:lnTo>
                        <a:pt x="6198" y="4423"/>
                      </a:lnTo>
                      <a:lnTo>
                        <a:pt x="6195" y="4414"/>
                      </a:lnTo>
                      <a:lnTo>
                        <a:pt x="6186" y="4381"/>
                      </a:lnTo>
                      <a:lnTo>
                        <a:pt x="6183" y="4372"/>
                      </a:lnTo>
                      <a:lnTo>
                        <a:pt x="6175" y="4338"/>
                      </a:lnTo>
                      <a:lnTo>
                        <a:pt x="6173" y="4329"/>
                      </a:lnTo>
                      <a:lnTo>
                        <a:pt x="6166" y="4295"/>
                      </a:lnTo>
                      <a:lnTo>
                        <a:pt x="6164" y="4286"/>
                      </a:lnTo>
                      <a:lnTo>
                        <a:pt x="6158" y="4252"/>
                      </a:lnTo>
                      <a:lnTo>
                        <a:pt x="6157" y="4242"/>
                      </a:lnTo>
                      <a:lnTo>
                        <a:pt x="6152" y="4208"/>
                      </a:lnTo>
                      <a:lnTo>
                        <a:pt x="6151" y="4199"/>
                      </a:lnTo>
                      <a:lnTo>
                        <a:pt x="6148" y="4164"/>
                      </a:lnTo>
                      <a:lnTo>
                        <a:pt x="6147" y="4155"/>
                      </a:lnTo>
                      <a:lnTo>
                        <a:pt x="6145" y="4120"/>
                      </a:lnTo>
                      <a:lnTo>
                        <a:pt x="6145" y="4111"/>
                      </a:lnTo>
                      <a:lnTo>
                        <a:pt x="6144" y="4076"/>
                      </a:lnTo>
                      <a:lnTo>
                        <a:pt x="6144" y="4066"/>
                      </a:lnTo>
                      <a:lnTo>
                        <a:pt x="6145" y="4031"/>
                      </a:lnTo>
                      <a:lnTo>
                        <a:pt x="6145" y="4022"/>
                      </a:lnTo>
                      <a:lnTo>
                        <a:pt x="6147" y="3987"/>
                      </a:lnTo>
                      <a:lnTo>
                        <a:pt x="6148" y="3978"/>
                      </a:lnTo>
                      <a:lnTo>
                        <a:pt x="6151" y="3943"/>
                      </a:lnTo>
                      <a:lnTo>
                        <a:pt x="6152" y="3934"/>
                      </a:lnTo>
                      <a:lnTo>
                        <a:pt x="6157" y="3899"/>
                      </a:lnTo>
                      <a:lnTo>
                        <a:pt x="6158" y="3890"/>
                      </a:lnTo>
                      <a:lnTo>
                        <a:pt x="6164" y="3856"/>
                      </a:lnTo>
                      <a:lnTo>
                        <a:pt x="6166" y="3846"/>
                      </a:lnTo>
                      <a:lnTo>
                        <a:pt x="6173" y="3812"/>
                      </a:lnTo>
                      <a:lnTo>
                        <a:pt x="6175" y="3803"/>
                      </a:lnTo>
                      <a:lnTo>
                        <a:pt x="6183" y="3770"/>
                      </a:lnTo>
                      <a:lnTo>
                        <a:pt x="6186" y="3760"/>
                      </a:lnTo>
                      <a:lnTo>
                        <a:pt x="6195" y="3727"/>
                      </a:lnTo>
                      <a:lnTo>
                        <a:pt x="6198" y="3718"/>
                      </a:lnTo>
                      <a:lnTo>
                        <a:pt x="6209" y="3685"/>
                      </a:lnTo>
                      <a:lnTo>
                        <a:pt x="6212" y="3676"/>
                      </a:lnTo>
                      <a:lnTo>
                        <a:pt x="6224" y="3644"/>
                      </a:lnTo>
                      <a:lnTo>
                        <a:pt x="6228" y="3635"/>
                      </a:lnTo>
                      <a:lnTo>
                        <a:pt x="6241" y="3603"/>
                      </a:lnTo>
                      <a:lnTo>
                        <a:pt x="6245" y="3594"/>
                      </a:lnTo>
                      <a:lnTo>
                        <a:pt x="6259" y="3563"/>
                      </a:lnTo>
                      <a:lnTo>
                        <a:pt x="6263" y="3554"/>
                      </a:lnTo>
                      <a:lnTo>
                        <a:pt x="6279" y="3523"/>
                      </a:lnTo>
                      <a:lnTo>
                        <a:pt x="6284" y="3515"/>
                      </a:lnTo>
                      <a:lnTo>
                        <a:pt x="6301" y="3484"/>
                      </a:lnTo>
                      <a:lnTo>
                        <a:pt x="6305" y="3477"/>
                      </a:lnTo>
                      <a:lnTo>
                        <a:pt x="6323" y="3447"/>
                      </a:lnTo>
                      <a:lnTo>
                        <a:pt x="6328" y="3439"/>
                      </a:lnTo>
                      <a:lnTo>
                        <a:pt x="6347" y="3410"/>
                      </a:lnTo>
                      <a:lnTo>
                        <a:pt x="6352" y="3402"/>
                      </a:lnTo>
                      <a:lnTo>
                        <a:pt x="6372" y="3374"/>
                      </a:lnTo>
                      <a:lnTo>
                        <a:pt x="6378" y="3367"/>
                      </a:lnTo>
                      <a:lnTo>
                        <a:pt x="6399" y="3339"/>
                      </a:lnTo>
                      <a:lnTo>
                        <a:pt x="6405" y="3332"/>
                      </a:lnTo>
                      <a:lnTo>
                        <a:pt x="6427" y="3305"/>
                      </a:lnTo>
                      <a:lnTo>
                        <a:pt x="6433" y="3298"/>
                      </a:lnTo>
                      <a:lnTo>
                        <a:pt x="6456" y="3272"/>
                      </a:lnTo>
                      <a:lnTo>
                        <a:pt x="6462" y="3265"/>
                      </a:lnTo>
                      <a:lnTo>
                        <a:pt x="6486" y="3240"/>
                      </a:lnTo>
                      <a:lnTo>
                        <a:pt x="6493" y="3233"/>
                      </a:lnTo>
                      <a:lnTo>
                        <a:pt x="6518" y="3209"/>
                      </a:lnTo>
                      <a:lnTo>
                        <a:pt x="6525" y="3203"/>
                      </a:lnTo>
                      <a:lnTo>
                        <a:pt x="6551" y="3180"/>
                      </a:lnTo>
                      <a:lnTo>
                        <a:pt x="6558" y="3174"/>
                      </a:lnTo>
                      <a:lnTo>
                        <a:pt x="6585" y="3152"/>
                      </a:lnTo>
                      <a:lnTo>
                        <a:pt x="6592" y="3146"/>
                      </a:lnTo>
                      <a:lnTo>
                        <a:pt x="6620" y="3125"/>
                      </a:lnTo>
                      <a:lnTo>
                        <a:pt x="6627" y="3119"/>
                      </a:lnTo>
                      <a:lnTo>
                        <a:pt x="6655" y="3099"/>
                      </a:lnTo>
                      <a:lnTo>
                        <a:pt x="6663" y="3094"/>
                      </a:lnTo>
                      <a:lnTo>
                        <a:pt x="6692" y="3075"/>
                      </a:lnTo>
                      <a:lnTo>
                        <a:pt x="6700" y="3070"/>
                      </a:lnTo>
                      <a:lnTo>
                        <a:pt x="6730" y="3052"/>
                      </a:lnTo>
                      <a:lnTo>
                        <a:pt x="6737" y="3048"/>
                      </a:lnTo>
                      <a:lnTo>
                        <a:pt x="6768" y="3031"/>
                      </a:lnTo>
                      <a:lnTo>
                        <a:pt x="6776" y="3026"/>
                      </a:lnTo>
                      <a:lnTo>
                        <a:pt x="6807" y="3010"/>
                      </a:lnTo>
                      <a:lnTo>
                        <a:pt x="6816" y="3006"/>
                      </a:lnTo>
                      <a:lnTo>
                        <a:pt x="6847" y="2992"/>
                      </a:lnTo>
                      <a:lnTo>
                        <a:pt x="6856" y="2988"/>
                      </a:lnTo>
                      <a:lnTo>
                        <a:pt x="6888" y="2975"/>
                      </a:lnTo>
                      <a:lnTo>
                        <a:pt x="6897" y="2971"/>
                      </a:lnTo>
                      <a:lnTo>
                        <a:pt x="6929" y="2959"/>
                      </a:lnTo>
                      <a:lnTo>
                        <a:pt x="6938" y="2956"/>
                      </a:lnTo>
                      <a:lnTo>
                        <a:pt x="6971" y="2945"/>
                      </a:lnTo>
                      <a:lnTo>
                        <a:pt x="6980" y="2942"/>
                      </a:lnTo>
                      <a:lnTo>
                        <a:pt x="7013" y="2933"/>
                      </a:lnTo>
                      <a:lnTo>
                        <a:pt x="7023" y="2930"/>
                      </a:lnTo>
                      <a:lnTo>
                        <a:pt x="7056" y="2922"/>
                      </a:lnTo>
                      <a:lnTo>
                        <a:pt x="7065" y="2920"/>
                      </a:lnTo>
                      <a:lnTo>
                        <a:pt x="7099" y="2913"/>
                      </a:lnTo>
                      <a:lnTo>
                        <a:pt x="7109" y="2911"/>
                      </a:lnTo>
                      <a:lnTo>
                        <a:pt x="7143" y="2905"/>
                      </a:lnTo>
                      <a:lnTo>
                        <a:pt x="7152" y="2904"/>
                      </a:lnTo>
                      <a:lnTo>
                        <a:pt x="7187" y="2899"/>
                      </a:lnTo>
                      <a:lnTo>
                        <a:pt x="7196" y="2898"/>
                      </a:lnTo>
                      <a:lnTo>
                        <a:pt x="7231" y="2895"/>
                      </a:lnTo>
                      <a:lnTo>
                        <a:pt x="7240" y="2894"/>
                      </a:lnTo>
                      <a:lnTo>
                        <a:pt x="7275" y="2892"/>
                      </a:lnTo>
                      <a:lnTo>
                        <a:pt x="7284" y="2892"/>
                      </a:lnTo>
                      <a:lnTo>
                        <a:pt x="7319" y="2891"/>
                      </a:lnTo>
                      <a:lnTo>
                        <a:pt x="7329" y="2891"/>
                      </a:lnTo>
                      <a:lnTo>
                        <a:pt x="7364" y="2892"/>
                      </a:lnTo>
                      <a:lnTo>
                        <a:pt x="7373" y="2892"/>
                      </a:lnTo>
                      <a:lnTo>
                        <a:pt x="7408" y="2894"/>
                      </a:lnTo>
                      <a:lnTo>
                        <a:pt x="7417" y="2895"/>
                      </a:lnTo>
                      <a:lnTo>
                        <a:pt x="7452" y="2898"/>
                      </a:lnTo>
                      <a:lnTo>
                        <a:pt x="7461" y="2899"/>
                      </a:lnTo>
                      <a:lnTo>
                        <a:pt x="7495" y="2904"/>
                      </a:lnTo>
                      <a:lnTo>
                        <a:pt x="7505" y="2905"/>
                      </a:lnTo>
                      <a:lnTo>
                        <a:pt x="7539" y="2911"/>
                      </a:lnTo>
                      <a:lnTo>
                        <a:pt x="7548" y="2913"/>
                      </a:lnTo>
                      <a:lnTo>
                        <a:pt x="7582" y="2920"/>
                      </a:lnTo>
                      <a:lnTo>
                        <a:pt x="7591" y="2922"/>
                      </a:lnTo>
                      <a:lnTo>
                        <a:pt x="7625" y="2930"/>
                      </a:lnTo>
                      <a:lnTo>
                        <a:pt x="7634" y="2933"/>
                      </a:lnTo>
                      <a:lnTo>
                        <a:pt x="7667" y="2942"/>
                      </a:lnTo>
                      <a:lnTo>
                        <a:pt x="7676" y="2945"/>
                      </a:lnTo>
                      <a:lnTo>
                        <a:pt x="7709" y="2956"/>
                      </a:lnTo>
                      <a:lnTo>
                        <a:pt x="7718" y="2959"/>
                      </a:lnTo>
                      <a:lnTo>
                        <a:pt x="7750" y="2971"/>
                      </a:lnTo>
                      <a:lnTo>
                        <a:pt x="7759" y="2975"/>
                      </a:lnTo>
                      <a:lnTo>
                        <a:pt x="7791" y="2988"/>
                      </a:lnTo>
                      <a:lnTo>
                        <a:pt x="7800" y="2992"/>
                      </a:lnTo>
                      <a:lnTo>
                        <a:pt x="7831" y="3006"/>
                      </a:lnTo>
                      <a:lnTo>
                        <a:pt x="7840" y="3010"/>
                      </a:lnTo>
                      <a:lnTo>
                        <a:pt x="7871" y="3026"/>
                      </a:lnTo>
                      <a:lnTo>
                        <a:pt x="7879" y="3031"/>
                      </a:lnTo>
                      <a:lnTo>
                        <a:pt x="7910" y="3048"/>
                      </a:lnTo>
                      <a:lnTo>
                        <a:pt x="7916" y="3051"/>
                      </a:lnTo>
                      <a:lnTo>
                        <a:pt x="7946" y="3069"/>
                      </a:lnTo>
                      <a:lnTo>
                        <a:pt x="7954" y="3074"/>
                      </a:lnTo>
                      <a:lnTo>
                        <a:pt x="7984" y="3093"/>
                      </a:lnTo>
                      <a:lnTo>
                        <a:pt x="7992" y="3099"/>
                      </a:lnTo>
                      <a:lnTo>
                        <a:pt x="8020" y="3119"/>
                      </a:lnTo>
                      <a:lnTo>
                        <a:pt x="8028" y="3125"/>
                      </a:lnTo>
                      <a:lnTo>
                        <a:pt x="8055" y="3146"/>
                      </a:lnTo>
                      <a:lnTo>
                        <a:pt x="8063" y="3152"/>
                      </a:lnTo>
                      <a:lnTo>
                        <a:pt x="8090" y="3174"/>
                      </a:lnTo>
                      <a:lnTo>
                        <a:pt x="8097" y="3180"/>
                      </a:lnTo>
                      <a:lnTo>
                        <a:pt x="8123" y="3203"/>
                      </a:lnTo>
                      <a:lnTo>
                        <a:pt x="8130" y="3210"/>
                      </a:lnTo>
                      <a:lnTo>
                        <a:pt x="8154" y="3234"/>
                      </a:lnTo>
                      <a:lnTo>
                        <a:pt x="8161" y="3240"/>
                      </a:lnTo>
                      <a:lnTo>
                        <a:pt x="8185" y="3265"/>
                      </a:lnTo>
                      <a:lnTo>
                        <a:pt x="8192" y="3272"/>
                      </a:lnTo>
                      <a:lnTo>
                        <a:pt x="8215" y="3298"/>
                      </a:lnTo>
                      <a:lnTo>
                        <a:pt x="8221" y="3305"/>
                      </a:lnTo>
                      <a:lnTo>
                        <a:pt x="8243" y="3332"/>
                      </a:lnTo>
                      <a:lnTo>
                        <a:pt x="8249" y="3339"/>
                      </a:lnTo>
                      <a:lnTo>
                        <a:pt x="8270" y="3367"/>
                      </a:lnTo>
                      <a:lnTo>
                        <a:pt x="8275" y="3374"/>
                      </a:lnTo>
                      <a:lnTo>
                        <a:pt x="8295" y="3403"/>
                      </a:lnTo>
                      <a:lnTo>
                        <a:pt x="8301" y="3411"/>
                      </a:lnTo>
                      <a:lnTo>
                        <a:pt x="8320" y="3440"/>
                      </a:lnTo>
                      <a:lnTo>
                        <a:pt x="8325" y="3448"/>
                      </a:lnTo>
                      <a:lnTo>
                        <a:pt x="8342" y="3477"/>
                      </a:lnTo>
                      <a:lnTo>
                        <a:pt x="8346" y="3484"/>
                      </a:lnTo>
                      <a:lnTo>
                        <a:pt x="8363" y="3515"/>
                      </a:lnTo>
                      <a:lnTo>
                        <a:pt x="8368" y="3523"/>
                      </a:lnTo>
                      <a:lnTo>
                        <a:pt x="8384" y="3554"/>
                      </a:lnTo>
                      <a:lnTo>
                        <a:pt x="8388" y="3563"/>
                      </a:lnTo>
                      <a:lnTo>
                        <a:pt x="8402" y="3594"/>
                      </a:lnTo>
                      <a:lnTo>
                        <a:pt x="8406" y="3603"/>
                      </a:lnTo>
                      <a:lnTo>
                        <a:pt x="8419" y="3635"/>
                      </a:lnTo>
                      <a:lnTo>
                        <a:pt x="8423" y="3644"/>
                      </a:lnTo>
                      <a:lnTo>
                        <a:pt x="8435" y="3676"/>
                      </a:lnTo>
                      <a:lnTo>
                        <a:pt x="8438" y="3685"/>
                      </a:lnTo>
                      <a:lnTo>
                        <a:pt x="8449" y="3718"/>
                      </a:lnTo>
                      <a:lnTo>
                        <a:pt x="8452" y="3727"/>
                      </a:lnTo>
                      <a:lnTo>
                        <a:pt x="8461" y="3760"/>
                      </a:lnTo>
                      <a:lnTo>
                        <a:pt x="8464" y="3770"/>
                      </a:lnTo>
                      <a:lnTo>
                        <a:pt x="8472" y="3803"/>
                      </a:lnTo>
                      <a:lnTo>
                        <a:pt x="8474" y="3812"/>
                      </a:lnTo>
                      <a:lnTo>
                        <a:pt x="8481" y="3846"/>
                      </a:lnTo>
                      <a:lnTo>
                        <a:pt x="8483" y="3856"/>
                      </a:lnTo>
                      <a:lnTo>
                        <a:pt x="8489" y="3890"/>
                      </a:lnTo>
                      <a:lnTo>
                        <a:pt x="8490" y="3899"/>
                      </a:lnTo>
                      <a:lnTo>
                        <a:pt x="8495" y="3934"/>
                      </a:lnTo>
                      <a:lnTo>
                        <a:pt x="8496" y="3943"/>
                      </a:lnTo>
                      <a:lnTo>
                        <a:pt x="8499" y="3978"/>
                      </a:lnTo>
                      <a:lnTo>
                        <a:pt x="8500" y="3987"/>
                      </a:lnTo>
                      <a:lnTo>
                        <a:pt x="8502" y="4022"/>
                      </a:lnTo>
                      <a:close/>
                      <a:moveTo>
                        <a:pt x="8001" y="4122"/>
                      </a:moveTo>
                      <a:lnTo>
                        <a:pt x="8002" y="4096"/>
                      </a:lnTo>
                      <a:lnTo>
                        <a:pt x="8003" y="4071"/>
                      </a:lnTo>
                      <a:lnTo>
                        <a:pt x="8002" y="4045"/>
                      </a:lnTo>
                      <a:lnTo>
                        <a:pt x="8001" y="4020"/>
                      </a:lnTo>
                      <a:lnTo>
                        <a:pt x="7999" y="3994"/>
                      </a:lnTo>
                      <a:lnTo>
                        <a:pt x="7995" y="3969"/>
                      </a:lnTo>
                      <a:lnTo>
                        <a:pt x="7991" y="3944"/>
                      </a:lnTo>
                      <a:lnTo>
                        <a:pt x="7986" y="3919"/>
                      </a:lnTo>
                      <a:lnTo>
                        <a:pt x="7980" y="3895"/>
                      </a:lnTo>
                      <a:lnTo>
                        <a:pt x="7973" y="3871"/>
                      </a:lnTo>
                      <a:lnTo>
                        <a:pt x="7965" y="3847"/>
                      </a:lnTo>
                      <a:lnTo>
                        <a:pt x="7956" y="3823"/>
                      </a:lnTo>
                      <a:lnTo>
                        <a:pt x="7946" y="3800"/>
                      </a:lnTo>
                      <a:lnTo>
                        <a:pt x="7936" y="3777"/>
                      </a:lnTo>
                      <a:lnTo>
                        <a:pt x="7924" y="3754"/>
                      </a:lnTo>
                      <a:lnTo>
                        <a:pt x="7912" y="3731"/>
                      </a:lnTo>
                      <a:lnTo>
                        <a:pt x="7898" y="3709"/>
                      </a:lnTo>
                      <a:lnTo>
                        <a:pt x="7884" y="3687"/>
                      </a:lnTo>
                      <a:lnTo>
                        <a:pt x="7870" y="3667"/>
                      </a:lnTo>
                      <a:lnTo>
                        <a:pt x="7854" y="3647"/>
                      </a:lnTo>
                      <a:lnTo>
                        <a:pt x="7838" y="3627"/>
                      </a:lnTo>
                      <a:lnTo>
                        <a:pt x="7821" y="3608"/>
                      </a:lnTo>
                      <a:lnTo>
                        <a:pt x="7804" y="3590"/>
                      </a:lnTo>
                      <a:lnTo>
                        <a:pt x="7786" y="3573"/>
                      </a:lnTo>
                      <a:lnTo>
                        <a:pt x="7767" y="3556"/>
                      </a:lnTo>
                      <a:lnTo>
                        <a:pt x="7748" y="3540"/>
                      </a:lnTo>
                      <a:lnTo>
                        <a:pt x="7728" y="3524"/>
                      </a:lnTo>
                      <a:lnTo>
                        <a:pt x="7707" y="3510"/>
                      </a:lnTo>
                      <a:lnTo>
                        <a:pt x="7686" y="3496"/>
                      </a:lnTo>
                      <a:lnTo>
                        <a:pt x="7663" y="3483"/>
                      </a:lnTo>
                      <a:lnTo>
                        <a:pt x="7640" y="3470"/>
                      </a:lnTo>
                      <a:lnTo>
                        <a:pt x="7617" y="3458"/>
                      </a:lnTo>
                      <a:lnTo>
                        <a:pt x="7594" y="3448"/>
                      </a:lnTo>
                      <a:lnTo>
                        <a:pt x="7571" y="3438"/>
                      </a:lnTo>
                      <a:lnTo>
                        <a:pt x="7547" y="3429"/>
                      </a:lnTo>
                      <a:lnTo>
                        <a:pt x="7523" y="3421"/>
                      </a:lnTo>
                      <a:lnTo>
                        <a:pt x="7499" y="3414"/>
                      </a:lnTo>
                      <a:lnTo>
                        <a:pt x="7475" y="3408"/>
                      </a:lnTo>
                      <a:lnTo>
                        <a:pt x="7450" y="3403"/>
                      </a:lnTo>
                      <a:lnTo>
                        <a:pt x="7425" y="3399"/>
                      </a:lnTo>
                      <a:lnTo>
                        <a:pt x="7400" y="3395"/>
                      </a:lnTo>
                      <a:lnTo>
                        <a:pt x="7375" y="3393"/>
                      </a:lnTo>
                      <a:lnTo>
                        <a:pt x="7349" y="3392"/>
                      </a:lnTo>
                      <a:lnTo>
                        <a:pt x="7324" y="3391"/>
                      </a:lnTo>
                      <a:lnTo>
                        <a:pt x="7298" y="3392"/>
                      </a:lnTo>
                      <a:lnTo>
                        <a:pt x="7273" y="3393"/>
                      </a:lnTo>
                      <a:lnTo>
                        <a:pt x="7247" y="3395"/>
                      </a:lnTo>
                      <a:lnTo>
                        <a:pt x="7222" y="3399"/>
                      </a:lnTo>
                      <a:lnTo>
                        <a:pt x="7197" y="3403"/>
                      </a:lnTo>
                      <a:lnTo>
                        <a:pt x="7172" y="3408"/>
                      </a:lnTo>
                      <a:lnTo>
                        <a:pt x="7148" y="3414"/>
                      </a:lnTo>
                      <a:lnTo>
                        <a:pt x="7124" y="3421"/>
                      </a:lnTo>
                      <a:lnTo>
                        <a:pt x="7100" y="3429"/>
                      </a:lnTo>
                      <a:lnTo>
                        <a:pt x="7076" y="3438"/>
                      </a:lnTo>
                      <a:lnTo>
                        <a:pt x="7053" y="3448"/>
                      </a:lnTo>
                      <a:lnTo>
                        <a:pt x="7030" y="3458"/>
                      </a:lnTo>
                      <a:lnTo>
                        <a:pt x="7007" y="3470"/>
                      </a:lnTo>
                      <a:lnTo>
                        <a:pt x="6984" y="3482"/>
                      </a:lnTo>
                      <a:lnTo>
                        <a:pt x="6962" y="3496"/>
                      </a:lnTo>
                      <a:lnTo>
                        <a:pt x="6941" y="3510"/>
                      </a:lnTo>
                      <a:lnTo>
                        <a:pt x="6920" y="3524"/>
                      </a:lnTo>
                      <a:lnTo>
                        <a:pt x="6900" y="3540"/>
                      </a:lnTo>
                      <a:lnTo>
                        <a:pt x="6880" y="3556"/>
                      </a:lnTo>
                      <a:lnTo>
                        <a:pt x="6862" y="3573"/>
                      </a:lnTo>
                      <a:lnTo>
                        <a:pt x="6843" y="3590"/>
                      </a:lnTo>
                      <a:lnTo>
                        <a:pt x="6826" y="3609"/>
                      </a:lnTo>
                      <a:lnTo>
                        <a:pt x="6809" y="3627"/>
                      </a:lnTo>
                      <a:lnTo>
                        <a:pt x="6793" y="3647"/>
                      </a:lnTo>
                      <a:lnTo>
                        <a:pt x="6777" y="3667"/>
                      </a:lnTo>
                      <a:lnTo>
                        <a:pt x="6763" y="3688"/>
                      </a:lnTo>
                      <a:lnTo>
                        <a:pt x="6749" y="3709"/>
                      </a:lnTo>
                      <a:lnTo>
                        <a:pt x="6735" y="3731"/>
                      </a:lnTo>
                      <a:lnTo>
                        <a:pt x="6723" y="3754"/>
                      </a:lnTo>
                      <a:lnTo>
                        <a:pt x="6711" y="3777"/>
                      </a:lnTo>
                      <a:lnTo>
                        <a:pt x="6701" y="3800"/>
                      </a:lnTo>
                      <a:lnTo>
                        <a:pt x="6691" y="3823"/>
                      </a:lnTo>
                      <a:lnTo>
                        <a:pt x="6682" y="3847"/>
                      </a:lnTo>
                      <a:lnTo>
                        <a:pt x="6674" y="3871"/>
                      </a:lnTo>
                      <a:lnTo>
                        <a:pt x="6667" y="3895"/>
                      </a:lnTo>
                      <a:lnTo>
                        <a:pt x="6661" y="3919"/>
                      </a:lnTo>
                      <a:lnTo>
                        <a:pt x="6656" y="3944"/>
                      </a:lnTo>
                      <a:lnTo>
                        <a:pt x="6652" y="3969"/>
                      </a:lnTo>
                      <a:lnTo>
                        <a:pt x="6648" y="3994"/>
                      </a:lnTo>
                      <a:lnTo>
                        <a:pt x="6646" y="4020"/>
                      </a:lnTo>
                      <a:lnTo>
                        <a:pt x="6645" y="4045"/>
                      </a:lnTo>
                      <a:lnTo>
                        <a:pt x="6644" y="4071"/>
                      </a:lnTo>
                      <a:lnTo>
                        <a:pt x="6645" y="4096"/>
                      </a:lnTo>
                      <a:lnTo>
                        <a:pt x="6646" y="4122"/>
                      </a:lnTo>
                      <a:lnTo>
                        <a:pt x="6648" y="4147"/>
                      </a:lnTo>
                      <a:lnTo>
                        <a:pt x="6652" y="4172"/>
                      </a:lnTo>
                      <a:lnTo>
                        <a:pt x="6656" y="4197"/>
                      </a:lnTo>
                      <a:lnTo>
                        <a:pt x="6661" y="4222"/>
                      </a:lnTo>
                      <a:lnTo>
                        <a:pt x="6667" y="4246"/>
                      </a:lnTo>
                      <a:lnTo>
                        <a:pt x="6674" y="4270"/>
                      </a:lnTo>
                      <a:lnTo>
                        <a:pt x="6682" y="4294"/>
                      </a:lnTo>
                      <a:lnTo>
                        <a:pt x="6691" y="4318"/>
                      </a:lnTo>
                      <a:lnTo>
                        <a:pt x="6701" y="4341"/>
                      </a:lnTo>
                      <a:lnTo>
                        <a:pt x="6711" y="4364"/>
                      </a:lnTo>
                      <a:lnTo>
                        <a:pt x="6723" y="4387"/>
                      </a:lnTo>
                      <a:lnTo>
                        <a:pt x="6736" y="4410"/>
                      </a:lnTo>
                      <a:lnTo>
                        <a:pt x="6749" y="4433"/>
                      </a:lnTo>
                      <a:lnTo>
                        <a:pt x="6763" y="4454"/>
                      </a:lnTo>
                      <a:lnTo>
                        <a:pt x="6777" y="4475"/>
                      </a:lnTo>
                      <a:lnTo>
                        <a:pt x="6793" y="4495"/>
                      </a:lnTo>
                      <a:lnTo>
                        <a:pt x="6809" y="4514"/>
                      </a:lnTo>
                      <a:lnTo>
                        <a:pt x="6826" y="4533"/>
                      </a:lnTo>
                      <a:lnTo>
                        <a:pt x="6843" y="4551"/>
                      </a:lnTo>
                      <a:lnTo>
                        <a:pt x="6861" y="4568"/>
                      </a:lnTo>
                      <a:lnTo>
                        <a:pt x="6880" y="4585"/>
                      </a:lnTo>
                      <a:lnTo>
                        <a:pt x="6900" y="4601"/>
                      </a:lnTo>
                      <a:lnTo>
                        <a:pt x="6920" y="4617"/>
                      </a:lnTo>
                      <a:lnTo>
                        <a:pt x="6940" y="4631"/>
                      </a:lnTo>
                      <a:lnTo>
                        <a:pt x="6962" y="4645"/>
                      </a:lnTo>
                      <a:lnTo>
                        <a:pt x="6984" y="4659"/>
                      </a:lnTo>
                      <a:lnTo>
                        <a:pt x="7007" y="4671"/>
                      </a:lnTo>
                      <a:lnTo>
                        <a:pt x="7030" y="4683"/>
                      </a:lnTo>
                      <a:lnTo>
                        <a:pt x="7053" y="4693"/>
                      </a:lnTo>
                      <a:lnTo>
                        <a:pt x="7076" y="4703"/>
                      </a:lnTo>
                      <a:lnTo>
                        <a:pt x="7100" y="4712"/>
                      </a:lnTo>
                      <a:lnTo>
                        <a:pt x="7124" y="4720"/>
                      </a:lnTo>
                      <a:lnTo>
                        <a:pt x="7148" y="4727"/>
                      </a:lnTo>
                      <a:lnTo>
                        <a:pt x="7172" y="4733"/>
                      </a:lnTo>
                      <a:lnTo>
                        <a:pt x="7197" y="4738"/>
                      </a:lnTo>
                      <a:lnTo>
                        <a:pt x="7222" y="4742"/>
                      </a:lnTo>
                      <a:lnTo>
                        <a:pt x="7247" y="4746"/>
                      </a:lnTo>
                      <a:lnTo>
                        <a:pt x="7273" y="4748"/>
                      </a:lnTo>
                      <a:lnTo>
                        <a:pt x="7298" y="4749"/>
                      </a:lnTo>
                      <a:lnTo>
                        <a:pt x="7324" y="4750"/>
                      </a:lnTo>
                      <a:lnTo>
                        <a:pt x="7349" y="4749"/>
                      </a:lnTo>
                      <a:lnTo>
                        <a:pt x="7375" y="4748"/>
                      </a:lnTo>
                      <a:lnTo>
                        <a:pt x="7400" y="4746"/>
                      </a:lnTo>
                      <a:lnTo>
                        <a:pt x="7425" y="4742"/>
                      </a:lnTo>
                      <a:lnTo>
                        <a:pt x="7450" y="4738"/>
                      </a:lnTo>
                      <a:lnTo>
                        <a:pt x="7475" y="4733"/>
                      </a:lnTo>
                      <a:lnTo>
                        <a:pt x="7499" y="4727"/>
                      </a:lnTo>
                      <a:lnTo>
                        <a:pt x="7523" y="4720"/>
                      </a:lnTo>
                      <a:lnTo>
                        <a:pt x="7547" y="4712"/>
                      </a:lnTo>
                      <a:lnTo>
                        <a:pt x="7571" y="4703"/>
                      </a:lnTo>
                      <a:lnTo>
                        <a:pt x="7594" y="4693"/>
                      </a:lnTo>
                      <a:lnTo>
                        <a:pt x="7617" y="4683"/>
                      </a:lnTo>
                      <a:lnTo>
                        <a:pt x="7640" y="4671"/>
                      </a:lnTo>
                      <a:lnTo>
                        <a:pt x="7663" y="4658"/>
                      </a:lnTo>
                      <a:lnTo>
                        <a:pt x="7686" y="4645"/>
                      </a:lnTo>
                      <a:lnTo>
                        <a:pt x="7707" y="4631"/>
                      </a:lnTo>
                      <a:lnTo>
                        <a:pt x="7728" y="4616"/>
                      </a:lnTo>
                      <a:lnTo>
                        <a:pt x="7748" y="4601"/>
                      </a:lnTo>
                      <a:lnTo>
                        <a:pt x="7767" y="4585"/>
                      </a:lnTo>
                      <a:lnTo>
                        <a:pt x="7786" y="4568"/>
                      </a:lnTo>
                      <a:lnTo>
                        <a:pt x="7804" y="4551"/>
                      </a:lnTo>
                      <a:lnTo>
                        <a:pt x="7821" y="4533"/>
                      </a:lnTo>
                      <a:lnTo>
                        <a:pt x="7838" y="4514"/>
                      </a:lnTo>
                      <a:lnTo>
                        <a:pt x="7854" y="4495"/>
                      </a:lnTo>
                      <a:lnTo>
                        <a:pt x="7869" y="4475"/>
                      </a:lnTo>
                      <a:lnTo>
                        <a:pt x="7884" y="4454"/>
                      </a:lnTo>
                      <a:lnTo>
                        <a:pt x="7898" y="4433"/>
                      </a:lnTo>
                      <a:lnTo>
                        <a:pt x="7911" y="4410"/>
                      </a:lnTo>
                      <a:lnTo>
                        <a:pt x="7924" y="4387"/>
                      </a:lnTo>
                      <a:lnTo>
                        <a:pt x="7936" y="4364"/>
                      </a:lnTo>
                      <a:lnTo>
                        <a:pt x="7946" y="4341"/>
                      </a:lnTo>
                      <a:lnTo>
                        <a:pt x="7956" y="4318"/>
                      </a:lnTo>
                      <a:lnTo>
                        <a:pt x="7965" y="4294"/>
                      </a:lnTo>
                      <a:lnTo>
                        <a:pt x="7973" y="4270"/>
                      </a:lnTo>
                      <a:lnTo>
                        <a:pt x="7980" y="4246"/>
                      </a:lnTo>
                      <a:lnTo>
                        <a:pt x="7986" y="4222"/>
                      </a:lnTo>
                      <a:lnTo>
                        <a:pt x="7991" y="4197"/>
                      </a:lnTo>
                      <a:lnTo>
                        <a:pt x="7995" y="4172"/>
                      </a:lnTo>
                      <a:lnTo>
                        <a:pt x="7999" y="4147"/>
                      </a:lnTo>
                      <a:lnTo>
                        <a:pt x="8001" y="4122"/>
                      </a:lnTo>
                      <a:close/>
                      <a:moveTo>
                        <a:pt x="1584" y="6357"/>
                      </a:moveTo>
                      <a:lnTo>
                        <a:pt x="1429" y="6503"/>
                      </a:lnTo>
                      <a:lnTo>
                        <a:pt x="1336" y="6667"/>
                      </a:lnTo>
                      <a:lnTo>
                        <a:pt x="1296" y="6901"/>
                      </a:lnTo>
                      <a:lnTo>
                        <a:pt x="1289" y="6933"/>
                      </a:lnTo>
                      <a:lnTo>
                        <a:pt x="1277" y="6963"/>
                      </a:lnTo>
                      <a:lnTo>
                        <a:pt x="1262" y="6992"/>
                      </a:lnTo>
                      <a:lnTo>
                        <a:pt x="1242" y="7019"/>
                      </a:lnTo>
                      <a:lnTo>
                        <a:pt x="1220" y="7042"/>
                      </a:lnTo>
                      <a:lnTo>
                        <a:pt x="1194" y="7063"/>
                      </a:lnTo>
                      <a:lnTo>
                        <a:pt x="1167" y="7080"/>
                      </a:lnTo>
                      <a:lnTo>
                        <a:pt x="1137" y="7093"/>
                      </a:lnTo>
                      <a:lnTo>
                        <a:pt x="1105" y="7103"/>
                      </a:lnTo>
                      <a:lnTo>
                        <a:pt x="1073" y="7108"/>
                      </a:lnTo>
                      <a:lnTo>
                        <a:pt x="1040" y="7109"/>
                      </a:lnTo>
                      <a:lnTo>
                        <a:pt x="1008" y="7105"/>
                      </a:lnTo>
                      <a:lnTo>
                        <a:pt x="976" y="7098"/>
                      </a:lnTo>
                      <a:lnTo>
                        <a:pt x="946" y="7086"/>
                      </a:lnTo>
                      <a:lnTo>
                        <a:pt x="917" y="7071"/>
                      </a:lnTo>
                      <a:lnTo>
                        <a:pt x="890" y="7051"/>
                      </a:lnTo>
                      <a:lnTo>
                        <a:pt x="867" y="7029"/>
                      </a:lnTo>
                      <a:lnTo>
                        <a:pt x="846" y="7003"/>
                      </a:lnTo>
                      <a:lnTo>
                        <a:pt x="829" y="6976"/>
                      </a:lnTo>
                      <a:lnTo>
                        <a:pt x="816" y="6946"/>
                      </a:lnTo>
                      <a:lnTo>
                        <a:pt x="806" y="6914"/>
                      </a:lnTo>
                      <a:lnTo>
                        <a:pt x="801" y="6882"/>
                      </a:lnTo>
                      <a:lnTo>
                        <a:pt x="800" y="6849"/>
                      </a:lnTo>
                      <a:lnTo>
                        <a:pt x="804" y="6817"/>
                      </a:lnTo>
                      <a:lnTo>
                        <a:pt x="851" y="6539"/>
                      </a:lnTo>
                      <a:lnTo>
                        <a:pt x="857" y="6511"/>
                      </a:lnTo>
                      <a:lnTo>
                        <a:pt x="867" y="6484"/>
                      </a:lnTo>
                      <a:lnTo>
                        <a:pt x="880" y="6459"/>
                      </a:lnTo>
                      <a:lnTo>
                        <a:pt x="1013" y="6224"/>
                      </a:lnTo>
                      <a:lnTo>
                        <a:pt x="1033" y="6193"/>
                      </a:lnTo>
                      <a:lnTo>
                        <a:pt x="1059" y="6165"/>
                      </a:lnTo>
                      <a:lnTo>
                        <a:pt x="1263" y="5973"/>
                      </a:lnTo>
                      <a:lnTo>
                        <a:pt x="1285" y="5954"/>
                      </a:lnTo>
                      <a:lnTo>
                        <a:pt x="1310" y="5938"/>
                      </a:lnTo>
                      <a:lnTo>
                        <a:pt x="1571" y="5789"/>
                      </a:lnTo>
                      <a:lnTo>
                        <a:pt x="1612" y="5770"/>
                      </a:lnTo>
                      <a:lnTo>
                        <a:pt x="1915" y="5663"/>
                      </a:lnTo>
                      <a:lnTo>
                        <a:pt x="1951" y="5653"/>
                      </a:lnTo>
                      <a:lnTo>
                        <a:pt x="2283" y="5589"/>
                      </a:lnTo>
                      <a:lnTo>
                        <a:pt x="2315" y="5585"/>
                      </a:lnTo>
                      <a:lnTo>
                        <a:pt x="2661" y="5564"/>
                      </a:lnTo>
                      <a:lnTo>
                        <a:pt x="2692" y="5564"/>
                      </a:lnTo>
                      <a:lnTo>
                        <a:pt x="3038" y="5585"/>
                      </a:lnTo>
                      <a:lnTo>
                        <a:pt x="3070" y="5589"/>
                      </a:lnTo>
                      <a:lnTo>
                        <a:pt x="3402" y="5653"/>
                      </a:lnTo>
                      <a:lnTo>
                        <a:pt x="3438" y="5663"/>
                      </a:lnTo>
                      <a:lnTo>
                        <a:pt x="3741" y="5770"/>
                      </a:lnTo>
                      <a:lnTo>
                        <a:pt x="3782" y="5789"/>
                      </a:lnTo>
                      <a:lnTo>
                        <a:pt x="4043" y="5938"/>
                      </a:lnTo>
                      <a:lnTo>
                        <a:pt x="4068" y="5954"/>
                      </a:lnTo>
                      <a:lnTo>
                        <a:pt x="4090" y="5973"/>
                      </a:lnTo>
                      <a:lnTo>
                        <a:pt x="4294" y="6165"/>
                      </a:lnTo>
                      <a:lnTo>
                        <a:pt x="4320" y="6193"/>
                      </a:lnTo>
                      <a:lnTo>
                        <a:pt x="4340" y="6224"/>
                      </a:lnTo>
                      <a:lnTo>
                        <a:pt x="4473" y="6459"/>
                      </a:lnTo>
                      <a:lnTo>
                        <a:pt x="4486" y="6484"/>
                      </a:lnTo>
                      <a:lnTo>
                        <a:pt x="4496" y="6511"/>
                      </a:lnTo>
                      <a:lnTo>
                        <a:pt x="4502" y="6539"/>
                      </a:lnTo>
                      <a:lnTo>
                        <a:pt x="4549" y="6817"/>
                      </a:lnTo>
                      <a:lnTo>
                        <a:pt x="4553" y="6849"/>
                      </a:lnTo>
                      <a:lnTo>
                        <a:pt x="4552" y="6882"/>
                      </a:lnTo>
                      <a:lnTo>
                        <a:pt x="4547" y="6914"/>
                      </a:lnTo>
                      <a:lnTo>
                        <a:pt x="4537" y="6946"/>
                      </a:lnTo>
                      <a:lnTo>
                        <a:pt x="4524" y="6976"/>
                      </a:lnTo>
                      <a:lnTo>
                        <a:pt x="4507" y="7003"/>
                      </a:lnTo>
                      <a:lnTo>
                        <a:pt x="4486" y="7029"/>
                      </a:lnTo>
                      <a:lnTo>
                        <a:pt x="4463" y="7051"/>
                      </a:lnTo>
                      <a:lnTo>
                        <a:pt x="4436" y="7071"/>
                      </a:lnTo>
                      <a:lnTo>
                        <a:pt x="4407" y="7086"/>
                      </a:lnTo>
                      <a:lnTo>
                        <a:pt x="4377" y="7098"/>
                      </a:lnTo>
                      <a:lnTo>
                        <a:pt x="4345" y="7105"/>
                      </a:lnTo>
                      <a:lnTo>
                        <a:pt x="4313" y="7109"/>
                      </a:lnTo>
                      <a:lnTo>
                        <a:pt x="4280" y="7108"/>
                      </a:lnTo>
                      <a:lnTo>
                        <a:pt x="4248" y="7103"/>
                      </a:lnTo>
                      <a:lnTo>
                        <a:pt x="4216" y="7093"/>
                      </a:lnTo>
                      <a:lnTo>
                        <a:pt x="4186" y="7080"/>
                      </a:lnTo>
                      <a:lnTo>
                        <a:pt x="4159" y="7063"/>
                      </a:lnTo>
                      <a:lnTo>
                        <a:pt x="4133" y="7042"/>
                      </a:lnTo>
                      <a:lnTo>
                        <a:pt x="4111" y="7019"/>
                      </a:lnTo>
                      <a:lnTo>
                        <a:pt x="4091" y="6992"/>
                      </a:lnTo>
                      <a:lnTo>
                        <a:pt x="4076" y="6963"/>
                      </a:lnTo>
                      <a:lnTo>
                        <a:pt x="4064" y="6933"/>
                      </a:lnTo>
                      <a:lnTo>
                        <a:pt x="4057" y="6901"/>
                      </a:lnTo>
                      <a:lnTo>
                        <a:pt x="4017" y="6667"/>
                      </a:lnTo>
                      <a:lnTo>
                        <a:pt x="3924" y="6503"/>
                      </a:lnTo>
                      <a:lnTo>
                        <a:pt x="3769" y="6357"/>
                      </a:lnTo>
                      <a:lnTo>
                        <a:pt x="3554" y="6234"/>
                      </a:lnTo>
                      <a:lnTo>
                        <a:pt x="3289" y="6141"/>
                      </a:lnTo>
                      <a:lnTo>
                        <a:pt x="2991" y="6083"/>
                      </a:lnTo>
                      <a:lnTo>
                        <a:pt x="2676" y="6064"/>
                      </a:lnTo>
                      <a:lnTo>
                        <a:pt x="2362" y="6083"/>
                      </a:lnTo>
                      <a:lnTo>
                        <a:pt x="2064" y="6141"/>
                      </a:lnTo>
                      <a:lnTo>
                        <a:pt x="1799" y="6234"/>
                      </a:lnTo>
                      <a:lnTo>
                        <a:pt x="1584" y="6357"/>
                      </a:lnTo>
                      <a:close/>
                      <a:moveTo>
                        <a:pt x="3855" y="4022"/>
                      </a:moveTo>
                      <a:lnTo>
                        <a:pt x="3855" y="4031"/>
                      </a:lnTo>
                      <a:lnTo>
                        <a:pt x="3856" y="4066"/>
                      </a:lnTo>
                      <a:lnTo>
                        <a:pt x="3856" y="4076"/>
                      </a:lnTo>
                      <a:lnTo>
                        <a:pt x="3855" y="4111"/>
                      </a:lnTo>
                      <a:lnTo>
                        <a:pt x="3855" y="4120"/>
                      </a:lnTo>
                      <a:lnTo>
                        <a:pt x="3853" y="4155"/>
                      </a:lnTo>
                      <a:lnTo>
                        <a:pt x="3852" y="4164"/>
                      </a:lnTo>
                      <a:lnTo>
                        <a:pt x="3849" y="4199"/>
                      </a:lnTo>
                      <a:lnTo>
                        <a:pt x="3848" y="4208"/>
                      </a:lnTo>
                      <a:lnTo>
                        <a:pt x="3843" y="4242"/>
                      </a:lnTo>
                      <a:lnTo>
                        <a:pt x="3842" y="4252"/>
                      </a:lnTo>
                      <a:lnTo>
                        <a:pt x="3836" y="4286"/>
                      </a:lnTo>
                      <a:lnTo>
                        <a:pt x="3834" y="4295"/>
                      </a:lnTo>
                      <a:lnTo>
                        <a:pt x="3827" y="4329"/>
                      </a:lnTo>
                      <a:lnTo>
                        <a:pt x="3825" y="4338"/>
                      </a:lnTo>
                      <a:lnTo>
                        <a:pt x="3817" y="4372"/>
                      </a:lnTo>
                      <a:lnTo>
                        <a:pt x="3814" y="4381"/>
                      </a:lnTo>
                      <a:lnTo>
                        <a:pt x="3805" y="4414"/>
                      </a:lnTo>
                      <a:lnTo>
                        <a:pt x="3802" y="4423"/>
                      </a:lnTo>
                      <a:lnTo>
                        <a:pt x="3791" y="4456"/>
                      </a:lnTo>
                      <a:lnTo>
                        <a:pt x="3788" y="4465"/>
                      </a:lnTo>
                      <a:lnTo>
                        <a:pt x="3776" y="4497"/>
                      </a:lnTo>
                      <a:lnTo>
                        <a:pt x="3772" y="4506"/>
                      </a:lnTo>
                      <a:lnTo>
                        <a:pt x="3759" y="4538"/>
                      </a:lnTo>
                      <a:lnTo>
                        <a:pt x="3755" y="4547"/>
                      </a:lnTo>
                      <a:lnTo>
                        <a:pt x="3741" y="4578"/>
                      </a:lnTo>
                      <a:lnTo>
                        <a:pt x="3737" y="4587"/>
                      </a:lnTo>
                      <a:lnTo>
                        <a:pt x="3721" y="4618"/>
                      </a:lnTo>
                      <a:lnTo>
                        <a:pt x="3716" y="4626"/>
                      </a:lnTo>
                      <a:lnTo>
                        <a:pt x="3699" y="4657"/>
                      </a:lnTo>
                      <a:lnTo>
                        <a:pt x="3696" y="4663"/>
                      </a:lnTo>
                      <a:lnTo>
                        <a:pt x="3678" y="4693"/>
                      </a:lnTo>
                      <a:lnTo>
                        <a:pt x="3673" y="4701"/>
                      </a:lnTo>
                      <a:lnTo>
                        <a:pt x="3654" y="4731"/>
                      </a:lnTo>
                      <a:lnTo>
                        <a:pt x="3648" y="4739"/>
                      </a:lnTo>
                      <a:lnTo>
                        <a:pt x="3628" y="4767"/>
                      </a:lnTo>
                      <a:lnTo>
                        <a:pt x="3622" y="4775"/>
                      </a:lnTo>
                      <a:lnTo>
                        <a:pt x="3601" y="4802"/>
                      </a:lnTo>
                      <a:lnTo>
                        <a:pt x="3595" y="4810"/>
                      </a:lnTo>
                      <a:lnTo>
                        <a:pt x="3573" y="4837"/>
                      </a:lnTo>
                      <a:lnTo>
                        <a:pt x="3567" y="4844"/>
                      </a:lnTo>
                      <a:lnTo>
                        <a:pt x="3544" y="4870"/>
                      </a:lnTo>
                      <a:lnTo>
                        <a:pt x="3537" y="4877"/>
                      </a:lnTo>
                      <a:lnTo>
                        <a:pt x="3513" y="4901"/>
                      </a:lnTo>
                      <a:lnTo>
                        <a:pt x="3507" y="4908"/>
                      </a:lnTo>
                      <a:lnTo>
                        <a:pt x="3482" y="4932"/>
                      </a:lnTo>
                      <a:lnTo>
                        <a:pt x="3475" y="4939"/>
                      </a:lnTo>
                      <a:lnTo>
                        <a:pt x="3449" y="4962"/>
                      </a:lnTo>
                      <a:lnTo>
                        <a:pt x="3442" y="4968"/>
                      </a:lnTo>
                      <a:lnTo>
                        <a:pt x="3415" y="4990"/>
                      </a:lnTo>
                      <a:lnTo>
                        <a:pt x="3408" y="4996"/>
                      </a:lnTo>
                      <a:lnTo>
                        <a:pt x="3380" y="5017"/>
                      </a:lnTo>
                      <a:lnTo>
                        <a:pt x="3373" y="5022"/>
                      </a:lnTo>
                      <a:lnTo>
                        <a:pt x="3344" y="5042"/>
                      </a:lnTo>
                      <a:lnTo>
                        <a:pt x="3336" y="5048"/>
                      </a:lnTo>
                      <a:lnTo>
                        <a:pt x="3307" y="5067"/>
                      </a:lnTo>
                      <a:lnTo>
                        <a:pt x="3299" y="5072"/>
                      </a:lnTo>
                      <a:lnTo>
                        <a:pt x="3270" y="5089"/>
                      </a:lnTo>
                      <a:lnTo>
                        <a:pt x="3263" y="5093"/>
                      </a:lnTo>
                      <a:lnTo>
                        <a:pt x="3232" y="5110"/>
                      </a:lnTo>
                      <a:lnTo>
                        <a:pt x="3224" y="5115"/>
                      </a:lnTo>
                      <a:lnTo>
                        <a:pt x="3193" y="5131"/>
                      </a:lnTo>
                      <a:lnTo>
                        <a:pt x="3184" y="5135"/>
                      </a:lnTo>
                      <a:lnTo>
                        <a:pt x="3153" y="5149"/>
                      </a:lnTo>
                      <a:lnTo>
                        <a:pt x="3144" y="5153"/>
                      </a:lnTo>
                      <a:lnTo>
                        <a:pt x="3112" y="5166"/>
                      </a:lnTo>
                      <a:lnTo>
                        <a:pt x="3103" y="5170"/>
                      </a:lnTo>
                      <a:lnTo>
                        <a:pt x="3071" y="5182"/>
                      </a:lnTo>
                      <a:lnTo>
                        <a:pt x="3062" y="5185"/>
                      </a:lnTo>
                      <a:lnTo>
                        <a:pt x="3029" y="5196"/>
                      </a:lnTo>
                      <a:lnTo>
                        <a:pt x="3020" y="5199"/>
                      </a:lnTo>
                      <a:lnTo>
                        <a:pt x="2987" y="5208"/>
                      </a:lnTo>
                      <a:lnTo>
                        <a:pt x="2977" y="5211"/>
                      </a:lnTo>
                      <a:lnTo>
                        <a:pt x="2944" y="5219"/>
                      </a:lnTo>
                      <a:lnTo>
                        <a:pt x="2935" y="5221"/>
                      </a:lnTo>
                      <a:lnTo>
                        <a:pt x="2901" y="5228"/>
                      </a:lnTo>
                      <a:lnTo>
                        <a:pt x="2891" y="5230"/>
                      </a:lnTo>
                      <a:lnTo>
                        <a:pt x="2857" y="5236"/>
                      </a:lnTo>
                      <a:lnTo>
                        <a:pt x="2848" y="5237"/>
                      </a:lnTo>
                      <a:lnTo>
                        <a:pt x="2813" y="5242"/>
                      </a:lnTo>
                      <a:lnTo>
                        <a:pt x="2804" y="5243"/>
                      </a:lnTo>
                      <a:lnTo>
                        <a:pt x="2769" y="5246"/>
                      </a:lnTo>
                      <a:lnTo>
                        <a:pt x="2760" y="5247"/>
                      </a:lnTo>
                      <a:lnTo>
                        <a:pt x="2725" y="5249"/>
                      </a:lnTo>
                      <a:lnTo>
                        <a:pt x="2716" y="5249"/>
                      </a:lnTo>
                      <a:lnTo>
                        <a:pt x="2681" y="5250"/>
                      </a:lnTo>
                      <a:lnTo>
                        <a:pt x="2671" y="5250"/>
                      </a:lnTo>
                      <a:lnTo>
                        <a:pt x="2636" y="5249"/>
                      </a:lnTo>
                      <a:lnTo>
                        <a:pt x="2627" y="5249"/>
                      </a:lnTo>
                      <a:lnTo>
                        <a:pt x="2592" y="5247"/>
                      </a:lnTo>
                      <a:lnTo>
                        <a:pt x="2583" y="5246"/>
                      </a:lnTo>
                      <a:lnTo>
                        <a:pt x="2548" y="5243"/>
                      </a:lnTo>
                      <a:lnTo>
                        <a:pt x="2539" y="5242"/>
                      </a:lnTo>
                      <a:lnTo>
                        <a:pt x="2505" y="5237"/>
                      </a:lnTo>
                      <a:lnTo>
                        <a:pt x="2495" y="5236"/>
                      </a:lnTo>
                      <a:lnTo>
                        <a:pt x="2461" y="5230"/>
                      </a:lnTo>
                      <a:lnTo>
                        <a:pt x="2452" y="5228"/>
                      </a:lnTo>
                      <a:lnTo>
                        <a:pt x="2418" y="5221"/>
                      </a:lnTo>
                      <a:lnTo>
                        <a:pt x="2409" y="5219"/>
                      </a:lnTo>
                      <a:lnTo>
                        <a:pt x="2375" y="5211"/>
                      </a:lnTo>
                      <a:lnTo>
                        <a:pt x="2366" y="5208"/>
                      </a:lnTo>
                      <a:lnTo>
                        <a:pt x="2333" y="5199"/>
                      </a:lnTo>
                      <a:lnTo>
                        <a:pt x="2324" y="5196"/>
                      </a:lnTo>
                      <a:lnTo>
                        <a:pt x="2291" y="5185"/>
                      </a:lnTo>
                      <a:lnTo>
                        <a:pt x="2282" y="5182"/>
                      </a:lnTo>
                      <a:lnTo>
                        <a:pt x="2250" y="5170"/>
                      </a:lnTo>
                      <a:lnTo>
                        <a:pt x="2241" y="5166"/>
                      </a:lnTo>
                      <a:lnTo>
                        <a:pt x="2209" y="5153"/>
                      </a:lnTo>
                      <a:lnTo>
                        <a:pt x="2200" y="5149"/>
                      </a:lnTo>
                      <a:lnTo>
                        <a:pt x="2169" y="5135"/>
                      </a:lnTo>
                      <a:lnTo>
                        <a:pt x="2160" y="5131"/>
                      </a:lnTo>
                      <a:lnTo>
                        <a:pt x="2129" y="5115"/>
                      </a:lnTo>
                      <a:lnTo>
                        <a:pt x="2121" y="5110"/>
                      </a:lnTo>
                      <a:lnTo>
                        <a:pt x="2090" y="5093"/>
                      </a:lnTo>
                      <a:lnTo>
                        <a:pt x="2084" y="5090"/>
                      </a:lnTo>
                      <a:lnTo>
                        <a:pt x="2054" y="5072"/>
                      </a:lnTo>
                      <a:lnTo>
                        <a:pt x="2046" y="5067"/>
                      </a:lnTo>
                      <a:lnTo>
                        <a:pt x="2017" y="5048"/>
                      </a:lnTo>
                      <a:lnTo>
                        <a:pt x="2009" y="5042"/>
                      </a:lnTo>
                      <a:lnTo>
                        <a:pt x="1980" y="5022"/>
                      </a:lnTo>
                      <a:lnTo>
                        <a:pt x="1973" y="5017"/>
                      </a:lnTo>
                      <a:lnTo>
                        <a:pt x="1945" y="4996"/>
                      </a:lnTo>
                      <a:lnTo>
                        <a:pt x="1938" y="4990"/>
                      </a:lnTo>
                      <a:lnTo>
                        <a:pt x="1911" y="4968"/>
                      </a:lnTo>
                      <a:lnTo>
                        <a:pt x="1904" y="4962"/>
                      </a:lnTo>
                      <a:lnTo>
                        <a:pt x="1878" y="4938"/>
                      </a:lnTo>
                      <a:lnTo>
                        <a:pt x="1871" y="4932"/>
                      </a:lnTo>
                      <a:lnTo>
                        <a:pt x="1846" y="4908"/>
                      </a:lnTo>
                      <a:lnTo>
                        <a:pt x="1839" y="4901"/>
                      </a:lnTo>
                      <a:lnTo>
                        <a:pt x="1815" y="4876"/>
                      </a:lnTo>
                      <a:lnTo>
                        <a:pt x="1809" y="4869"/>
                      </a:lnTo>
                      <a:lnTo>
                        <a:pt x="1785" y="4843"/>
                      </a:lnTo>
                      <a:lnTo>
                        <a:pt x="1779" y="4836"/>
                      </a:lnTo>
                      <a:lnTo>
                        <a:pt x="1757" y="4809"/>
                      </a:lnTo>
                      <a:lnTo>
                        <a:pt x="1751" y="4802"/>
                      </a:lnTo>
                      <a:lnTo>
                        <a:pt x="1730" y="4774"/>
                      </a:lnTo>
                      <a:lnTo>
                        <a:pt x="1725" y="4767"/>
                      </a:lnTo>
                      <a:lnTo>
                        <a:pt x="1705" y="4738"/>
                      </a:lnTo>
                      <a:lnTo>
                        <a:pt x="1699" y="4730"/>
                      </a:lnTo>
                      <a:lnTo>
                        <a:pt x="1680" y="4701"/>
                      </a:lnTo>
                      <a:lnTo>
                        <a:pt x="1675" y="4693"/>
                      </a:lnTo>
                      <a:lnTo>
                        <a:pt x="1657" y="4663"/>
                      </a:lnTo>
                      <a:lnTo>
                        <a:pt x="1654" y="4657"/>
                      </a:lnTo>
                      <a:lnTo>
                        <a:pt x="1637" y="4626"/>
                      </a:lnTo>
                      <a:lnTo>
                        <a:pt x="1632" y="4618"/>
                      </a:lnTo>
                      <a:lnTo>
                        <a:pt x="1616" y="4587"/>
                      </a:lnTo>
                      <a:lnTo>
                        <a:pt x="1612" y="4578"/>
                      </a:lnTo>
                      <a:lnTo>
                        <a:pt x="1598" y="4547"/>
                      </a:lnTo>
                      <a:lnTo>
                        <a:pt x="1594" y="4538"/>
                      </a:lnTo>
                      <a:lnTo>
                        <a:pt x="1581" y="4506"/>
                      </a:lnTo>
                      <a:lnTo>
                        <a:pt x="1577" y="4497"/>
                      </a:lnTo>
                      <a:lnTo>
                        <a:pt x="1565" y="4465"/>
                      </a:lnTo>
                      <a:lnTo>
                        <a:pt x="1562" y="4456"/>
                      </a:lnTo>
                      <a:lnTo>
                        <a:pt x="1551" y="4423"/>
                      </a:lnTo>
                      <a:lnTo>
                        <a:pt x="1548" y="4414"/>
                      </a:lnTo>
                      <a:lnTo>
                        <a:pt x="1539" y="4381"/>
                      </a:lnTo>
                      <a:lnTo>
                        <a:pt x="1536" y="4372"/>
                      </a:lnTo>
                      <a:lnTo>
                        <a:pt x="1528" y="4338"/>
                      </a:lnTo>
                      <a:lnTo>
                        <a:pt x="1526" y="4329"/>
                      </a:lnTo>
                      <a:lnTo>
                        <a:pt x="1519" y="4295"/>
                      </a:lnTo>
                      <a:lnTo>
                        <a:pt x="1517" y="4286"/>
                      </a:lnTo>
                      <a:lnTo>
                        <a:pt x="1511" y="4252"/>
                      </a:lnTo>
                      <a:lnTo>
                        <a:pt x="1510" y="4242"/>
                      </a:lnTo>
                      <a:lnTo>
                        <a:pt x="1505" y="4208"/>
                      </a:lnTo>
                      <a:lnTo>
                        <a:pt x="1504" y="4199"/>
                      </a:lnTo>
                      <a:lnTo>
                        <a:pt x="1501" y="4164"/>
                      </a:lnTo>
                      <a:lnTo>
                        <a:pt x="1500" y="4155"/>
                      </a:lnTo>
                      <a:lnTo>
                        <a:pt x="1498" y="4120"/>
                      </a:lnTo>
                      <a:lnTo>
                        <a:pt x="1498" y="4111"/>
                      </a:lnTo>
                      <a:lnTo>
                        <a:pt x="1497" y="4076"/>
                      </a:lnTo>
                      <a:lnTo>
                        <a:pt x="1497" y="4066"/>
                      </a:lnTo>
                      <a:lnTo>
                        <a:pt x="1498" y="4031"/>
                      </a:lnTo>
                      <a:lnTo>
                        <a:pt x="1498" y="4022"/>
                      </a:lnTo>
                      <a:lnTo>
                        <a:pt x="1500" y="3987"/>
                      </a:lnTo>
                      <a:lnTo>
                        <a:pt x="1501" y="3978"/>
                      </a:lnTo>
                      <a:lnTo>
                        <a:pt x="1504" y="3943"/>
                      </a:lnTo>
                      <a:lnTo>
                        <a:pt x="1505" y="3934"/>
                      </a:lnTo>
                      <a:lnTo>
                        <a:pt x="1510" y="3899"/>
                      </a:lnTo>
                      <a:lnTo>
                        <a:pt x="1511" y="3890"/>
                      </a:lnTo>
                      <a:lnTo>
                        <a:pt x="1517" y="3856"/>
                      </a:lnTo>
                      <a:lnTo>
                        <a:pt x="1519" y="3846"/>
                      </a:lnTo>
                      <a:lnTo>
                        <a:pt x="1526" y="3812"/>
                      </a:lnTo>
                      <a:lnTo>
                        <a:pt x="1528" y="3803"/>
                      </a:lnTo>
                      <a:lnTo>
                        <a:pt x="1536" y="3770"/>
                      </a:lnTo>
                      <a:lnTo>
                        <a:pt x="1539" y="3760"/>
                      </a:lnTo>
                      <a:lnTo>
                        <a:pt x="1548" y="3727"/>
                      </a:lnTo>
                      <a:lnTo>
                        <a:pt x="1551" y="3718"/>
                      </a:lnTo>
                      <a:lnTo>
                        <a:pt x="1562" y="3685"/>
                      </a:lnTo>
                      <a:lnTo>
                        <a:pt x="1565" y="3676"/>
                      </a:lnTo>
                      <a:lnTo>
                        <a:pt x="1577" y="3644"/>
                      </a:lnTo>
                      <a:lnTo>
                        <a:pt x="1581" y="3635"/>
                      </a:lnTo>
                      <a:lnTo>
                        <a:pt x="1594" y="3603"/>
                      </a:lnTo>
                      <a:lnTo>
                        <a:pt x="1598" y="3594"/>
                      </a:lnTo>
                      <a:lnTo>
                        <a:pt x="1612" y="3563"/>
                      </a:lnTo>
                      <a:lnTo>
                        <a:pt x="1616" y="3554"/>
                      </a:lnTo>
                      <a:lnTo>
                        <a:pt x="1632" y="3523"/>
                      </a:lnTo>
                      <a:lnTo>
                        <a:pt x="1637" y="3515"/>
                      </a:lnTo>
                      <a:lnTo>
                        <a:pt x="1654" y="3484"/>
                      </a:lnTo>
                      <a:lnTo>
                        <a:pt x="1658" y="3477"/>
                      </a:lnTo>
                      <a:lnTo>
                        <a:pt x="1675" y="3448"/>
                      </a:lnTo>
                      <a:lnTo>
                        <a:pt x="1680" y="3440"/>
                      </a:lnTo>
                      <a:lnTo>
                        <a:pt x="1699" y="3411"/>
                      </a:lnTo>
                      <a:lnTo>
                        <a:pt x="1705" y="3403"/>
                      </a:lnTo>
                      <a:lnTo>
                        <a:pt x="1725" y="3374"/>
                      </a:lnTo>
                      <a:lnTo>
                        <a:pt x="1730" y="3367"/>
                      </a:lnTo>
                      <a:lnTo>
                        <a:pt x="1751" y="3339"/>
                      </a:lnTo>
                      <a:lnTo>
                        <a:pt x="1757" y="3332"/>
                      </a:lnTo>
                      <a:lnTo>
                        <a:pt x="1779" y="3305"/>
                      </a:lnTo>
                      <a:lnTo>
                        <a:pt x="1785" y="3298"/>
                      </a:lnTo>
                      <a:lnTo>
                        <a:pt x="1808" y="3272"/>
                      </a:lnTo>
                      <a:lnTo>
                        <a:pt x="1815" y="3265"/>
                      </a:lnTo>
                      <a:lnTo>
                        <a:pt x="1839" y="3240"/>
                      </a:lnTo>
                      <a:lnTo>
                        <a:pt x="1846" y="3234"/>
                      </a:lnTo>
                      <a:lnTo>
                        <a:pt x="1870" y="3210"/>
                      </a:lnTo>
                      <a:lnTo>
                        <a:pt x="1877" y="3203"/>
                      </a:lnTo>
                      <a:lnTo>
                        <a:pt x="1903" y="3180"/>
                      </a:lnTo>
                      <a:lnTo>
                        <a:pt x="1910" y="3174"/>
                      </a:lnTo>
                      <a:lnTo>
                        <a:pt x="1937" y="3152"/>
                      </a:lnTo>
                      <a:lnTo>
                        <a:pt x="1945" y="3146"/>
                      </a:lnTo>
                      <a:lnTo>
                        <a:pt x="1972" y="3125"/>
                      </a:lnTo>
                      <a:lnTo>
                        <a:pt x="1980" y="3119"/>
                      </a:lnTo>
                      <a:lnTo>
                        <a:pt x="2008" y="3099"/>
                      </a:lnTo>
                      <a:lnTo>
                        <a:pt x="2016" y="3093"/>
                      </a:lnTo>
                      <a:lnTo>
                        <a:pt x="2046" y="3074"/>
                      </a:lnTo>
                      <a:lnTo>
                        <a:pt x="2054" y="3069"/>
                      </a:lnTo>
                      <a:lnTo>
                        <a:pt x="2084" y="3051"/>
                      </a:lnTo>
                      <a:lnTo>
                        <a:pt x="2090" y="3048"/>
                      </a:lnTo>
                      <a:lnTo>
                        <a:pt x="2121" y="3031"/>
                      </a:lnTo>
                      <a:lnTo>
                        <a:pt x="2129" y="3026"/>
                      </a:lnTo>
                      <a:lnTo>
                        <a:pt x="2160" y="3010"/>
                      </a:lnTo>
                      <a:lnTo>
                        <a:pt x="2169" y="3006"/>
                      </a:lnTo>
                      <a:lnTo>
                        <a:pt x="2200" y="2992"/>
                      </a:lnTo>
                      <a:lnTo>
                        <a:pt x="2209" y="2988"/>
                      </a:lnTo>
                      <a:lnTo>
                        <a:pt x="2241" y="2975"/>
                      </a:lnTo>
                      <a:lnTo>
                        <a:pt x="2250" y="2971"/>
                      </a:lnTo>
                      <a:lnTo>
                        <a:pt x="2282" y="2959"/>
                      </a:lnTo>
                      <a:lnTo>
                        <a:pt x="2291" y="2956"/>
                      </a:lnTo>
                      <a:lnTo>
                        <a:pt x="2324" y="2945"/>
                      </a:lnTo>
                      <a:lnTo>
                        <a:pt x="2333" y="2942"/>
                      </a:lnTo>
                      <a:lnTo>
                        <a:pt x="2366" y="2933"/>
                      </a:lnTo>
                      <a:lnTo>
                        <a:pt x="2375" y="2930"/>
                      </a:lnTo>
                      <a:lnTo>
                        <a:pt x="2409" y="2922"/>
                      </a:lnTo>
                      <a:lnTo>
                        <a:pt x="2418" y="2920"/>
                      </a:lnTo>
                      <a:lnTo>
                        <a:pt x="2452" y="2913"/>
                      </a:lnTo>
                      <a:lnTo>
                        <a:pt x="2461" y="2911"/>
                      </a:lnTo>
                      <a:lnTo>
                        <a:pt x="2495" y="2905"/>
                      </a:lnTo>
                      <a:lnTo>
                        <a:pt x="2505" y="2904"/>
                      </a:lnTo>
                      <a:lnTo>
                        <a:pt x="2539" y="2899"/>
                      </a:lnTo>
                      <a:lnTo>
                        <a:pt x="2548" y="2898"/>
                      </a:lnTo>
                      <a:lnTo>
                        <a:pt x="2583" y="2895"/>
                      </a:lnTo>
                      <a:lnTo>
                        <a:pt x="2592" y="2894"/>
                      </a:lnTo>
                      <a:lnTo>
                        <a:pt x="2627" y="2892"/>
                      </a:lnTo>
                      <a:lnTo>
                        <a:pt x="2636" y="2892"/>
                      </a:lnTo>
                      <a:lnTo>
                        <a:pt x="2671" y="2891"/>
                      </a:lnTo>
                      <a:lnTo>
                        <a:pt x="2681" y="2891"/>
                      </a:lnTo>
                      <a:lnTo>
                        <a:pt x="2716" y="2892"/>
                      </a:lnTo>
                      <a:lnTo>
                        <a:pt x="2725" y="2892"/>
                      </a:lnTo>
                      <a:lnTo>
                        <a:pt x="2760" y="2894"/>
                      </a:lnTo>
                      <a:lnTo>
                        <a:pt x="2769" y="2895"/>
                      </a:lnTo>
                      <a:lnTo>
                        <a:pt x="2804" y="2898"/>
                      </a:lnTo>
                      <a:lnTo>
                        <a:pt x="2813" y="2899"/>
                      </a:lnTo>
                      <a:lnTo>
                        <a:pt x="2848" y="2904"/>
                      </a:lnTo>
                      <a:lnTo>
                        <a:pt x="2857" y="2905"/>
                      </a:lnTo>
                      <a:lnTo>
                        <a:pt x="2891" y="2911"/>
                      </a:lnTo>
                      <a:lnTo>
                        <a:pt x="2901" y="2913"/>
                      </a:lnTo>
                      <a:lnTo>
                        <a:pt x="2935" y="2920"/>
                      </a:lnTo>
                      <a:lnTo>
                        <a:pt x="2944" y="2922"/>
                      </a:lnTo>
                      <a:lnTo>
                        <a:pt x="2977" y="2930"/>
                      </a:lnTo>
                      <a:lnTo>
                        <a:pt x="2987" y="2933"/>
                      </a:lnTo>
                      <a:lnTo>
                        <a:pt x="3020" y="2942"/>
                      </a:lnTo>
                      <a:lnTo>
                        <a:pt x="3029" y="2945"/>
                      </a:lnTo>
                      <a:lnTo>
                        <a:pt x="3062" y="2956"/>
                      </a:lnTo>
                      <a:lnTo>
                        <a:pt x="3071" y="2959"/>
                      </a:lnTo>
                      <a:lnTo>
                        <a:pt x="3103" y="2971"/>
                      </a:lnTo>
                      <a:lnTo>
                        <a:pt x="3112" y="2975"/>
                      </a:lnTo>
                      <a:lnTo>
                        <a:pt x="3144" y="2988"/>
                      </a:lnTo>
                      <a:lnTo>
                        <a:pt x="3153" y="2992"/>
                      </a:lnTo>
                      <a:lnTo>
                        <a:pt x="3184" y="3006"/>
                      </a:lnTo>
                      <a:lnTo>
                        <a:pt x="3193" y="3010"/>
                      </a:lnTo>
                      <a:lnTo>
                        <a:pt x="3224" y="3026"/>
                      </a:lnTo>
                      <a:lnTo>
                        <a:pt x="3232" y="3031"/>
                      </a:lnTo>
                      <a:lnTo>
                        <a:pt x="3263" y="3048"/>
                      </a:lnTo>
                      <a:lnTo>
                        <a:pt x="3270" y="3052"/>
                      </a:lnTo>
                      <a:lnTo>
                        <a:pt x="3300" y="3070"/>
                      </a:lnTo>
                      <a:lnTo>
                        <a:pt x="3308" y="3075"/>
                      </a:lnTo>
                      <a:lnTo>
                        <a:pt x="3337" y="3094"/>
                      </a:lnTo>
                      <a:lnTo>
                        <a:pt x="3345" y="3099"/>
                      </a:lnTo>
                      <a:lnTo>
                        <a:pt x="3373" y="3119"/>
                      </a:lnTo>
                      <a:lnTo>
                        <a:pt x="3380" y="3125"/>
                      </a:lnTo>
                      <a:lnTo>
                        <a:pt x="3408" y="3146"/>
                      </a:lnTo>
                      <a:lnTo>
                        <a:pt x="3415" y="3152"/>
                      </a:lnTo>
                      <a:lnTo>
                        <a:pt x="3442" y="3174"/>
                      </a:lnTo>
                      <a:lnTo>
                        <a:pt x="3449" y="3180"/>
                      </a:lnTo>
                      <a:lnTo>
                        <a:pt x="3475" y="3203"/>
                      </a:lnTo>
                      <a:lnTo>
                        <a:pt x="3482" y="3209"/>
                      </a:lnTo>
                      <a:lnTo>
                        <a:pt x="3507" y="3233"/>
                      </a:lnTo>
                      <a:lnTo>
                        <a:pt x="3514" y="3240"/>
                      </a:lnTo>
                      <a:lnTo>
                        <a:pt x="3538" y="3265"/>
                      </a:lnTo>
                      <a:lnTo>
                        <a:pt x="3544" y="3272"/>
                      </a:lnTo>
                      <a:lnTo>
                        <a:pt x="3567" y="3298"/>
                      </a:lnTo>
                      <a:lnTo>
                        <a:pt x="3573" y="3305"/>
                      </a:lnTo>
                      <a:lnTo>
                        <a:pt x="3595" y="3332"/>
                      </a:lnTo>
                      <a:lnTo>
                        <a:pt x="3601" y="3339"/>
                      </a:lnTo>
                      <a:lnTo>
                        <a:pt x="3622" y="3367"/>
                      </a:lnTo>
                      <a:lnTo>
                        <a:pt x="3628" y="3374"/>
                      </a:lnTo>
                      <a:lnTo>
                        <a:pt x="3648" y="3402"/>
                      </a:lnTo>
                      <a:lnTo>
                        <a:pt x="3653" y="3410"/>
                      </a:lnTo>
                      <a:lnTo>
                        <a:pt x="3672" y="3439"/>
                      </a:lnTo>
                      <a:lnTo>
                        <a:pt x="3677" y="3447"/>
                      </a:lnTo>
                      <a:lnTo>
                        <a:pt x="3695" y="3477"/>
                      </a:lnTo>
                      <a:lnTo>
                        <a:pt x="3699" y="3484"/>
                      </a:lnTo>
                      <a:lnTo>
                        <a:pt x="3716" y="3515"/>
                      </a:lnTo>
                      <a:lnTo>
                        <a:pt x="3721" y="3523"/>
                      </a:lnTo>
                      <a:lnTo>
                        <a:pt x="3737" y="3554"/>
                      </a:lnTo>
                      <a:lnTo>
                        <a:pt x="3741" y="3563"/>
                      </a:lnTo>
                      <a:lnTo>
                        <a:pt x="3755" y="3594"/>
                      </a:lnTo>
                      <a:lnTo>
                        <a:pt x="3759" y="3603"/>
                      </a:lnTo>
                      <a:lnTo>
                        <a:pt x="3772" y="3635"/>
                      </a:lnTo>
                      <a:lnTo>
                        <a:pt x="3776" y="3644"/>
                      </a:lnTo>
                      <a:lnTo>
                        <a:pt x="3788" y="3676"/>
                      </a:lnTo>
                      <a:lnTo>
                        <a:pt x="3791" y="3685"/>
                      </a:lnTo>
                      <a:lnTo>
                        <a:pt x="3802" y="3718"/>
                      </a:lnTo>
                      <a:lnTo>
                        <a:pt x="3805" y="3727"/>
                      </a:lnTo>
                      <a:lnTo>
                        <a:pt x="3814" y="3760"/>
                      </a:lnTo>
                      <a:lnTo>
                        <a:pt x="3817" y="3770"/>
                      </a:lnTo>
                      <a:lnTo>
                        <a:pt x="3825" y="3803"/>
                      </a:lnTo>
                      <a:lnTo>
                        <a:pt x="3827" y="3812"/>
                      </a:lnTo>
                      <a:lnTo>
                        <a:pt x="3834" y="3846"/>
                      </a:lnTo>
                      <a:lnTo>
                        <a:pt x="3836" y="3856"/>
                      </a:lnTo>
                      <a:lnTo>
                        <a:pt x="3842" y="3890"/>
                      </a:lnTo>
                      <a:lnTo>
                        <a:pt x="3843" y="3899"/>
                      </a:lnTo>
                      <a:lnTo>
                        <a:pt x="3848" y="3934"/>
                      </a:lnTo>
                      <a:lnTo>
                        <a:pt x="3849" y="3943"/>
                      </a:lnTo>
                      <a:lnTo>
                        <a:pt x="3852" y="3978"/>
                      </a:lnTo>
                      <a:lnTo>
                        <a:pt x="3853" y="3987"/>
                      </a:lnTo>
                      <a:lnTo>
                        <a:pt x="3855" y="4022"/>
                      </a:lnTo>
                      <a:close/>
                      <a:moveTo>
                        <a:pt x="3354" y="4122"/>
                      </a:moveTo>
                      <a:lnTo>
                        <a:pt x="3355" y="4096"/>
                      </a:lnTo>
                      <a:lnTo>
                        <a:pt x="3356" y="4071"/>
                      </a:lnTo>
                      <a:lnTo>
                        <a:pt x="3355" y="4045"/>
                      </a:lnTo>
                      <a:lnTo>
                        <a:pt x="3354" y="4020"/>
                      </a:lnTo>
                      <a:lnTo>
                        <a:pt x="3352" y="3994"/>
                      </a:lnTo>
                      <a:lnTo>
                        <a:pt x="3348" y="3969"/>
                      </a:lnTo>
                      <a:lnTo>
                        <a:pt x="3344" y="3944"/>
                      </a:lnTo>
                      <a:lnTo>
                        <a:pt x="3339" y="3919"/>
                      </a:lnTo>
                      <a:lnTo>
                        <a:pt x="3333" y="3895"/>
                      </a:lnTo>
                      <a:lnTo>
                        <a:pt x="3326" y="3871"/>
                      </a:lnTo>
                      <a:lnTo>
                        <a:pt x="3318" y="3847"/>
                      </a:lnTo>
                      <a:lnTo>
                        <a:pt x="3309" y="3823"/>
                      </a:lnTo>
                      <a:lnTo>
                        <a:pt x="3299" y="3800"/>
                      </a:lnTo>
                      <a:lnTo>
                        <a:pt x="3289" y="3777"/>
                      </a:lnTo>
                      <a:lnTo>
                        <a:pt x="3277" y="3754"/>
                      </a:lnTo>
                      <a:lnTo>
                        <a:pt x="3265" y="3731"/>
                      </a:lnTo>
                      <a:lnTo>
                        <a:pt x="3251" y="3709"/>
                      </a:lnTo>
                      <a:lnTo>
                        <a:pt x="3237" y="3688"/>
                      </a:lnTo>
                      <a:lnTo>
                        <a:pt x="3223" y="3667"/>
                      </a:lnTo>
                      <a:lnTo>
                        <a:pt x="3207" y="3647"/>
                      </a:lnTo>
                      <a:lnTo>
                        <a:pt x="3191" y="3627"/>
                      </a:lnTo>
                      <a:lnTo>
                        <a:pt x="3174" y="3609"/>
                      </a:lnTo>
                      <a:lnTo>
                        <a:pt x="3157" y="3590"/>
                      </a:lnTo>
                      <a:lnTo>
                        <a:pt x="3138" y="3573"/>
                      </a:lnTo>
                      <a:lnTo>
                        <a:pt x="3120" y="3556"/>
                      </a:lnTo>
                      <a:lnTo>
                        <a:pt x="3100" y="3540"/>
                      </a:lnTo>
                      <a:lnTo>
                        <a:pt x="3080" y="3524"/>
                      </a:lnTo>
                      <a:lnTo>
                        <a:pt x="3059" y="3510"/>
                      </a:lnTo>
                      <a:lnTo>
                        <a:pt x="3038" y="3496"/>
                      </a:lnTo>
                      <a:lnTo>
                        <a:pt x="3016" y="3482"/>
                      </a:lnTo>
                      <a:lnTo>
                        <a:pt x="2993" y="3470"/>
                      </a:lnTo>
                      <a:lnTo>
                        <a:pt x="2970" y="3458"/>
                      </a:lnTo>
                      <a:lnTo>
                        <a:pt x="2947" y="3448"/>
                      </a:lnTo>
                      <a:lnTo>
                        <a:pt x="2924" y="3438"/>
                      </a:lnTo>
                      <a:lnTo>
                        <a:pt x="2900" y="3429"/>
                      </a:lnTo>
                      <a:lnTo>
                        <a:pt x="2876" y="3421"/>
                      </a:lnTo>
                      <a:lnTo>
                        <a:pt x="2852" y="3414"/>
                      </a:lnTo>
                      <a:lnTo>
                        <a:pt x="2828" y="3408"/>
                      </a:lnTo>
                      <a:lnTo>
                        <a:pt x="2803" y="3403"/>
                      </a:lnTo>
                      <a:lnTo>
                        <a:pt x="2778" y="3399"/>
                      </a:lnTo>
                      <a:lnTo>
                        <a:pt x="2753" y="3395"/>
                      </a:lnTo>
                      <a:lnTo>
                        <a:pt x="2727" y="3393"/>
                      </a:lnTo>
                      <a:lnTo>
                        <a:pt x="2702" y="3392"/>
                      </a:lnTo>
                      <a:lnTo>
                        <a:pt x="2676" y="3391"/>
                      </a:lnTo>
                      <a:lnTo>
                        <a:pt x="2651" y="3392"/>
                      </a:lnTo>
                      <a:lnTo>
                        <a:pt x="2625" y="3393"/>
                      </a:lnTo>
                      <a:lnTo>
                        <a:pt x="2600" y="3395"/>
                      </a:lnTo>
                      <a:lnTo>
                        <a:pt x="2575" y="3399"/>
                      </a:lnTo>
                      <a:lnTo>
                        <a:pt x="2550" y="3403"/>
                      </a:lnTo>
                      <a:lnTo>
                        <a:pt x="2525" y="3408"/>
                      </a:lnTo>
                      <a:lnTo>
                        <a:pt x="2501" y="3414"/>
                      </a:lnTo>
                      <a:lnTo>
                        <a:pt x="2477" y="3421"/>
                      </a:lnTo>
                      <a:lnTo>
                        <a:pt x="2453" y="3429"/>
                      </a:lnTo>
                      <a:lnTo>
                        <a:pt x="2429" y="3438"/>
                      </a:lnTo>
                      <a:lnTo>
                        <a:pt x="2406" y="3448"/>
                      </a:lnTo>
                      <a:lnTo>
                        <a:pt x="2383" y="3458"/>
                      </a:lnTo>
                      <a:lnTo>
                        <a:pt x="2360" y="3470"/>
                      </a:lnTo>
                      <a:lnTo>
                        <a:pt x="2337" y="3483"/>
                      </a:lnTo>
                      <a:lnTo>
                        <a:pt x="2314" y="3496"/>
                      </a:lnTo>
                      <a:lnTo>
                        <a:pt x="2293" y="3510"/>
                      </a:lnTo>
                      <a:lnTo>
                        <a:pt x="2272" y="3524"/>
                      </a:lnTo>
                      <a:lnTo>
                        <a:pt x="2252" y="3540"/>
                      </a:lnTo>
                      <a:lnTo>
                        <a:pt x="2233" y="3556"/>
                      </a:lnTo>
                      <a:lnTo>
                        <a:pt x="2214" y="3573"/>
                      </a:lnTo>
                      <a:lnTo>
                        <a:pt x="2196" y="3590"/>
                      </a:lnTo>
                      <a:lnTo>
                        <a:pt x="2179" y="3608"/>
                      </a:lnTo>
                      <a:lnTo>
                        <a:pt x="2162" y="3627"/>
                      </a:lnTo>
                      <a:lnTo>
                        <a:pt x="2146" y="3647"/>
                      </a:lnTo>
                      <a:lnTo>
                        <a:pt x="2130" y="3667"/>
                      </a:lnTo>
                      <a:lnTo>
                        <a:pt x="2116" y="3687"/>
                      </a:lnTo>
                      <a:lnTo>
                        <a:pt x="2102" y="3709"/>
                      </a:lnTo>
                      <a:lnTo>
                        <a:pt x="2088" y="3731"/>
                      </a:lnTo>
                      <a:lnTo>
                        <a:pt x="2076" y="3754"/>
                      </a:lnTo>
                      <a:lnTo>
                        <a:pt x="2064" y="3777"/>
                      </a:lnTo>
                      <a:lnTo>
                        <a:pt x="2054" y="3800"/>
                      </a:lnTo>
                      <a:lnTo>
                        <a:pt x="2044" y="3823"/>
                      </a:lnTo>
                      <a:lnTo>
                        <a:pt x="2035" y="3847"/>
                      </a:lnTo>
                      <a:lnTo>
                        <a:pt x="2027" y="3871"/>
                      </a:lnTo>
                      <a:lnTo>
                        <a:pt x="2020" y="3895"/>
                      </a:lnTo>
                      <a:lnTo>
                        <a:pt x="2014" y="3919"/>
                      </a:lnTo>
                      <a:lnTo>
                        <a:pt x="2009" y="3944"/>
                      </a:lnTo>
                      <a:lnTo>
                        <a:pt x="2005" y="3969"/>
                      </a:lnTo>
                      <a:lnTo>
                        <a:pt x="2001" y="3994"/>
                      </a:lnTo>
                      <a:lnTo>
                        <a:pt x="1999" y="4020"/>
                      </a:lnTo>
                      <a:lnTo>
                        <a:pt x="1998" y="4045"/>
                      </a:lnTo>
                      <a:lnTo>
                        <a:pt x="1997" y="4071"/>
                      </a:lnTo>
                      <a:lnTo>
                        <a:pt x="1998" y="4096"/>
                      </a:lnTo>
                      <a:lnTo>
                        <a:pt x="1999" y="4122"/>
                      </a:lnTo>
                      <a:lnTo>
                        <a:pt x="2001" y="4147"/>
                      </a:lnTo>
                      <a:lnTo>
                        <a:pt x="2005" y="4172"/>
                      </a:lnTo>
                      <a:lnTo>
                        <a:pt x="2009" y="4197"/>
                      </a:lnTo>
                      <a:lnTo>
                        <a:pt x="2014" y="4222"/>
                      </a:lnTo>
                      <a:lnTo>
                        <a:pt x="2020" y="4246"/>
                      </a:lnTo>
                      <a:lnTo>
                        <a:pt x="2027" y="4270"/>
                      </a:lnTo>
                      <a:lnTo>
                        <a:pt x="2035" y="4294"/>
                      </a:lnTo>
                      <a:lnTo>
                        <a:pt x="2044" y="4318"/>
                      </a:lnTo>
                      <a:lnTo>
                        <a:pt x="2054" y="4341"/>
                      </a:lnTo>
                      <a:lnTo>
                        <a:pt x="2064" y="4364"/>
                      </a:lnTo>
                      <a:lnTo>
                        <a:pt x="2076" y="4387"/>
                      </a:lnTo>
                      <a:lnTo>
                        <a:pt x="2089" y="4410"/>
                      </a:lnTo>
                      <a:lnTo>
                        <a:pt x="2102" y="4433"/>
                      </a:lnTo>
                      <a:lnTo>
                        <a:pt x="2116" y="4454"/>
                      </a:lnTo>
                      <a:lnTo>
                        <a:pt x="2131" y="4475"/>
                      </a:lnTo>
                      <a:lnTo>
                        <a:pt x="2146" y="4495"/>
                      </a:lnTo>
                      <a:lnTo>
                        <a:pt x="2162" y="4514"/>
                      </a:lnTo>
                      <a:lnTo>
                        <a:pt x="2179" y="4533"/>
                      </a:lnTo>
                      <a:lnTo>
                        <a:pt x="2196" y="4551"/>
                      </a:lnTo>
                      <a:lnTo>
                        <a:pt x="2214" y="4568"/>
                      </a:lnTo>
                      <a:lnTo>
                        <a:pt x="2233" y="4585"/>
                      </a:lnTo>
                      <a:lnTo>
                        <a:pt x="2252" y="4601"/>
                      </a:lnTo>
                      <a:lnTo>
                        <a:pt x="2272" y="4616"/>
                      </a:lnTo>
                      <a:lnTo>
                        <a:pt x="2293" y="4631"/>
                      </a:lnTo>
                      <a:lnTo>
                        <a:pt x="2314" y="4645"/>
                      </a:lnTo>
                      <a:lnTo>
                        <a:pt x="2337" y="4658"/>
                      </a:lnTo>
                      <a:lnTo>
                        <a:pt x="2360" y="4671"/>
                      </a:lnTo>
                      <a:lnTo>
                        <a:pt x="2383" y="4683"/>
                      </a:lnTo>
                      <a:lnTo>
                        <a:pt x="2406" y="4693"/>
                      </a:lnTo>
                      <a:lnTo>
                        <a:pt x="2429" y="4703"/>
                      </a:lnTo>
                      <a:lnTo>
                        <a:pt x="2453" y="4712"/>
                      </a:lnTo>
                      <a:lnTo>
                        <a:pt x="2477" y="4720"/>
                      </a:lnTo>
                      <a:lnTo>
                        <a:pt x="2501" y="4727"/>
                      </a:lnTo>
                      <a:lnTo>
                        <a:pt x="2525" y="4733"/>
                      </a:lnTo>
                      <a:lnTo>
                        <a:pt x="2550" y="4738"/>
                      </a:lnTo>
                      <a:lnTo>
                        <a:pt x="2575" y="4742"/>
                      </a:lnTo>
                      <a:lnTo>
                        <a:pt x="2600" y="4746"/>
                      </a:lnTo>
                      <a:lnTo>
                        <a:pt x="2625" y="4748"/>
                      </a:lnTo>
                      <a:lnTo>
                        <a:pt x="2651" y="4749"/>
                      </a:lnTo>
                      <a:lnTo>
                        <a:pt x="2676" y="4750"/>
                      </a:lnTo>
                      <a:lnTo>
                        <a:pt x="2702" y="4749"/>
                      </a:lnTo>
                      <a:lnTo>
                        <a:pt x="2727" y="4748"/>
                      </a:lnTo>
                      <a:lnTo>
                        <a:pt x="2753" y="4746"/>
                      </a:lnTo>
                      <a:lnTo>
                        <a:pt x="2778" y="4742"/>
                      </a:lnTo>
                      <a:lnTo>
                        <a:pt x="2803" y="4738"/>
                      </a:lnTo>
                      <a:lnTo>
                        <a:pt x="2828" y="4733"/>
                      </a:lnTo>
                      <a:lnTo>
                        <a:pt x="2852" y="4727"/>
                      </a:lnTo>
                      <a:lnTo>
                        <a:pt x="2876" y="4720"/>
                      </a:lnTo>
                      <a:lnTo>
                        <a:pt x="2900" y="4712"/>
                      </a:lnTo>
                      <a:lnTo>
                        <a:pt x="2924" y="4703"/>
                      </a:lnTo>
                      <a:lnTo>
                        <a:pt x="2947" y="4693"/>
                      </a:lnTo>
                      <a:lnTo>
                        <a:pt x="2970" y="4683"/>
                      </a:lnTo>
                      <a:lnTo>
                        <a:pt x="2993" y="4671"/>
                      </a:lnTo>
                      <a:lnTo>
                        <a:pt x="3016" y="4659"/>
                      </a:lnTo>
                      <a:lnTo>
                        <a:pt x="3038" y="4645"/>
                      </a:lnTo>
                      <a:lnTo>
                        <a:pt x="3060" y="4631"/>
                      </a:lnTo>
                      <a:lnTo>
                        <a:pt x="3080" y="4617"/>
                      </a:lnTo>
                      <a:lnTo>
                        <a:pt x="3100" y="4601"/>
                      </a:lnTo>
                      <a:lnTo>
                        <a:pt x="3120" y="4585"/>
                      </a:lnTo>
                      <a:lnTo>
                        <a:pt x="3139" y="4568"/>
                      </a:lnTo>
                      <a:lnTo>
                        <a:pt x="3157" y="4551"/>
                      </a:lnTo>
                      <a:lnTo>
                        <a:pt x="3174" y="4533"/>
                      </a:lnTo>
                      <a:lnTo>
                        <a:pt x="3191" y="4514"/>
                      </a:lnTo>
                      <a:lnTo>
                        <a:pt x="3207" y="4495"/>
                      </a:lnTo>
                      <a:lnTo>
                        <a:pt x="3223" y="4475"/>
                      </a:lnTo>
                      <a:lnTo>
                        <a:pt x="3237" y="4454"/>
                      </a:lnTo>
                      <a:lnTo>
                        <a:pt x="3251" y="4433"/>
                      </a:lnTo>
                      <a:lnTo>
                        <a:pt x="3264" y="4410"/>
                      </a:lnTo>
                      <a:lnTo>
                        <a:pt x="3277" y="4387"/>
                      </a:lnTo>
                      <a:lnTo>
                        <a:pt x="3289" y="4364"/>
                      </a:lnTo>
                      <a:lnTo>
                        <a:pt x="3299" y="4341"/>
                      </a:lnTo>
                      <a:lnTo>
                        <a:pt x="3309" y="4318"/>
                      </a:lnTo>
                      <a:lnTo>
                        <a:pt x="3318" y="4294"/>
                      </a:lnTo>
                      <a:lnTo>
                        <a:pt x="3326" y="4270"/>
                      </a:lnTo>
                      <a:lnTo>
                        <a:pt x="3333" y="4246"/>
                      </a:lnTo>
                      <a:lnTo>
                        <a:pt x="3339" y="4222"/>
                      </a:lnTo>
                      <a:lnTo>
                        <a:pt x="3344" y="4197"/>
                      </a:lnTo>
                      <a:lnTo>
                        <a:pt x="3348" y="4172"/>
                      </a:lnTo>
                      <a:lnTo>
                        <a:pt x="3352" y="4147"/>
                      </a:lnTo>
                      <a:lnTo>
                        <a:pt x="3354" y="4122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0D5EDCC-3714-4BC9-A792-F44C8FBCFA9F}"/>
              </a:ext>
            </a:extLst>
          </p:cNvPr>
          <p:cNvGrpSpPr/>
          <p:nvPr/>
        </p:nvGrpSpPr>
        <p:grpSpPr>
          <a:xfrm>
            <a:off x="8221884" y="4402624"/>
            <a:ext cx="3399098" cy="1705952"/>
            <a:chOff x="571018" y="1689904"/>
            <a:chExt cx="3399098" cy="1705952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259BC867-C8B5-440D-9A9D-F9D3EEF6D9AC}"/>
                </a:ext>
              </a:extLst>
            </p:cNvPr>
            <p:cNvGrpSpPr/>
            <p:nvPr/>
          </p:nvGrpSpPr>
          <p:grpSpPr>
            <a:xfrm>
              <a:off x="960699" y="1689904"/>
              <a:ext cx="3009417" cy="1705952"/>
              <a:chOff x="1081159" y="1603372"/>
              <a:chExt cx="2317361" cy="1323432"/>
            </a:xfrm>
          </p:grpSpPr>
          <p:sp>
            <p:nvSpPr>
              <p:cNvPr id="120" name="Rectangle: Top Corners Rounded 119">
                <a:extLst>
                  <a:ext uri="{FF2B5EF4-FFF2-40B4-BE49-F238E27FC236}">
                    <a16:creationId xmlns:a16="http://schemas.microsoft.com/office/drawing/2014/main" id="{FFBF5C6F-CB0F-4C4C-B662-05B14EE54D73}"/>
                  </a:ext>
                </a:extLst>
              </p:cNvPr>
              <p:cNvSpPr/>
              <p:nvPr/>
            </p:nvSpPr>
            <p:spPr>
              <a:xfrm rot="5400000">
                <a:off x="1578124" y="1106407"/>
                <a:ext cx="1323432" cy="2317361"/>
              </a:xfrm>
              <a:prstGeom prst="round2SameRect">
                <a:avLst>
                  <a:gd name="adj1" fmla="val 11918"/>
                  <a:gd name="adj2" fmla="val 0"/>
                </a:avLst>
              </a:prstGeom>
              <a:noFill/>
              <a:ln w="9525" cap="rnd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de-DE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03EA08B8-015F-4DB9-A6C6-ECE5A34405DC}"/>
                  </a:ext>
                </a:extLst>
              </p:cNvPr>
              <p:cNvSpPr/>
              <p:nvPr/>
            </p:nvSpPr>
            <p:spPr>
              <a:xfrm>
                <a:off x="1141362" y="1811434"/>
                <a:ext cx="2249538" cy="907306"/>
              </a:xfrm>
              <a:prstGeom prst="rect">
                <a:avLst/>
              </a:prstGeom>
              <a:noFill/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rnd" cmpd="sng" algn="ctr">
                    <a:solidFill>
                      <a:schemeClr val="tx2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534988" lvl="1"/>
                <a:r>
                  <a:rPr lang="en-US" sz="1600" b="1" dirty="0">
                    <a:solidFill>
                      <a:schemeClr val="accent1"/>
                    </a:solidFill>
                  </a:rPr>
                  <a:t>Franchisee portal</a:t>
                </a:r>
              </a:p>
              <a:p>
                <a:pPr marL="534988" lvl="1"/>
                <a:r>
                  <a:rPr lang="en-US" sz="1600" dirty="0">
                    <a:solidFill>
                      <a:schemeClr val="tx1"/>
                    </a:solidFill>
                  </a:rPr>
                  <a:t>P&amp;L dashboards, royalty billing and support tickets in one place</a:t>
                </a:r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A7555544-3D56-4664-B057-1C979E3E8C80}"/>
                </a:ext>
              </a:extLst>
            </p:cNvPr>
            <p:cNvSpPr/>
            <p:nvPr/>
          </p:nvSpPr>
          <p:spPr>
            <a:xfrm rot="18899140" flipV="1">
              <a:off x="784225" y="2295514"/>
              <a:ext cx="759617" cy="731759"/>
            </a:xfrm>
            <a:prstGeom prst="ellipse">
              <a:avLst/>
            </a:prstGeom>
            <a:gradFill>
              <a:gsLst>
                <a:gs pos="34000">
                  <a:srgbClr val="F0F0F0"/>
                </a:gs>
                <a:gs pos="77000">
                  <a:schemeClr val="accent1">
                    <a:lumMod val="20000"/>
                    <a:lumOff val="80000"/>
                  </a:schemeClr>
                </a:gs>
              </a:gsLst>
              <a:lin ang="18600000" scaled="0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</a:endParaRP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D2945BEE-1F7B-4B8F-B566-8DF49634F47B}"/>
                </a:ext>
              </a:extLst>
            </p:cNvPr>
            <p:cNvGrpSpPr/>
            <p:nvPr/>
          </p:nvGrpSpPr>
          <p:grpSpPr>
            <a:xfrm>
              <a:off x="571018" y="2148082"/>
              <a:ext cx="838186" cy="838186"/>
              <a:chOff x="721966" y="1986158"/>
              <a:chExt cx="674902" cy="674902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A32A12B1-BE3B-4934-9877-35F2720CA23A}"/>
                  </a:ext>
                </a:extLst>
              </p:cNvPr>
              <p:cNvSpPr/>
              <p:nvPr/>
            </p:nvSpPr>
            <p:spPr>
              <a:xfrm>
                <a:off x="721966" y="1986158"/>
                <a:ext cx="674902" cy="67490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/>
              </a:p>
            </p:txBody>
          </p:sp>
          <p:grpSp>
            <p:nvGrpSpPr>
              <p:cNvPr id="139" name="Group 116"/>
              <p:cNvGrpSpPr/>
              <p:nvPr/>
            </p:nvGrpSpPr>
            <p:grpSpPr>
              <a:xfrm>
                <a:off x="808583" y="2072775"/>
                <a:ext cx="501668" cy="501668"/>
                <a:chOff x="5227152" y="5358687"/>
                <a:chExt cx="633600" cy="633600"/>
              </a:xfrm>
            </p:grpSpPr>
            <p:sp>
              <p:nvSpPr>
                <p:cNvPr id="140" name="Accent"/>
                <p:cNvSpPr/>
                <p:nvPr/>
              </p:nvSpPr>
              <p:spPr>
                <a:xfrm>
                  <a:off x="5227152" y="5358687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6369" y="7281"/>
                      </a:moveTo>
                      <a:lnTo>
                        <a:pt x="6369" y="4316"/>
                      </a:lnTo>
                      <a:lnTo>
                        <a:pt x="7395" y="4316"/>
                      </a:lnTo>
                      <a:lnTo>
                        <a:pt x="7395" y="7281"/>
                      </a:lnTo>
                      <a:lnTo>
                        <a:pt x="6369" y="7281"/>
                      </a:lnTo>
                      <a:close/>
                      <a:moveTo>
                        <a:pt x="6419" y="4229"/>
                      </a:moveTo>
                      <a:lnTo>
                        <a:pt x="4487" y="4911"/>
                      </a:lnTo>
                      <a:lnTo>
                        <a:pt x="2555" y="5820"/>
                      </a:lnTo>
                      <a:lnTo>
                        <a:pt x="2537" y="5827"/>
                      </a:lnTo>
                      <a:lnTo>
                        <a:pt x="2518" y="5832"/>
                      </a:lnTo>
                      <a:lnTo>
                        <a:pt x="2498" y="5834"/>
                      </a:lnTo>
                      <a:lnTo>
                        <a:pt x="2478" y="5833"/>
                      </a:lnTo>
                      <a:lnTo>
                        <a:pt x="2459" y="5831"/>
                      </a:lnTo>
                      <a:lnTo>
                        <a:pt x="2440" y="5825"/>
                      </a:lnTo>
                      <a:lnTo>
                        <a:pt x="2422" y="5817"/>
                      </a:lnTo>
                      <a:lnTo>
                        <a:pt x="2405" y="5807"/>
                      </a:lnTo>
                      <a:lnTo>
                        <a:pt x="2390" y="5795"/>
                      </a:lnTo>
                      <a:lnTo>
                        <a:pt x="2376" y="5781"/>
                      </a:lnTo>
                      <a:lnTo>
                        <a:pt x="2365" y="5765"/>
                      </a:lnTo>
                      <a:lnTo>
                        <a:pt x="2355" y="5748"/>
                      </a:lnTo>
                      <a:lnTo>
                        <a:pt x="2348" y="5730"/>
                      </a:lnTo>
                      <a:lnTo>
                        <a:pt x="2343" y="5711"/>
                      </a:lnTo>
                      <a:lnTo>
                        <a:pt x="2341" y="5691"/>
                      </a:lnTo>
                      <a:lnTo>
                        <a:pt x="2342" y="5671"/>
                      </a:lnTo>
                      <a:lnTo>
                        <a:pt x="2344" y="5652"/>
                      </a:lnTo>
                      <a:lnTo>
                        <a:pt x="2350" y="5633"/>
                      </a:lnTo>
                      <a:lnTo>
                        <a:pt x="2358" y="5615"/>
                      </a:lnTo>
                      <a:lnTo>
                        <a:pt x="2368" y="5598"/>
                      </a:lnTo>
                      <a:lnTo>
                        <a:pt x="2380" y="5583"/>
                      </a:lnTo>
                      <a:lnTo>
                        <a:pt x="2394" y="5569"/>
                      </a:lnTo>
                      <a:lnTo>
                        <a:pt x="2410" y="5558"/>
                      </a:lnTo>
                      <a:lnTo>
                        <a:pt x="2427" y="5548"/>
                      </a:lnTo>
                      <a:lnTo>
                        <a:pt x="4366" y="4636"/>
                      </a:lnTo>
                      <a:lnTo>
                        <a:pt x="4380" y="4631"/>
                      </a:lnTo>
                      <a:lnTo>
                        <a:pt x="6319" y="3947"/>
                      </a:lnTo>
                      <a:lnTo>
                        <a:pt x="6338" y="3941"/>
                      </a:lnTo>
                      <a:lnTo>
                        <a:pt x="6357" y="3938"/>
                      </a:lnTo>
                      <a:lnTo>
                        <a:pt x="6377" y="3938"/>
                      </a:lnTo>
                      <a:lnTo>
                        <a:pt x="6397" y="3941"/>
                      </a:lnTo>
                      <a:lnTo>
                        <a:pt x="6416" y="3945"/>
                      </a:lnTo>
                      <a:lnTo>
                        <a:pt x="6434" y="3953"/>
                      </a:lnTo>
                      <a:lnTo>
                        <a:pt x="6451" y="3962"/>
                      </a:lnTo>
                      <a:lnTo>
                        <a:pt x="6467" y="3974"/>
                      </a:lnTo>
                      <a:lnTo>
                        <a:pt x="6481" y="3988"/>
                      </a:lnTo>
                      <a:lnTo>
                        <a:pt x="6493" y="4003"/>
                      </a:lnTo>
                      <a:lnTo>
                        <a:pt x="6503" y="4020"/>
                      </a:lnTo>
                      <a:lnTo>
                        <a:pt x="6510" y="4038"/>
                      </a:lnTo>
                      <a:lnTo>
                        <a:pt x="6516" y="4057"/>
                      </a:lnTo>
                      <a:lnTo>
                        <a:pt x="6519" y="4076"/>
                      </a:lnTo>
                      <a:lnTo>
                        <a:pt x="6519" y="4096"/>
                      </a:lnTo>
                      <a:lnTo>
                        <a:pt x="6516" y="4116"/>
                      </a:lnTo>
                      <a:lnTo>
                        <a:pt x="6512" y="4135"/>
                      </a:lnTo>
                      <a:lnTo>
                        <a:pt x="6504" y="4153"/>
                      </a:lnTo>
                      <a:lnTo>
                        <a:pt x="6495" y="4170"/>
                      </a:lnTo>
                      <a:lnTo>
                        <a:pt x="6483" y="4186"/>
                      </a:lnTo>
                      <a:lnTo>
                        <a:pt x="6469" y="4200"/>
                      </a:lnTo>
                      <a:lnTo>
                        <a:pt x="6454" y="4212"/>
                      </a:lnTo>
                      <a:lnTo>
                        <a:pt x="6437" y="4222"/>
                      </a:lnTo>
                      <a:lnTo>
                        <a:pt x="6419" y="422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41" name="Outline"/>
                <p:cNvSpPr/>
                <p:nvPr/>
              </p:nvSpPr>
              <p:spPr>
                <a:xfrm>
                  <a:off x="5227152" y="5358687"/>
                  <a:ext cx="633600" cy="6336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1885" y="1329"/>
                      </a:moveTo>
                      <a:lnTo>
                        <a:pt x="1894" y="1328"/>
                      </a:lnTo>
                      <a:lnTo>
                        <a:pt x="1915" y="1328"/>
                      </a:lnTo>
                      <a:lnTo>
                        <a:pt x="1920" y="1328"/>
                      </a:lnTo>
                      <a:lnTo>
                        <a:pt x="8080" y="1328"/>
                      </a:lnTo>
                      <a:lnTo>
                        <a:pt x="8085" y="1328"/>
                      </a:lnTo>
                      <a:lnTo>
                        <a:pt x="8106" y="1328"/>
                      </a:lnTo>
                      <a:lnTo>
                        <a:pt x="8115" y="1329"/>
                      </a:lnTo>
                      <a:lnTo>
                        <a:pt x="8137" y="1330"/>
                      </a:lnTo>
                      <a:lnTo>
                        <a:pt x="8146" y="1331"/>
                      </a:lnTo>
                      <a:lnTo>
                        <a:pt x="8167" y="1333"/>
                      </a:lnTo>
                      <a:lnTo>
                        <a:pt x="8176" y="1334"/>
                      </a:lnTo>
                      <a:lnTo>
                        <a:pt x="8198" y="1336"/>
                      </a:lnTo>
                      <a:lnTo>
                        <a:pt x="8207" y="1338"/>
                      </a:lnTo>
                      <a:lnTo>
                        <a:pt x="8228" y="1341"/>
                      </a:lnTo>
                      <a:lnTo>
                        <a:pt x="8237" y="1343"/>
                      </a:lnTo>
                      <a:lnTo>
                        <a:pt x="8258" y="1348"/>
                      </a:lnTo>
                      <a:lnTo>
                        <a:pt x="8267" y="1350"/>
                      </a:lnTo>
                      <a:lnTo>
                        <a:pt x="8288" y="1355"/>
                      </a:lnTo>
                      <a:lnTo>
                        <a:pt x="8297" y="1357"/>
                      </a:lnTo>
                      <a:lnTo>
                        <a:pt x="8317" y="1363"/>
                      </a:lnTo>
                      <a:lnTo>
                        <a:pt x="8326" y="1366"/>
                      </a:lnTo>
                      <a:lnTo>
                        <a:pt x="8347" y="1373"/>
                      </a:lnTo>
                      <a:lnTo>
                        <a:pt x="8356" y="1376"/>
                      </a:lnTo>
                      <a:lnTo>
                        <a:pt x="8376" y="1383"/>
                      </a:lnTo>
                      <a:lnTo>
                        <a:pt x="8384" y="1387"/>
                      </a:lnTo>
                      <a:lnTo>
                        <a:pt x="8404" y="1395"/>
                      </a:lnTo>
                      <a:lnTo>
                        <a:pt x="8413" y="1399"/>
                      </a:lnTo>
                      <a:lnTo>
                        <a:pt x="8432" y="1408"/>
                      </a:lnTo>
                      <a:lnTo>
                        <a:pt x="8441" y="1412"/>
                      </a:lnTo>
                      <a:lnTo>
                        <a:pt x="8460" y="1422"/>
                      </a:lnTo>
                      <a:lnTo>
                        <a:pt x="8468" y="1426"/>
                      </a:lnTo>
                      <a:lnTo>
                        <a:pt x="8487" y="1437"/>
                      </a:lnTo>
                      <a:lnTo>
                        <a:pt x="8494" y="1441"/>
                      </a:lnTo>
                      <a:lnTo>
                        <a:pt x="8512" y="1452"/>
                      </a:lnTo>
                      <a:lnTo>
                        <a:pt x="8520" y="1457"/>
                      </a:lnTo>
                      <a:lnTo>
                        <a:pt x="8538" y="1468"/>
                      </a:lnTo>
                      <a:lnTo>
                        <a:pt x="8546" y="1474"/>
                      </a:lnTo>
                      <a:lnTo>
                        <a:pt x="8563" y="1486"/>
                      </a:lnTo>
                      <a:lnTo>
                        <a:pt x="8571" y="1492"/>
                      </a:lnTo>
                      <a:lnTo>
                        <a:pt x="8588" y="1505"/>
                      </a:lnTo>
                      <a:lnTo>
                        <a:pt x="8595" y="1510"/>
                      </a:lnTo>
                      <a:lnTo>
                        <a:pt x="8611" y="1524"/>
                      </a:lnTo>
                      <a:lnTo>
                        <a:pt x="8618" y="1530"/>
                      </a:lnTo>
                      <a:lnTo>
                        <a:pt x="8634" y="1544"/>
                      </a:lnTo>
                      <a:lnTo>
                        <a:pt x="8641" y="1550"/>
                      </a:lnTo>
                      <a:lnTo>
                        <a:pt x="8657" y="1565"/>
                      </a:lnTo>
                      <a:lnTo>
                        <a:pt x="8663" y="1572"/>
                      </a:lnTo>
                      <a:lnTo>
                        <a:pt x="8678" y="1587"/>
                      </a:lnTo>
                      <a:lnTo>
                        <a:pt x="8684" y="1594"/>
                      </a:lnTo>
                      <a:lnTo>
                        <a:pt x="8698" y="1610"/>
                      </a:lnTo>
                      <a:lnTo>
                        <a:pt x="8704" y="1617"/>
                      </a:lnTo>
                      <a:lnTo>
                        <a:pt x="8718" y="1633"/>
                      </a:lnTo>
                      <a:lnTo>
                        <a:pt x="8724" y="1640"/>
                      </a:lnTo>
                      <a:lnTo>
                        <a:pt x="8737" y="1657"/>
                      </a:lnTo>
                      <a:lnTo>
                        <a:pt x="8742" y="1664"/>
                      </a:lnTo>
                      <a:lnTo>
                        <a:pt x="8755" y="1682"/>
                      </a:lnTo>
                      <a:lnTo>
                        <a:pt x="8760" y="1689"/>
                      </a:lnTo>
                      <a:lnTo>
                        <a:pt x="8772" y="1707"/>
                      </a:lnTo>
                      <a:lnTo>
                        <a:pt x="8777" y="1715"/>
                      </a:lnTo>
                      <a:lnTo>
                        <a:pt x="8788" y="1733"/>
                      </a:lnTo>
                      <a:lnTo>
                        <a:pt x="8793" y="1743"/>
                      </a:lnTo>
                      <a:lnTo>
                        <a:pt x="8803" y="1761"/>
                      </a:lnTo>
                      <a:lnTo>
                        <a:pt x="8808" y="1770"/>
                      </a:lnTo>
                      <a:lnTo>
                        <a:pt x="8817" y="1789"/>
                      </a:lnTo>
                      <a:lnTo>
                        <a:pt x="8821" y="1797"/>
                      </a:lnTo>
                      <a:lnTo>
                        <a:pt x="8830" y="1817"/>
                      </a:lnTo>
                      <a:lnTo>
                        <a:pt x="8834" y="1825"/>
                      </a:lnTo>
                      <a:lnTo>
                        <a:pt x="8842" y="1845"/>
                      </a:lnTo>
                      <a:lnTo>
                        <a:pt x="8845" y="1854"/>
                      </a:lnTo>
                      <a:lnTo>
                        <a:pt x="8853" y="1873"/>
                      </a:lnTo>
                      <a:lnTo>
                        <a:pt x="8856" y="1882"/>
                      </a:lnTo>
                      <a:lnTo>
                        <a:pt x="8863" y="1902"/>
                      </a:lnTo>
                      <a:lnTo>
                        <a:pt x="8865" y="1911"/>
                      </a:lnTo>
                      <a:lnTo>
                        <a:pt x="8871" y="1932"/>
                      </a:lnTo>
                      <a:lnTo>
                        <a:pt x="8873" y="1941"/>
                      </a:lnTo>
                      <a:lnTo>
                        <a:pt x="8879" y="1961"/>
                      </a:lnTo>
                      <a:lnTo>
                        <a:pt x="8881" y="1970"/>
                      </a:lnTo>
                      <a:lnTo>
                        <a:pt x="8885" y="1991"/>
                      </a:lnTo>
                      <a:lnTo>
                        <a:pt x="8887" y="2000"/>
                      </a:lnTo>
                      <a:lnTo>
                        <a:pt x="8890" y="2021"/>
                      </a:lnTo>
                      <a:lnTo>
                        <a:pt x="8892" y="2031"/>
                      </a:lnTo>
                      <a:lnTo>
                        <a:pt x="8894" y="2052"/>
                      </a:lnTo>
                      <a:lnTo>
                        <a:pt x="8895" y="2061"/>
                      </a:lnTo>
                      <a:lnTo>
                        <a:pt x="8897" y="2082"/>
                      </a:lnTo>
                      <a:lnTo>
                        <a:pt x="8898" y="2091"/>
                      </a:lnTo>
                      <a:lnTo>
                        <a:pt x="8899" y="2113"/>
                      </a:lnTo>
                      <a:lnTo>
                        <a:pt x="8900" y="2122"/>
                      </a:lnTo>
                      <a:lnTo>
                        <a:pt x="8900" y="2143"/>
                      </a:lnTo>
                      <a:lnTo>
                        <a:pt x="8900" y="2148"/>
                      </a:lnTo>
                      <a:lnTo>
                        <a:pt x="8900" y="7852"/>
                      </a:lnTo>
                      <a:lnTo>
                        <a:pt x="8900" y="7857"/>
                      </a:lnTo>
                      <a:lnTo>
                        <a:pt x="8900" y="7878"/>
                      </a:lnTo>
                      <a:lnTo>
                        <a:pt x="8899" y="7887"/>
                      </a:lnTo>
                      <a:lnTo>
                        <a:pt x="8898" y="7909"/>
                      </a:lnTo>
                      <a:lnTo>
                        <a:pt x="8897" y="7918"/>
                      </a:lnTo>
                      <a:lnTo>
                        <a:pt x="8895" y="7939"/>
                      </a:lnTo>
                      <a:lnTo>
                        <a:pt x="8894" y="7948"/>
                      </a:lnTo>
                      <a:lnTo>
                        <a:pt x="8892" y="7969"/>
                      </a:lnTo>
                      <a:lnTo>
                        <a:pt x="8890" y="7979"/>
                      </a:lnTo>
                      <a:lnTo>
                        <a:pt x="8887" y="8000"/>
                      </a:lnTo>
                      <a:lnTo>
                        <a:pt x="8885" y="8009"/>
                      </a:lnTo>
                      <a:lnTo>
                        <a:pt x="8881" y="8030"/>
                      </a:lnTo>
                      <a:lnTo>
                        <a:pt x="8879" y="8039"/>
                      </a:lnTo>
                      <a:lnTo>
                        <a:pt x="8873" y="8059"/>
                      </a:lnTo>
                      <a:lnTo>
                        <a:pt x="8871" y="8068"/>
                      </a:lnTo>
                      <a:lnTo>
                        <a:pt x="8865" y="8089"/>
                      </a:lnTo>
                      <a:lnTo>
                        <a:pt x="8863" y="8098"/>
                      </a:lnTo>
                      <a:lnTo>
                        <a:pt x="8856" y="8118"/>
                      </a:lnTo>
                      <a:lnTo>
                        <a:pt x="8853" y="8127"/>
                      </a:lnTo>
                      <a:lnTo>
                        <a:pt x="8845" y="8146"/>
                      </a:lnTo>
                      <a:lnTo>
                        <a:pt x="8842" y="8155"/>
                      </a:lnTo>
                      <a:lnTo>
                        <a:pt x="8834" y="8175"/>
                      </a:lnTo>
                      <a:lnTo>
                        <a:pt x="8830" y="8183"/>
                      </a:lnTo>
                      <a:lnTo>
                        <a:pt x="8821" y="8203"/>
                      </a:lnTo>
                      <a:lnTo>
                        <a:pt x="8817" y="8211"/>
                      </a:lnTo>
                      <a:lnTo>
                        <a:pt x="8808" y="8230"/>
                      </a:lnTo>
                      <a:lnTo>
                        <a:pt x="8803" y="8239"/>
                      </a:lnTo>
                      <a:lnTo>
                        <a:pt x="8793" y="8257"/>
                      </a:lnTo>
                      <a:lnTo>
                        <a:pt x="8788" y="8267"/>
                      </a:lnTo>
                      <a:lnTo>
                        <a:pt x="8777" y="8285"/>
                      </a:lnTo>
                      <a:lnTo>
                        <a:pt x="8772" y="8293"/>
                      </a:lnTo>
                      <a:lnTo>
                        <a:pt x="8760" y="8311"/>
                      </a:lnTo>
                      <a:lnTo>
                        <a:pt x="8755" y="8318"/>
                      </a:lnTo>
                      <a:lnTo>
                        <a:pt x="8742" y="8336"/>
                      </a:lnTo>
                      <a:lnTo>
                        <a:pt x="8737" y="8343"/>
                      </a:lnTo>
                      <a:lnTo>
                        <a:pt x="8724" y="8360"/>
                      </a:lnTo>
                      <a:lnTo>
                        <a:pt x="8718" y="8367"/>
                      </a:lnTo>
                      <a:lnTo>
                        <a:pt x="8704" y="8383"/>
                      </a:lnTo>
                      <a:lnTo>
                        <a:pt x="8698" y="8390"/>
                      </a:lnTo>
                      <a:lnTo>
                        <a:pt x="8684" y="8406"/>
                      </a:lnTo>
                      <a:lnTo>
                        <a:pt x="8678" y="8413"/>
                      </a:lnTo>
                      <a:lnTo>
                        <a:pt x="8663" y="8428"/>
                      </a:lnTo>
                      <a:lnTo>
                        <a:pt x="8657" y="8435"/>
                      </a:lnTo>
                      <a:lnTo>
                        <a:pt x="8641" y="8450"/>
                      </a:lnTo>
                      <a:lnTo>
                        <a:pt x="8634" y="8456"/>
                      </a:lnTo>
                      <a:lnTo>
                        <a:pt x="8618" y="8470"/>
                      </a:lnTo>
                      <a:lnTo>
                        <a:pt x="8611" y="8476"/>
                      </a:lnTo>
                      <a:lnTo>
                        <a:pt x="8595" y="8490"/>
                      </a:lnTo>
                      <a:lnTo>
                        <a:pt x="8588" y="8495"/>
                      </a:lnTo>
                      <a:lnTo>
                        <a:pt x="8571" y="8508"/>
                      </a:lnTo>
                      <a:lnTo>
                        <a:pt x="8563" y="8514"/>
                      </a:lnTo>
                      <a:lnTo>
                        <a:pt x="8546" y="8526"/>
                      </a:lnTo>
                      <a:lnTo>
                        <a:pt x="8538" y="8532"/>
                      </a:lnTo>
                      <a:lnTo>
                        <a:pt x="8520" y="8543"/>
                      </a:lnTo>
                      <a:lnTo>
                        <a:pt x="8512" y="8548"/>
                      </a:lnTo>
                      <a:lnTo>
                        <a:pt x="8494" y="8559"/>
                      </a:lnTo>
                      <a:lnTo>
                        <a:pt x="8487" y="8563"/>
                      </a:lnTo>
                      <a:lnTo>
                        <a:pt x="8468" y="8574"/>
                      </a:lnTo>
                      <a:lnTo>
                        <a:pt x="8460" y="8578"/>
                      </a:lnTo>
                      <a:lnTo>
                        <a:pt x="8441" y="8588"/>
                      </a:lnTo>
                      <a:lnTo>
                        <a:pt x="8432" y="8592"/>
                      </a:lnTo>
                      <a:lnTo>
                        <a:pt x="8413" y="8601"/>
                      </a:lnTo>
                      <a:lnTo>
                        <a:pt x="8404" y="8605"/>
                      </a:lnTo>
                      <a:lnTo>
                        <a:pt x="8384" y="8613"/>
                      </a:lnTo>
                      <a:lnTo>
                        <a:pt x="8376" y="8617"/>
                      </a:lnTo>
                      <a:lnTo>
                        <a:pt x="8356" y="8624"/>
                      </a:lnTo>
                      <a:lnTo>
                        <a:pt x="8347" y="8627"/>
                      </a:lnTo>
                      <a:lnTo>
                        <a:pt x="8326" y="8634"/>
                      </a:lnTo>
                      <a:lnTo>
                        <a:pt x="8317" y="8637"/>
                      </a:lnTo>
                      <a:lnTo>
                        <a:pt x="8297" y="8643"/>
                      </a:lnTo>
                      <a:lnTo>
                        <a:pt x="8288" y="8645"/>
                      </a:lnTo>
                      <a:lnTo>
                        <a:pt x="8267" y="8650"/>
                      </a:lnTo>
                      <a:lnTo>
                        <a:pt x="8258" y="8652"/>
                      </a:lnTo>
                      <a:lnTo>
                        <a:pt x="8237" y="8657"/>
                      </a:lnTo>
                      <a:lnTo>
                        <a:pt x="8228" y="8659"/>
                      </a:lnTo>
                      <a:lnTo>
                        <a:pt x="8207" y="8662"/>
                      </a:lnTo>
                      <a:lnTo>
                        <a:pt x="8198" y="8664"/>
                      </a:lnTo>
                      <a:lnTo>
                        <a:pt x="8176" y="8666"/>
                      </a:lnTo>
                      <a:lnTo>
                        <a:pt x="8167" y="8667"/>
                      </a:lnTo>
                      <a:lnTo>
                        <a:pt x="8146" y="8669"/>
                      </a:lnTo>
                      <a:lnTo>
                        <a:pt x="8137" y="8670"/>
                      </a:lnTo>
                      <a:lnTo>
                        <a:pt x="8115" y="8671"/>
                      </a:lnTo>
                      <a:lnTo>
                        <a:pt x="8106" y="8672"/>
                      </a:lnTo>
                      <a:lnTo>
                        <a:pt x="8085" y="8672"/>
                      </a:lnTo>
                      <a:lnTo>
                        <a:pt x="8080" y="8672"/>
                      </a:lnTo>
                      <a:lnTo>
                        <a:pt x="1920" y="8672"/>
                      </a:lnTo>
                      <a:lnTo>
                        <a:pt x="1915" y="8672"/>
                      </a:lnTo>
                      <a:lnTo>
                        <a:pt x="1894" y="8672"/>
                      </a:lnTo>
                      <a:lnTo>
                        <a:pt x="1885" y="8671"/>
                      </a:lnTo>
                      <a:lnTo>
                        <a:pt x="1863" y="8670"/>
                      </a:lnTo>
                      <a:lnTo>
                        <a:pt x="1854" y="8669"/>
                      </a:lnTo>
                      <a:lnTo>
                        <a:pt x="1833" y="8667"/>
                      </a:lnTo>
                      <a:lnTo>
                        <a:pt x="1824" y="8666"/>
                      </a:lnTo>
                      <a:lnTo>
                        <a:pt x="1802" y="8664"/>
                      </a:lnTo>
                      <a:lnTo>
                        <a:pt x="1793" y="8662"/>
                      </a:lnTo>
                      <a:lnTo>
                        <a:pt x="1772" y="8659"/>
                      </a:lnTo>
                      <a:lnTo>
                        <a:pt x="1763" y="8657"/>
                      </a:lnTo>
                      <a:lnTo>
                        <a:pt x="1742" y="8652"/>
                      </a:lnTo>
                      <a:lnTo>
                        <a:pt x="1733" y="8650"/>
                      </a:lnTo>
                      <a:lnTo>
                        <a:pt x="1712" y="8645"/>
                      </a:lnTo>
                      <a:lnTo>
                        <a:pt x="1703" y="8643"/>
                      </a:lnTo>
                      <a:lnTo>
                        <a:pt x="1683" y="8637"/>
                      </a:lnTo>
                      <a:lnTo>
                        <a:pt x="1674" y="8634"/>
                      </a:lnTo>
                      <a:lnTo>
                        <a:pt x="1653" y="8627"/>
                      </a:lnTo>
                      <a:lnTo>
                        <a:pt x="1644" y="8624"/>
                      </a:lnTo>
                      <a:lnTo>
                        <a:pt x="1624" y="8617"/>
                      </a:lnTo>
                      <a:lnTo>
                        <a:pt x="1616" y="8613"/>
                      </a:lnTo>
                      <a:lnTo>
                        <a:pt x="1596" y="8605"/>
                      </a:lnTo>
                      <a:lnTo>
                        <a:pt x="1587" y="8601"/>
                      </a:lnTo>
                      <a:lnTo>
                        <a:pt x="1568" y="8592"/>
                      </a:lnTo>
                      <a:lnTo>
                        <a:pt x="1559" y="8588"/>
                      </a:lnTo>
                      <a:lnTo>
                        <a:pt x="1540" y="8578"/>
                      </a:lnTo>
                      <a:lnTo>
                        <a:pt x="1532" y="8574"/>
                      </a:lnTo>
                      <a:lnTo>
                        <a:pt x="1513" y="8563"/>
                      </a:lnTo>
                      <a:lnTo>
                        <a:pt x="1506" y="8559"/>
                      </a:lnTo>
                      <a:lnTo>
                        <a:pt x="1488" y="8548"/>
                      </a:lnTo>
                      <a:lnTo>
                        <a:pt x="1480" y="8543"/>
                      </a:lnTo>
                      <a:lnTo>
                        <a:pt x="1462" y="8532"/>
                      </a:lnTo>
                      <a:lnTo>
                        <a:pt x="1454" y="8526"/>
                      </a:lnTo>
                      <a:lnTo>
                        <a:pt x="1437" y="8514"/>
                      </a:lnTo>
                      <a:lnTo>
                        <a:pt x="1429" y="8508"/>
                      </a:lnTo>
                      <a:lnTo>
                        <a:pt x="1412" y="8495"/>
                      </a:lnTo>
                      <a:lnTo>
                        <a:pt x="1405" y="8490"/>
                      </a:lnTo>
                      <a:lnTo>
                        <a:pt x="1389" y="8476"/>
                      </a:lnTo>
                      <a:lnTo>
                        <a:pt x="1382" y="8470"/>
                      </a:lnTo>
                      <a:lnTo>
                        <a:pt x="1366" y="8456"/>
                      </a:lnTo>
                      <a:lnTo>
                        <a:pt x="1359" y="8450"/>
                      </a:lnTo>
                      <a:lnTo>
                        <a:pt x="1343" y="8435"/>
                      </a:lnTo>
                      <a:lnTo>
                        <a:pt x="1337" y="8428"/>
                      </a:lnTo>
                      <a:lnTo>
                        <a:pt x="1322" y="8413"/>
                      </a:lnTo>
                      <a:lnTo>
                        <a:pt x="1316" y="8406"/>
                      </a:lnTo>
                      <a:lnTo>
                        <a:pt x="1302" y="8390"/>
                      </a:lnTo>
                      <a:lnTo>
                        <a:pt x="1296" y="8383"/>
                      </a:lnTo>
                      <a:lnTo>
                        <a:pt x="1282" y="8367"/>
                      </a:lnTo>
                      <a:lnTo>
                        <a:pt x="1276" y="8360"/>
                      </a:lnTo>
                      <a:lnTo>
                        <a:pt x="1263" y="8343"/>
                      </a:lnTo>
                      <a:lnTo>
                        <a:pt x="1258" y="8336"/>
                      </a:lnTo>
                      <a:lnTo>
                        <a:pt x="1245" y="8318"/>
                      </a:lnTo>
                      <a:lnTo>
                        <a:pt x="1240" y="8311"/>
                      </a:lnTo>
                      <a:lnTo>
                        <a:pt x="1228" y="8293"/>
                      </a:lnTo>
                      <a:lnTo>
                        <a:pt x="1223" y="8285"/>
                      </a:lnTo>
                      <a:lnTo>
                        <a:pt x="1212" y="8267"/>
                      </a:lnTo>
                      <a:lnTo>
                        <a:pt x="1207" y="8257"/>
                      </a:lnTo>
                      <a:lnTo>
                        <a:pt x="1197" y="8239"/>
                      </a:lnTo>
                      <a:lnTo>
                        <a:pt x="1192" y="8230"/>
                      </a:lnTo>
                      <a:lnTo>
                        <a:pt x="1183" y="8211"/>
                      </a:lnTo>
                      <a:lnTo>
                        <a:pt x="1179" y="8203"/>
                      </a:lnTo>
                      <a:lnTo>
                        <a:pt x="1170" y="8183"/>
                      </a:lnTo>
                      <a:lnTo>
                        <a:pt x="1166" y="8175"/>
                      </a:lnTo>
                      <a:lnTo>
                        <a:pt x="1158" y="8155"/>
                      </a:lnTo>
                      <a:lnTo>
                        <a:pt x="1155" y="8146"/>
                      </a:lnTo>
                      <a:lnTo>
                        <a:pt x="1147" y="8127"/>
                      </a:lnTo>
                      <a:lnTo>
                        <a:pt x="1144" y="8118"/>
                      </a:lnTo>
                      <a:lnTo>
                        <a:pt x="1137" y="8098"/>
                      </a:lnTo>
                      <a:lnTo>
                        <a:pt x="1135" y="8089"/>
                      </a:lnTo>
                      <a:lnTo>
                        <a:pt x="1129" y="8068"/>
                      </a:lnTo>
                      <a:lnTo>
                        <a:pt x="1127" y="8059"/>
                      </a:lnTo>
                      <a:lnTo>
                        <a:pt x="1121" y="8039"/>
                      </a:lnTo>
                      <a:lnTo>
                        <a:pt x="1119" y="8030"/>
                      </a:lnTo>
                      <a:lnTo>
                        <a:pt x="1115" y="8009"/>
                      </a:lnTo>
                      <a:lnTo>
                        <a:pt x="1113" y="8000"/>
                      </a:lnTo>
                      <a:lnTo>
                        <a:pt x="1110" y="7979"/>
                      </a:lnTo>
                      <a:lnTo>
                        <a:pt x="1108" y="7969"/>
                      </a:lnTo>
                      <a:lnTo>
                        <a:pt x="1106" y="7948"/>
                      </a:lnTo>
                      <a:lnTo>
                        <a:pt x="1105" y="7939"/>
                      </a:lnTo>
                      <a:lnTo>
                        <a:pt x="1103" y="7918"/>
                      </a:lnTo>
                      <a:lnTo>
                        <a:pt x="1102" y="7909"/>
                      </a:lnTo>
                      <a:lnTo>
                        <a:pt x="1101" y="7887"/>
                      </a:lnTo>
                      <a:lnTo>
                        <a:pt x="1100" y="7878"/>
                      </a:lnTo>
                      <a:lnTo>
                        <a:pt x="1100" y="7857"/>
                      </a:lnTo>
                      <a:lnTo>
                        <a:pt x="1100" y="7852"/>
                      </a:lnTo>
                      <a:lnTo>
                        <a:pt x="1100" y="2148"/>
                      </a:lnTo>
                      <a:lnTo>
                        <a:pt x="1100" y="2143"/>
                      </a:lnTo>
                      <a:lnTo>
                        <a:pt x="1100" y="2122"/>
                      </a:lnTo>
                      <a:lnTo>
                        <a:pt x="1101" y="2113"/>
                      </a:lnTo>
                      <a:lnTo>
                        <a:pt x="1102" y="2091"/>
                      </a:lnTo>
                      <a:lnTo>
                        <a:pt x="1103" y="2082"/>
                      </a:lnTo>
                      <a:lnTo>
                        <a:pt x="1105" y="2061"/>
                      </a:lnTo>
                      <a:lnTo>
                        <a:pt x="1106" y="2052"/>
                      </a:lnTo>
                      <a:lnTo>
                        <a:pt x="1108" y="2031"/>
                      </a:lnTo>
                      <a:lnTo>
                        <a:pt x="1110" y="2021"/>
                      </a:lnTo>
                      <a:lnTo>
                        <a:pt x="1113" y="2000"/>
                      </a:lnTo>
                      <a:lnTo>
                        <a:pt x="1115" y="1991"/>
                      </a:lnTo>
                      <a:lnTo>
                        <a:pt x="1119" y="1970"/>
                      </a:lnTo>
                      <a:lnTo>
                        <a:pt x="1121" y="1961"/>
                      </a:lnTo>
                      <a:lnTo>
                        <a:pt x="1127" y="1941"/>
                      </a:lnTo>
                      <a:lnTo>
                        <a:pt x="1129" y="1932"/>
                      </a:lnTo>
                      <a:lnTo>
                        <a:pt x="1135" y="1911"/>
                      </a:lnTo>
                      <a:lnTo>
                        <a:pt x="1137" y="1902"/>
                      </a:lnTo>
                      <a:lnTo>
                        <a:pt x="1144" y="1882"/>
                      </a:lnTo>
                      <a:lnTo>
                        <a:pt x="1147" y="1873"/>
                      </a:lnTo>
                      <a:lnTo>
                        <a:pt x="1155" y="1854"/>
                      </a:lnTo>
                      <a:lnTo>
                        <a:pt x="1158" y="1845"/>
                      </a:lnTo>
                      <a:lnTo>
                        <a:pt x="1166" y="1825"/>
                      </a:lnTo>
                      <a:lnTo>
                        <a:pt x="1170" y="1817"/>
                      </a:lnTo>
                      <a:lnTo>
                        <a:pt x="1179" y="1797"/>
                      </a:lnTo>
                      <a:lnTo>
                        <a:pt x="1183" y="1789"/>
                      </a:lnTo>
                      <a:lnTo>
                        <a:pt x="1192" y="1770"/>
                      </a:lnTo>
                      <a:lnTo>
                        <a:pt x="1197" y="1761"/>
                      </a:lnTo>
                      <a:lnTo>
                        <a:pt x="1207" y="1743"/>
                      </a:lnTo>
                      <a:lnTo>
                        <a:pt x="1212" y="1733"/>
                      </a:lnTo>
                      <a:lnTo>
                        <a:pt x="1223" y="1715"/>
                      </a:lnTo>
                      <a:lnTo>
                        <a:pt x="1228" y="1707"/>
                      </a:lnTo>
                      <a:lnTo>
                        <a:pt x="1240" y="1689"/>
                      </a:lnTo>
                      <a:lnTo>
                        <a:pt x="1245" y="1682"/>
                      </a:lnTo>
                      <a:lnTo>
                        <a:pt x="1258" y="1664"/>
                      </a:lnTo>
                      <a:lnTo>
                        <a:pt x="1263" y="1657"/>
                      </a:lnTo>
                      <a:lnTo>
                        <a:pt x="1276" y="1640"/>
                      </a:lnTo>
                      <a:lnTo>
                        <a:pt x="1282" y="1633"/>
                      </a:lnTo>
                      <a:lnTo>
                        <a:pt x="1296" y="1617"/>
                      </a:lnTo>
                      <a:lnTo>
                        <a:pt x="1302" y="1610"/>
                      </a:lnTo>
                      <a:lnTo>
                        <a:pt x="1316" y="1594"/>
                      </a:lnTo>
                      <a:lnTo>
                        <a:pt x="1322" y="1587"/>
                      </a:lnTo>
                      <a:lnTo>
                        <a:pt x="1337" y="1572"/>
                      </a:lnTo>
                      <a:lnTo>
                        <a:pt x="1343" y="1565"/>
                      </a:lnTo>
                      <a:lnTo>
                        <a:pt x="1359" y="1550"/>
                      </a:lnTo>
                      <a:lnTo>
                        <a:pt x="1366" y="1544"/>
                      </a:lnTo>
                      <a:lnTo>
                        <a:pt x="1382" y="1530"/>
                      </a:lnTo>
                      <a:lnTo>
                        <a:pt x="1389" y="1524"/>
                      </a:lnTo>
                      <a:lnTo>
                        <a:pt x="1405" y="1510"/>
                      </a:lnTo>
                      <a:lnTo>
                        <a:pt x="1412" y="1505"/>
                      </a:lnTo>
                      <a:lnTo>
                        <a:pt x="1429" y="1492"/>
                      </a:lnTo>
                      <a:lnTo>
                        <a:pt x="1437" y="1486"/>
                      </a:lnTo>
                      <a:lnTo>
                        <a:pt x="1454" y="1474"/>
                      </a:lnTo>
                      <a:lnTo>
                        <a:pt x="1462" y="1468"/>
                      </a:lnTo>
                      <a:lnTo>
                        <a:pt x="1480" y="1457"/>
                      </a:lnTo>
                      <a:lnTo>
                        <a:pt x="1488" y="1452"/>
                      </a:lnTo>
                      <a:lnTo>
                        <a:pt x="1506" y="1441"/>
                      </a:lnTo>
                      <a:lnTo>
                        <a:pt x="1513" y="1437"/>
                      </a:lnTo>
                      <a:lnTo>
                        <a:pt x="1532" y="1426"/>
                      </a:lnTo>
                      <a:lnTo>
                        <a:pt x="1540" y="1422"/>
                      </a:lnTo>
                      <a:lnTo>
                        <a:pt x="1559" y="1412"/>
                      </a:lnTo>
                      <a:lnTo>
                        <a:pt x="1568" y="1408"/>
                      </a:lnTo>
                      <a:lnTo>
                        <a:pt x="1587" y="1399"/>
                      </a:lnTo>
                      <a:lnTo>
                        <a:pt x="1596" y="1395"/>
                      </a:lnTo>
                      <a:lnTo>
                        <a:pt x="1616" y="1387"/>
                      </a:lnTo>
                      <a:lnTo>
                        <a:pt x="1624" y="1383"/>
                      </a:lnTo>
                      <a:lnTo>
                        <a:pt x="1644" y="1376"/>
                      </a:lnTo>
                      <a:lnTo>
                        <a:pt x="1653" y="1373"/>
                      </a:lnTo>
                      <a:lnTo>
                        <a:pt x="1674" y="1366"/>
                      </a:lnTo>
                      <a:lnTo>
                        <a:pt x="1683" y="1363"/>
                      </a:lnTo>
                      <a:lnTo>
                        <a:pt x="1703" y="1357"/>
                      </a:lnTo>
                      <a:lnTo>
                        <a:pt x="1712" y="1355"/>
                      </a:lnTo>
                      <a:lnTo>
                        <a:pt x="1733" y="1350"/>
                      </a:lnTo>
                      <a:lnTo>
                        <a:pt x="1742" y="1348"/>
                      </a:lnTo>
                      <a:lnTo>
                        <a:pt x="1763" y="1343"/>
                      </a:lnTo>
                      <a:lnTo>
                        <a:pt x="1772" y="1341"/>
                      </a:lnTo>
                      <a:lnTo>
                        <a:pt x="1793" y="1338"/>
                      </a:lnTo>
                      <a:lnTo>
                        <a:pt x="1802" y="1336"/>
                      </a:lnTo>
                      <a:lnTo>
                        <a:pt x="1824" y="1334"/>
                      </a:lnTo>
                      <a:lnTo>
                        <a:pt x="1833" y="1333"/>
                      </a:lnTo>
                      <a:lnTo>
                        <a:pt x="1854" y="1331"/>
                      </a:lnTo>
                      <a:lnTo>
                        <a:pt x="1863" y="1330"/>
                      </a:lnTo>
                      <a:lnTo>
                        <a:pt x="1885" y="1329"/>
                      </a:lnTo>
                      <a:close/>
                      <a:moveTo>
                        <a:pt x="1600" y="2150"/>
                      </a:moveTo>
                      <a:lnTo>
                        <a:pt x="1600" y="2797"/>
                      </a:lnTo>
                      <a:lnTo>
                        <a:pt x="8400" y="2797"/>
                      </a:lnTo>
                      <a:lnTo>
                        <a:pt x="8400" y="2150"/>
                      </a:lnTo>
                      <a:lnTo>
                        <a:pt x="8400" y="2136"/>
                      </a:lnTo>
                      <a:lnTo>
                        <a:pt x="8399" y="2124"/>
                      </a:lnTo>
                      <a:lnTo>
                        <a:pt x="8398" y="2112"/>
                      </a:lnTo>
                      <a:lnTo>
                        <a:pt x="8396" y="2100"/>
                      </a:lnTo>
                      <a:lnTo>
                        <a:pt x="8394" y="2088"/>
                      </a:lnTo>
                      <a:lnTo>
                        <a:pt x="8392" y="2077"/>
                      </a:lnTo>
                      <a:lnTo>
                        <a:pt x="8389" y="2065"/>
                      </a:lnTo>
                      <a:lnTo>
                        <a:pt x="8386" y="2054"/>
                      </a:lnTo>
                      <a:lnTo>
                        <a:pt x="8382" y="2042"/>
                      </a:lnTo>
                      <a:lnTo>
                        <a:pt x="8378" y="2031"/>
                      </a:lnTo>
                      <a:lnTo>
                        <a:pt x="8373" y="2020"/>
                      </a:lnTo>
                      <a:lnTo>
                        <a:pt x="8368" y="2009"/>
                      </a:lnTo>
                      <a:lnTo>
                        <a:pt x="8363" y="1998"/>
                      </a:lnTo>
                      <a:lnTo>
                        <a:pt x="8358" y="1988"/>
                      </a:lnTo>
                      <a:lnTo>
                        <a:pt x="8352" y="1978"/>
                      </a:lnTo>
                      <a:lnTo>
                        <a:pt x="8345" y="1968"/>
                      </a:lnTo>
                      <a:lnTo>
                        <a:pt x="8338" y="1959"/>
                      </a:lnTo>
                      <a:lnTo>
                        <a:pt x="8331" y="1949"/>
                      </a:lnTo>
                      <a:lnTo>
                        <a:pt x="8323" y="1940"/>
                      </a:lnTo>
                      <a:lnTo>
                        <a:pt x="8315" y="1931"/>
                      </a:lnTo>
                      <a:lnTo>
                        <a:pt x="8307" y="1923"/>
                      </a:lnTo>
                      <a:lnTo>
                        <a:pt x="8298" y="1914"/>
                      </a:lnTo>
                      <a:lnTo>
                        <a:pt x="8289" y="1906"/>
                      </a:lnTo>
                      <a:lnTo>
                        <a:pt x="8280" y="1899"/>
                      </a:lnTo>
                      <a:lnTo>
                        <a:pt x="8271" y="1891"/>
                      </a:lnTo>
                      <a:lnTo>
                        <a:pt x="8261" y="1885"/>
                      </a:lnTo>
                      <a:lnTo>
                        <a:pt x="8251" y="1878"/>
                      </a:lnTo>
                      <a:lnTo>
                        <a:pt x="8240" y="1871"/>
                      </a:lnTo>
                      <a:lnTo>
                        <a:pt x="8228" y="1865"/>
                      </a:lnTo>
                      <a:lnTo>
                        <a:pt x="8218" y="1859"/>
                      </a:lnTo>
                      <a:lnTo>
                        <a:pt x="8207" y="1854"/>
                      </a:lnTo>
                      <a:lnTo>
                        <a:pt x="8196" y="1850"/>
                      </a:lnTo>
                      <a:lnTo>
                        <a:pt x="8185" y="1846"/>
                      </a:lnTo>
                      <a:lnTo>
                        <a:pt x="8174" y="1842"/>
                      </a:lnTo>
                      <a:lnTo>
                        <a:pt x="8162" y="1839"/>
                      </a:lnTo>
                      <a:lnTo>
                        <a:pt x="8151" y="1836"/>
                      </a:lnTo>
                      <a:lnTo>
                        <a:pt x="8139" y="1834"/>
                      </a:lnTo>
                      <a:lnTo>
                        <a:pt x="8128" y="1832"/>
                      </a:lnTo>
                      <a:lnTo>
                        <a:pt x="8116" y="1830"/>
                      </a:lnTo>
                      <a:lnTo>
                        <a:pt x="8104" y="1829"/>
                      </a:lnTo>
                      <a:lnTo>
                        <a:pt x="8092" y="1828"/>
                      </a:lnTo>
                      <a:lnTo>
                        <a:pt x="8078" y="1828"/>
                      </a:lnTo>
                      <a:lnTo>
                        <a:pt x="1922" y="1828"/>
                      </a:lnTo>
                      <a:lnTo>
                        <a:pt x="1908" y="1828"/>
                      </a:lnTo>
                      <a:lnTo>
                        <a:pt x="1896" y="1829"/>
                      </a:lnTo>
                      <a:lnTo>
                        <a:pt x="1884" y="1830"/>
                      </a:lnTo>
                      <a:lnTo>
                        <a:pt x="1872" y="1832"/>
                      </a:lnTo>
                      <a:lnTo>
                        <a:pt x="1861" y="1834"/>
                      </a:lnTo>
                      <a:lnTo>
                        <a:pt x="1849" y="1836"/>
                      </a:lnTo>
                      <a:lnTo>
                        <a:pt x="1838" y="1839"/>
                      </a:lnTo>
                      <a:lnTo>
                        <a:pt x="1826" y="1842"/>
                      </a:lnTo>
                      <a:lnTo>
                        <a:pt x="1815" y="1846"/>
                      </a:lnTo>
                      <a:lnTo>
                        <a:pt x="1804" y="1850"/>
                      </a:lnTo>
                      <a:lnTo>
                        <a:pt x="1793" y="1854"/>
                      </a:lnTo>
                      <a:lnTo>
                        <a:pt x="1782" y="1859"/>
                      </a:lnTo>
                      <a:lnTo>
                        <a:pt x="1772" y="1865"/>
                      </a:lnTo>
                      <a:lnTo>
                        <a:pt x="1760" y="1871"/>
                      </a:lnTo>
                      <a:lnTo>
                        <a:pt x="1749" y="1878"/>
                      </a:lnTo>
                      <a:lnTo>
                        <a:pt x="1739" y="1885"/>
                      </a:lnTo>
                      <a:lnTo>
                        <a:pt x="1729" y="1891"/>
                      </a:lnTo>
                      <a:lnTo>
                        <a:pt x="1720" y="1899"/>
                      </a:lnTo>
                      <a:lnTo>
                        <a:pt x="1711" y="1906"/>
                      </a:lnTo>
                      <a:lnTo>
                        <a:pt x="1702" y="1914"/>
                      </a:lnTo>
                      <a:lnTo>
                        <a:pt x="1693" y="1923"/>
                      </a:lnTo>
                      <a:lnTo>
                        <a:pt x="1685" y="1931"/>
                      </a:lnTo>
                      <a:lnTo>
                        <a:pt x="1677" y="1940"/>
                      </a:lnTo>
                      <a:lnTo>
                        <a:pt x="1669" y="1949"/>
                      </a:lnTo>
                      <a:lnTo>
                        <a:pt x="1662" y="1959"/>
                      </a:lnTo>
                      <a:lnTo>
                        <a:pt x="1655" y="1968"/>
                      </a:lnTo>
                      <a:lnTo>
                        <a:pt x="1648" y="1978"/>
                      </a:lnTo>
                      <a:lnTo>
                        <a:pt x="1642" y="1988"/>
                      </a:lnTo>
                      <a:lnTo>
                        <a:pt x="1637" y="1998"/>
                      </a:lnTo>
                      <a:lnTo>
                        <a:pt x="1632" y="2009"/>
                      </a:lnTo>
                      <a:lnTo>
                        <a:pt x="1627" y="2020"/>
                      </a:lnTo>
                      <a:lnTo>
                        <a:pt x="1622" y="2031"/>
                      </a:lnTo>
                      <a:lnTo>
                        <a:pt x="1618" y="2042"/>
                      </a:lnTo>
                      <a:lnTo>
                        <a:pt x="1614" y="2054"/>
                      </a:lnTo>
                      <a:lnTo>
                        <a:pt x="1611" y="2065"/>
                      </a:lnTo>
                      <a:lnTo>
                        <a:pt x="1608" y="2077"/>
                      </a:lnTo>
                      <a:lnTo>
                        <a:pt x="1606" y="2088"/>
                      </a:lnTo>
                      <a:lnTo>
                        <a:pt x="1604" y="2100"/>
                      </a:lnTo>
                      <a:lnTo>
                        <a:pt x="1602" y="2112"/>
                      </a:lnTo>
                      <a:lnTo>
                        <a:pt x="1601" y="2124"/>
                      </a:lnTo>
                      <a:lnTo>
                        <a:pt x="1600" y="2136"/>
                      </a:lnTo>
                      <a:lnTo>
                        <a:pt x="1600" y="2150"/>
                      </a:lnTo>
                      <a:close/>
                      <a:moveTo>
                        <a:pt x="8400" y="7850"/>
                      </a:moveTo>
                      <a:lnTo>
                        <a:pt x="8400" y="3097"/>
                      </a:lnTo>
                      <a:lnTo>
                        <a:pt x="1600" y="3097"/>
                      </a:lnTo>
                      <a:lnTo>
                        <a:pt x="1600" y="7850"/>
                      </a:lnTo>
                      <a:lnTo>
                        <a:pt x="1600" y="7864"/>
                      </a:lnTo>
                      <a:lnTo>
                        <a:pt x="1601" y="7876"/>
                      </a:lnTo>
                      <a:lnTo>
                        <a:pt x="1602" y="7888"/>
                      </a:lnTo>
                      <a:lnTo>
                        <a:pt x="1604" y="7900"/>
                      </a:lnTo>
                      <a:lnTo>
                        <a:pt x="1606" y="7912"/>
                      </a:lnTo>
                      <a:lnTo>
                        <a:pt x="1608" y="7923"/>
                      </a:lnTo>
                      <a:lnTo>
                        <a:pt x="1611" y="7935"/>
                      </a:lnTo>
                      <a:lnTo>
                        <a:pt x="1614" y="7946"/>
                      </a:lnTo>
                      <a:lnTo>
                        <a:pt x="1618" y="7958"/>
                      </a:lnTo>
                      <a:lnTo>
                        <a:pt x="1622" y="7969"/>
                      </a:lnTo>
                      <a:lnTo>
                        <a:pt x="1627" y="7980"/>
                      </a:lnTo>
                      <a:lnTo>
                        <a:pt x="1632" y="7991"/>
                      </a:lnTo>
                      <a:lnTo>
                        <a:pt x="1637" y="8002"/>
                      </a:lnTo>
                      <a:lnTo>
                        <a:pt x="1642" y="8012"/>
                      </a:lnTo>
                      <a:lnTo>
                        <a:pt x="1648" y="8022"/>
                      </a:lnTo>
                      <a:lnTo>
                        <a:pt x="1655" y="8032"/>
                      </a:lnTo>
                      <a:lnTo>
                        <a:pt x="1662" y="8041"/>
                      </a:lnTo>
                      <a:lnTo>
                        <a:pt x="1669" y="8051"/>
                      </a:lnTo>
                      <a:lnTo>
                        <a:pt x="1677" y="8060"/>
                      </a:lnTo>
                      <a:lnTo>
                        <a:pt x="1685" y="8069"/>
                      </a:lnTo>
                      <a:lnTo>
                        <a:pt x="1693" y="8077"/>
                      </a:lnTo>
                      <a:lnTo>
                        <a:pt x="1702" y="8086"/>
                      </a:lnTo>
                      <a:lnTo>
                        <a:pt x="1711" y="8094"/>
                      </a:lnTo>
                      <a:lnTo>
                        <a:pt x="1720" y="8101"/>
                      </a:lnTo>
                      <a:lnTo>
                        <a:pt x="1729" y="8109"/>
                      </a:lnTo>
                      <a:lnTo>
                        <a:pt x="1739" y="8115"/>
                      </a:lnTo>
                      <a:lnTo>
                        <a:pt x="1749" y="8122"/>
                      </a:lnTo>
                      <a:lnTo>
                        <a:pt x="1760" y="8129"/>
                      </a:lnTo>
                      <a:lnTo>
                        <a:pt x="1772" y="8135"/>
                      </a:lnTo>
                      <a:lnTo>
                        <a:pt x="1782" y="8141"/>
                      </a:lnTo>
                      <a:lnTo>
                        <a:pt x="1793" y="8146"/>
                      </a:lnTo>
                      <a:lnTo>
                        <a:pt x="1804" y="8150"/>
                      </a:lnTo>
                      <a:lnTo>
                        <a:pt x="1815" y="8154"/>
                      </a:lnTo>
                      <a:lnTo>
                        <a:pt x="1826" y="8158"/>
                      </a:lnTo>
                      <a:lnTo>
                        <a:pt x="1838" y="8161"/>
                      </a:lnTo>
                      <a:lnTo>
                        <a:pt x="1849" y="8164"/>
                      </a:lnTo>
                      <a:lnTo>
                        <a:pt x="1861" y="8166"/>
                      </a:lnTo>
                      <a:lnTo>
                        <a:pt x="1872" y="8168"/>
                      </a:lnTo>
                      <a:lnTo>
                        <a:pt x="1884" y="8170"/>
                      </a:lnTo>
                      <a:lnTo>
                        <a:pt x="1896" y="8171"/>
                      </a:lnTo>
                      <a:lnTo>
                        <a:pt x="1908" y="8172"/>
                      </a:lnTo>
                      <a:lnTo>
                        <a:pt x="1922" y="8172"/>
                      </a:lnTo>
                      <a:lnTo>
                        <a:pt x="8078" y="8172"/>
                      </a:lnTo>
                      <a:lnTo>
                        <a:pt x="8092" y="8172"/>
                      </a:lnTo>
                      <a:lnTo>
                        <a:pt x="8104" y="8171"/>
                      </a:lnTo>
                      <a:lnTo>
                        <a:pt x="8116" y="8170"/>
                      </a:lnTo>
                      <a:lnTo>
                        <a:pt x="8128" y="8168"/>
                      </a:lnTo>
                      <a:lnTo>
                        <a:pt x="8139" y="8166"/>
                      </a:lnTo>
                      <a:lnTo>
                        <a:pt x="8151" y="8164"/>
                      </a:lnTo>
                      <a:lnTo>
                        <a:pt x="8162" y="8161"/>
                      </a:lnTo>
                      <a:lnTo>
                        <a:pt x="8174" y="8158"/>
                      </a:lnTo>
                      <a:lnTo>
                        <a:pt x="8185" y="8154"/>
                      </a:lnTo>
                      <a:lnTo>
                        <a:pt x="8196" y="8150"/>
                      </a:lnTo>
                      <a:lnTo>
                        <a:pt x="8207" y="8146"/>
                      </a:lnTo>
                      <a:lnTo>
                        <a:pt x="8218" y="8141"/>
                      </a:lnTo>
                      <a:lnTo>
                        <a:pt x="8228" y="8135"/>
                      </a:lnTo>
                      <a:lnTo>
                        <a:pt x="8240" y="8129"/>
                      </a:lnTo>
                      <a:lnTo>
                        <a:pt x="8251" y="8122"/>
                      </a:lnTo>
                      <a:lnTo>
                        <a:pt x="8261" y="8115"/>
                      </a:lnTo>
                      <a:lnTo>
                        <a:pt x="8271" y="8109"/>
                      </a:lnTo>
                      <a:lnTo>
                        <a:pt x="8280" y="8101"/>
                      </a:lnTo>
                      <a:lnTo>
                        <a:pt x="8289" y="8094"/>
                      </a:lnTo>
                      <a:lnTo>
                        <a:pt x="8298" y="8086"/>
                      </a:lnTo>
                      <a:lnTo>
                        <a:pt x="8307" y="8077"/>
                      </a:lnTo>
                      <a:lnTo>
                        <a:pt x="8315" y="8069"/>
                      </a:lnTo>
                      <a:lnTo>
                        <a:pt x="8323" y="8060"/>
                      </a:lnTo>
                      <a:lnTo>
                        <a:pt x="8331" y="8051"/>
                      </a:lnTo>
                      <a:lnTo>
                        <a:pt x="8338" y="8041"/>
                      </a:lnTo>
                      <a:lnTo>
                        <a:pt x="8345" y="8032"/>
                      </a:lnTo>
                      <a:lnTo>
                        <a:pt x="8352" y="8022"/>
                      </a:lnTo>
                      <a:lnTo>
                        <a:pt x="8358" y="8012"/>
                      </a:lnTo>
                      <a:lnTo>
                        <a:pt x="8363" y="8002"/>
                      </a:lnTo>
                      <a:lnTo>
                        <a:pt x="8368" y="7991"/>
                      </a:lnTo>
                      <a:lnTo>
                        <a:pt x="8373" y="7980"/>
                      </a:lnTo>
                      <a:lnTo>
                        <a:pt x="8378" y="7969"/>
                      </a:lnTo>
                      <a:lnTo>
                        <a:pt x="8382" y="7958"/>
                      </a:lnTo>
                      <a:lnTo>
                        <a:pt x="8386" y="7946"/>
                      </a:lnTo>
                      <a:lnTo>
                        <a:pt x="8389" y="7935"/>
                      </a:lnTo>
                      <a:lnTo>
                        <a:pt x="8392" y="7923"/>
                      </a:lnTo>
                      <a:lnTo>
                        <a:pt x="8394" y="7912"/>
                      </a:lnTo>
                      <a:lnTo>
                        <a:pt x="8396" y="7900"/>
                      </a:lnTo>
                      <a:lnTo>
                        <a:pt x="8398" y="7888"/>
                      </a:lnTo>
                      <a:lnTo>
                        <a:pt x="8399" y="7876"/>
                      </a:lnTo>
                      <a:lnTo>
                        <a:pt x="8400" y="7864"/>
                      </a:lnTo>
                      <a:lnTo>
                        <a:pt x="8400" y="7850"/>
                      </a:lnTo>
                      <a:close/>
                      <a:moveTo>
                        <a:pt x="4306" y="7297"/>
                      </a:moveTo>
                      <a:lnTo>
                        <a:pt x="4305" y="7281"/>
                      </a:lnTo>
                      <a:lnTo>
                        <a:pt x="4305" y="5000"/>
                      </a:lnTo>
                      <a:lnTo>
                        <a:pt x="4306" y="4984"/>
                      </a:lnTo>
                      <a:lnTo>
                        <a:pt x="4309" y="4968"/>
                      </a:lnTo>
                      <a:lnTo>
                        <a:pt x="4315" y="4952"/>
                      </a:lnTo>
                      <a:lnTo>
                        <a:pt x="4322" y="4938"/>
                      </a:lnTo>
                      <a:lnTo>
                        <a:pt x="4331" y="4924"/>
                      </a:lnTo>
                      <a:lnTo>
                        <a:pt x="4342" y="4912"/>
                      </a:lnTo>
                      <a:lnTo>
                        <a:pt x="4354" y="4901"/>
                      </a:lnTo>
                      <a:lnTo>
                        <a:pt x="4368" y="4892"/>
                      </a:lnTo>
                      <a:lnTo>
                        <a:pt x="4382" y="4885"/>
                      </a:lnTo>
                      <a:lnTo>
                        <a:pt x="4398" y="4879"/>
                      </a:lnTo>
                      <a:lnTo>
                        <a:pt x="4414" y="4876"/>
                      </a:lnTo>
                      <a:lnTo>
                        <a:pt x="4430" y="4875"/>
                      </a:lnTo>
                      <a:lnTo>
                        <a:pt x="5456" y="4875"/>
                      </a:lnTo>
                      <a:lnTo>
                        <a:pt x="5472" y="4876"/>
                      </a:lnTo>
                      <a:lnTo>
                        <a:pt x="5488" y="4879"/>
                      </a:lnTo>
                      <a:lnTo>
                        <a:pt x="5504" y="4885"/>
                      </a:lnTo>
                      <a:lnTo>
                        <a:pt x="5518" y="4892"/>
                      </a:lnTo>
                      <a:lnTo>
                        <a:pt x="5532" y="4901"/>
                      </a:lnTo>
                      <a:lnTo>
                        <a:pt x="5544" y="4912"/>
                      </a:lnTo>
                      <a:lnTo>
                        <a:pt x="5555" y="4924"/>
                      </a:lnTo>
                      <a:lnTo>
                        <a:pt x="5564" y="4938"/>
                      </a:lnTo>
                      <a:lnTo>
                        <a:pt x="5571" y="4952"/>
                      </a:lnTo>
                      <a:lnTo>
                        <a:pt x="5577" y="4968"/>
                      </a:lnTo>
                      <a:lnTo>
                        <a:pt x="5580" y="4984"/>
                      </a:lnTo>
                      <a:lnTo>
                        <a:pt x="5581" y="5000"/>
                      </a:lnTo>
                      <a:lnTo>
                        <a:pt x="5581" y="7281"/>
                      </a:lnTo>
                      <a:lnTo>
                        <a:pt x="5580" y="7297"/>
                      </a:lnTo>
                      <a:lnTo>
                        <a:pt x="5577" y="7313"/>
                      </a:lnTo>
                      <a:lnTo>
                        <a:pt x="5571" y="7329"/>
                      </a:lnTo>
                      <a:lnTo>
                        <a:pt x="5564" y="7344"/>
                      </a:lnTo>
                      <a:lnTo>
                        <a:pt x="5555" y="7357"/>
                      </a:lnTo>
                      <a:lnTo>
                        <a:pt x="5544" y="7369"/>
                      </a:lnTo>
                      <a:lnTo>
                        <a:pt x="5532" y="7380"/>
                      </a:lnTo>
                      <a:lnTo>
                        <a:pt x="5518" y="7389"/>
                      </a:lnTo>
                      <a:lnTo>
                        <a:pt x="5504" y="7396"/>
                      </a:lnTo>
                      <a:lnTo>
                        <a:pt x="5488" y="7402"/>
                      </a:lnTo>
                      <a:lnTo>
                        <a:pt x="5472" y="7405"/>
                      </a:lnTo>
                      <a:lnTo>
                        <a:pt x="5456" y="7406"/>
                      </a:lnTo>
                      <a:lnTo>
                        <a:pt x="4430" y="7406"/>
                      </a:lnTo>
                      <a:lnTo>
                        <a:pt x="4414" y="7405"/>
                      </a:lnTo>
                      <a:lnTo>
                        <a:pt x="4398" y="7402"/>
                      </a:lnTo>
                      <a:lnTo>
                        <a:pt x="4382" y="7396"/>
                      </a:lnTo>
                      <a:lnTo>
                        <a:pt x="4368" y="7389"/>
                      </a:lnTo>
                      <a:lnTo>
                        <a:pt x="4354" y="7380"/>
                      </a:lnTo>
                      <a:lnTo>
                        <a:pt x="4342" y="7369"/>
                      </a:lnTo>
                      <a:lnTo>
                        <a:pt x="4331" y="7357"/>
                      </a:lnTo>
                      <a:lnTo>
                        <a:pt x="4322" y="7344"/>
                      </a:lnTo>
                      <a:lnTo>
                        <a:pt x="4315" y="7329"/>
                      </a:lnTo>
                      <a:lnTo>
                        <a:pt x="4309" y="7313"/>
                      </a:lnTo>
                      <a:lnTo>
                        <a:pt x="4306" y="7297"/>
                      </a:lnTo>
                      <a:close/>
                      <a:moveTo>
                        <a:pt x="5331" y="7156"/>
                      </a:moveTo>
                      <a:lnTo>
                        <a:pt x="5331" y="5125"/>
                      </a:lnTo>
                      <a:lnTo>
                        <a:pt x="4555" y="5125"/>
                      </a:lnTo>
                      <a:lnTo>
                        <a:pt x="4555" y="7156"/>
                      </a:lnTo>
                      <a:lnTo>
                        <a:pt x="5331" y="7156"/>
                      </a:lnTo>
                      <a:close/>
                      <a:moveTo>
                        <a:pt x="2367" y="7297"/>
                      </a:moveTo>
                      <a:lnTo>
                        <a:pt x="2366" y="7281"/>
                      </a:lnTo>
                      <a:lnTo>
                        <a:pt x="2366" y="5912"/>
                      </a:lnTo>
                      <a:lnTo>
                        <a:pt x="2367" y="5896"/>
                      </a:lnTo>
                      <a:lnTo>
                        <a:pt x="2370" y="5880"/>
                      </a:lnTo>
                      <a:lnTo>
                        <a:pt x="2376" y="5864"/>
                      </a:lnTo>
                      <a:lnTo>
                        <a:pt x="2383" y="5850"/>
                      </a:lnTo>
                      <a:lnTo>
                        <a:pt x="2392" y="5836"/>
                      </a:lnTo>
                      <a:lnTo>
                        <a:pt x="2403" y="5824"/>
                      </a:lnTo>
                      <a:lnTo>
                        <a:pt x="2415" y="5813"/>
                      </a:lnTo>
                      <a:lnTo>
                        <a:pt x="2428" y="5804"/>
                      </a:lnTo>
                      <a:lnTo>
                        <a:pt x="2443" y="5797"/>
                      </a:lnTo>
                      <a:lnTo>
                        <a:pt x="2459" y="5791"/>
                      </a:lnTo>
                      <a:lnTo>
                        <a:pt x="2475" y="5788"/>
                      </a:lnTo>
                      <a:lnTo>
                        <a:pt x="2491" y="5787"/>
                      </a:lnTo>
                      <a:lnTo>
                        <a:pt x="3517" y="5787"/>
                      </a:lnTo>
                      <a:lnTo>
                        <a:pt x="3533" y="5788"/>
                      </a:lnTo>
                      <a:lnTo>
                        <a:pt x="3549" y="5791"/>
                      </a:lnTo>
                      <a:lnTo>
                        <a:pt x="3565" y="5797"/>
                      </a:lnTo>
                      <a:lnTo>
                        <a:pt x="3580" y="5804"/>
                      </a:lnTo>
                      <a:lnTo>
                        <a:pt x="3593" y="5813"/>
                      </a:lnTo>
                      <a:lnTo>
                        <a:pt x="3605" y="5824"/>
                      </a:lnTo>
                      <a:lnTo>
                        <a:pt x="3616" y="5836"/>
                      </a:lnTo>
                      <a:lnTo>
                        <a:pt x="3625" y="5850"/>
                      </a:lnTo>
                      <a:lnTo>
                        <a:pt x="3632" y="5864"/>
                      </a:lnTo>
                      <a:lnTo>
                        <a:pt x="3638" y="5880"/>
                      </a:lnTo>
                      <a:lnTo>
                        <a:pt x="3641" y="5896"/>
                      </a:lnTo>
                      <a:lnTo>
                        <a:pt x="3642" y="5912"/>
                      </a:lnTo>
                      <a:lnTo>
                        <a:pt x="3642" y="7281"/>
                      </a:lnTo>
                      <a:lnTo>
                        <a:pt x="3641" y="7297"/>
                      </a:lnTo>
                      <a:lnTo>
                        <a:pt x="3638" y="7313"/>
                      </a:lnTo>
                      <a:lnTo>
                        <a:pt x="3632" y="7329"/>
                      </a:lnTo>
                      <a:lnTo>
                        <a:pt x="3625" y="7344"/>
                      </a:lnTo>
                      <a:lnTo>
                        <a:pt x="3616" y="7357"/>
                      </a:lnTo>
                      <a:lnTo>
                        <a:pt x="3605" y="7369"/>
                      </a:lnTo>
                      <a:lnTo>
                        <a:pt x="3593" y="7380"/>
                      </a:lnTo>
                      <a:lnTo>
                        <a:pt x="3580" y="7389"/>
                      </a:lnTo>
                      <a:lnTo>
                        <a:pt x="3565" y="7396"/>
                      </a:lnTo>
                      <a:lnTo>
                        <a:pt x="3549" y="7402"/>
                      </a:lnTo>
                      <a:lnTo>
                        <a:pt x="3533" y="7405"/>
                      </a:lnTo>
                      <a:lnTo>
                        <a:pt x="3517" y="7406"/>
                      </a:lnTo>
                      <a:lnTo>
                        <a:pt x="2491" y="7406"/>
                      </a:lnTo>
                      <a:lnTo>
                        <a:pt x="2475" y="7405"/>
                      </a:lnTo>
                      <a:lnTo>
                        <a:pt x="2459" y="7402"/>
                      </a:lnTo>
                      <a:lnTo>
                        <a:pt x="2443" y="7396"/>
                      </a:lnTo>
                      <a:lnTo>
                        <a:pt x="2428" y="7389"/>
                      </a:lnTo>
                      <a:lnTo>
                        <a:pt x="2415" y="7380"/>
                      </a:lnTo>
                      <a:lnTo>
                        <a:pt x="2403" y="7369"/>
                      </a:lnTo>
                      <a:lnTo>
                        <a:pt x="2392" y="7357"/>
                      </a:lnTo>
                      <a:lnTo>
                        <a:pt x="2383" y="7344"/>
                      </a:lnTo>
                      <a:lnTo>
                        <a:pt x="2376" y="7329"/>
                      </a:lnTo>
                      <a:lnTo>
                        <a:pt x="2370" y="7313"/>
                      </a:lnTo>
                      <a:lnTo>
                        <a:pt x="2367" y="7297"/>
                      </a:lnTo>
                      <a:close/>
                      <a:moveTo>
                        <a:pt x="3392" y="7156"/>
                      </a:moveTo>
                      <a:lnTo>
                        <a:pt x="3392" y="6037"/>
                      </a:lnTo>
                      <a:lnTo>
                        <a:pt x="2616" y="6037"/>
                      </a:lnTo>
                      <a:lnTo>
                        <a:pt x="2616" y="7156"/>
                      </a:lnTo>
                      <a:lnTo>
                        <a:pt x="3392" y="7156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539D8F76-D14A-41A5-8B30-0E4A25AFACAC}"/>
              </a:ext>
            </a:extLst>
          </p:cNvPr>
          <p:cNvSpPr txBox="1"/>
          <p:nvPr/>
        </p:nvSpPr>
        <p:spPr>
          <a:xfrm>
            <a:off x="571018" y="1299937"/>
            <a:ext cx="1104973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Included in the 6% royalty — no separate tech fee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36114621-D3F1-47D3-80DE-EFA02B92E4CC}"/>
              </a:ext>
            </a:extLst>
          </p:cNvPr>
          <p:cNvSpPr txBox="1"/>
          <p:nvPr/>
        </p:nvSpPr>
        <p:spPr>
          <a:xfrm>
            <a:off x="570789" y="1645559"/>
            <a:ext cx="11049735" cy="27211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HQ sees every unit's sales and compliance live, so support lands early.</a:t>
            </a:r>
          </a:p>
        </p:txBody>
      </p:sp>
    </p:spTree>
    <p:extLst>
      <p:ext uri="{BB962C8B-B14F-4D97-AF65-F5344CB8AC3E}">
        <p14:creationId xmlns:p14="http://schemas.microsoft.com/office/powerpoint/2010/main" val="41800800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53A07-93B2-4975-B053-9C23D6E2D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Supply Chain &amp; Commissary</a:t>
            </a: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9CAC2CD7-05FD-4FB6-8081-640AC084C592}"/>
              </a:ext>
            </a:extLst>
          </p:cNvPr>
          <p:cNvSpPr/>
          <p:nvPr/>
        </p:nvSpPr>
        <p:spPr>
          <a:xfrm>
            <a:off x="746400" y="3014919"/>
            <a:ext cx="10523118" cy="2240165"/>
          </a:xfrm>
          <a:custGeom>
            <a:avLst/>
            <a:gdLst>
              <a:gd name="connsiteX0" fmla="*/ 155235 w 10016372"/>
              <a:gd name="connsiteY0" fmla="*/ 0 h 2557787"/>
              <a:gd name="connsiteX1" fmla="*/ 9336287 w 10016372"/>
              <a:gd name="connsiteY1" fmla="*/ 0 h 2557787"/>
              <a:gd name="connsiteX2" fmla="*/ 10016372 w 10016372"/>
              <a:gd name="connsiteY2" fmla="*/ 680085 h 2557787"/>
              <a:gd name="connsiteX3" fmla="*/ 10016372 w 10016372"/>
              <a:gd name="connsiteY3" fmla="*/ 1003306 h 2557787"/>
              <a:gd name="connsiteX4" fmla="*/ 10016372 w 10016372"/>
              <a:gd name="connsiteY4" fmla="*/ 1348745 h 2557787"/>
              <a:gd name="connsiteX5" fmla="*/ 10016372 w 10016372"/>
              <a:gd name="connsiteY5" fmla="*/ 1671966 h 2557787"/>
              <a:gd name="connsiteX6" fmla="*/ 9336287 w 10016372"/>
              <a:gd name="connsiteY6" fmla="*/ 2352051 h 2557787"/>
              <a:gd name="connsiteX7" fmla="*/ 388620 w 10016372"/>
              <a:gd name="connsiteY7" fmla="*/ 2352051 h 2557787"/>
              <a:gd name="connsiteX8" fmla="*/ 388620 w 10016372"/>
              <a:gd name="connsiteY8" fmla="*/ 2557787 h 2557787"/>
              <a:gd name="connsiteX9" fmla="*/ 0 w 10016372"/>
              <a:gd name="connsiteY9" fmla="*/ 2169167 h 2557787"/>
              <a:gd name="connsiteX10" fmla="*/ 388620 w 10016372"/>
              <a:gd name="connsiteY10" fmla="*/ 1780546 h 2557787"/>
              <a:gd name="connsiteX11" fmla="*/ 388620 w 10016372"/>
              <a:gd name="connsiteY11" fmla="*/ 1986282 h 2557787"/>
              <a:gd name="connsiteX12" fmla="*/ 9336287 w 10016372"/>
              <a:gd name="connsiteY12" fmla="*/ 1986282 h 2557787"/>
              <a:gd name="connsiteX13" fmla="*/ 9650603 w 10016372"/>
              <a:gd name="connsiteY13" fmla="*/ 1671966 h 2557787"/>
              <a:gd name="connsiteX14" fmla="*/ 9650603 w 10016372"/>
              <a:gd name="connsiteY14" fmla="*/ 1348745 h 2557787"/>
              <a:gd name="connsiteX15" fmla="*/ 9650603 w 10016372"/>
              <a:gd name="connsiteY15" fmla="*/ 1003306 h 2557787"/>
              <a:gd name="connsiteX16" fmla="*/ 9650603 w 10016372"/>
              <a:gd name="connsiteY16" fmla="*/ 680085 h 2557787"/>
              <a:gd name="connsiteX17" fmla="*/ 9336287 w 10016372"/>
              <a:gd name="connsiteY17" fmla="*/ 365769 h 2557787"/>
              <a:gd name="connsiteX18" fmla="*/ 155235 w 10016372"/>
              <a:gd name="connsiteY18" fmla="*/ 365769 h 25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016372" h="2557787">
                <a:moveTo>
                  <a:pt x="155235" y="0"/>
                </a:moveTo>
                <a:lnTo>
                  <a:pt x="9336287" y="0"/>
                </a:lnTo>
                <a:cubicBezTo>
                  <a:pt x="9711888" y="0"/>
                  <a:pt x="10016372" y="304484"/>
                  <a:pt x="10016372" y="680085"/>
                </a:cubicBezTo>
                <a:lnTo>
                  <a:pt x="10016372" y="1003306"/>
                </a:lnTo>
                <a:lnTo>
                  <a:pt x="10016372" y="1348745"/>
                </a:lnTo>
                <a:lnTo>
                  <a:pt x="10016372" y="1671966"/>
                </a:lnTo>
                <a:cubicBezTo>
                  <a:pt x="10016372" y="2047567"/>
                  <a:pt x="9711888" y="2352051"/>
                  <a:pt x="9336287" y="2352051"/>
                </a:cubicBezTo>
                <a:lnTo>
                  <a:pt x="388620" y="2352051"/>
                </a:lnTo>
                <a:lnTo>
                  <a:pt x="388620" y="2557787"/>
                </a:lnTo>
                <a:lnTo>
                  <a:pt x="0" y="2169167"/>
                </a:lnTo>
                <a:lnTo>
                  <a:pt x="388620" y="1780546"/>
                </a:lnTo>
                <a:lnTo>
                  <a:pt x="388620" y="1986282"/>
                </a:lnTo>
                <a:lnTo>
                  <a:pt x="9336287" y="1986282"/>
                </a:lnTo>
                <a:cubicBezTo>
                  <a:pt x="9509879" y="1986282"/>
                  <a:pt x="9650603" y="1845558"/>
                  <a:pt x="9650603" y="1671966"/>
                </a:cubicBezTo>
                <a:lnTo>
                  <a:pt x="9650603" y="1348745"/>
                </a:lnTo>
                <a:lnTo>
                  <a:pt x="9650603" y="1003306"/>
                </a:lnTo>
                <a:lnTo>
                  <a:pt x="9650603" y="680085"/>
                </a:lnTo>
                <a:cubicBezTo>
                  <a:pt x="9650603" y="506493"/>
                  <a:pt x="9509879" y="365769"/>
                  <a:pt x="9336287" y="365769"/>
                </a:cubicBezTo>
                <a:lnTo>
                  <a:pt x="155235" y="365769"/>
                </a:lnTo>
                <a:close/>
              </a:path>
            </a:pathLst>
          </a:custGeom>
          <a:gradFill flip="none" rotWithShape="1">
            <a:gsLst>
              <a:gs pos="52000">
                <a:schemeClr val="accent2">
                  <a:lumMod val="75000"/>
                </a:schemeClr>
              </a:gs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>
              <a:solidFill>
                <a:schemeClr val="bg1"/>
              </a:solidFill>
              <a:latin typeface="Arial" panose="020B0604020202020204" pitchFamily="34" charset="0"/>
              <a:cs typeface="Calibri" pitchFamily="34" charset="-120"/>
            </a:endParaRPr>
          </a:p>
        </p:txBody>
      </p:sp>
      <p:sp>
        <p:nvSpPr>
          <p:cNvPr id="103" name="Text 3">
            <a:extLst>
              <a:ext uri="{FF2B5EF4-FFF2-40B4-BE49-F238E27FC236}">
                <a16:creationId xmlns:a16="http://schemas.microsoft.com/office/drawing/2014/main" id="{39403F60-4D13-4CE1-8E9E-A98A188F51C8}"/>
              </a:ext>
            </a:extLst>
          </p:cNvPr>
          <p:cNvSpPr/>
          <p:nvPr/>
        </p:nvSpPr>
        <p:spPr>
          <a:xfrm>
            <a:off x="635877" y="3364335"/>
            <a:ext cx="2743953" cy="4670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Sourcing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06" name="Text 7">
            <a:extLst>
              <a:ext uri="{FF2B5EF4-FFF2-40B4-BE49-F238E27FC236}">
                <a16:creationId xmlns:a16="http://schemas.microsoft.com/office/drawing/2014/main" id="{3CE07BD0-6D2B-48A4-8057-23B8F91AC331}"/>
              </a:ext>
            </a:extLst>
          </p:cNvPr>
          <p:cNvSpPr/>
          <p:nvPr/>
        </p:nvSpPr>
        <p:spPr>
          <a:xfrm>
            <a:off x="635877" y="1449608"/>
            <a:ext cx="2743953" cy="623553"/>
          </a:xfrm>
          <a:prstGeom prst="roundRect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Contracted growers and importers; fixed prices on ~70% of inputs</a:t>
            </a:r>
          </a:p>
        </p:txBody>
      </p:sp>
      <p:sp>
        <p:nvSpPr>
          <p:cNvPr id="108" name="Text 9">
            <a:extLst>
              <a:ext uri="{FF2B5EF4-FFF2-40B4-BE49-F238E27FC236}">
                <a16:creationId xmlns:a16="http://schemas.microsoft.com/office/drawing/2014/main" id="{014A2EC8-0676-442A-A61A-3116E6AC32F3}"/>
              </a:ext>
            </a:extLst>
          </p:cNvPr>
          <p:cNvSpPr/>
          <p:nvPr/>
        </p:nvSpPr>
        <p:spPr>
          <a:xfrm>
            <a:off x="3778759" y="3364335"/>
            <a:ext cx="2743949" cy="4670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Commissary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1" name="Text 13">
            <a:extLst>
              <a:ext uri="{FF2B5EF4-FFF2-40B4-BE49-F238E27FC236}">
                <a16:creationId xmlns:a16="http://schemas.microsoft.com/office/drawing/2014/main" id="{43F91945-5338-490B-A079-75B08804BFEE}"/>
              </a:ext>
            </a:extLst>
          </p:cNvPr>
          <p:cNvSpPr/>
          <p:nvPr/>
        </p:nvSpPr>
        <p:spPr>
          <a:xfrm>
            <a:off x="3778755" y="1431517"/>
            <a:ext cx="2743953" cy="623553"/>
          </a:xfrm>
          <a:prstGeom prst="roundRect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Central kitchens make proprietary sauces and prepped produce daily</a:t>
            </a:r>
          </a:p>
        </p:txBody>
      </p:sp>
      <p:sp>
        <p:nvSpPr>
          <p:cNvPr id="113" name="Text 15">
            <a:extLst>
              <a:ext uri="{FF2B5EF4-FFF2-40B4-BE49-F238E27FC236}">
                <a16:creationId xmlns:a16="http://schemas.microsoft.com/office/drawing/2014/main" id="{60CD9414-FDE7-4B46-82C4-E5EDF8841371}"/>
              </a:ext>
            </a:extLst>
          </p:cNvPr>
          <p:cNvSpPr/>
          <p:nvPr/>
        </p:nvSpPr>
        <p:spPr>
          <a:xfrm>
            <a:off x="6921634" y="3364335"/>
            <a:ext cx="2743949" cy="4670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Cold chain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5" name="Text 19">
            <a:extLst>
              <a:ext uri="{FF2B5EF4-FFF2-40B4-BE49-F238E27FC236}">
                <a16:creationId xmlns:a16="http://schemas.microsoft.com/office/drawing/2014/main" id="{7E0448B9-6C16-4564-8A47-CEF140678176}"/>
              </a:ext>
            </a:extLst>
          </p:cNvPr>
          <p:cNvSpPr/>
          <p:nvPr/>
        </p:nvSpPr>
        <p:spPr>
          <a:xfrm>
            <a:off x="6921633" y="1487365"/>
            <a:ext cx="2743950" cy="623553"/>
          </a:xfrm>
          <a:prstGeom prst="roundRect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Daily temperature-tracked delivery to every store within a 90-minute radius</a:t>
            </a:r>
          </a:p>
        </p:txBody>
      </p:sp>
      <p:sp>
        <p:nvSpPr>
          <p:cNvPr id="116" name="Text 7">
            <a:extLst>
              <a:ext uri="{FF2B5EF4-FFF2-40B4-BE49-F238E27FC236}">
                <a16:creationId xmlns:a16="http://schemas.microsoft.com/office/drawing/2014/main" id="{A1853DE8-725B-4A14-9180-4F6E4664D8F2}"/>
              </a:ext>
            </a:extLst>
          </p:cNvPr>
          <p:cNvSpPr/>
          <p:nvPr/>
        </p:nvSpPr>
        <p:spPr>
          <a:xfrm>
            <a:off x="2207316" y="5571913"/>
            <a:ext cx="2743950" cy="623553"/>
          </a:xfrm>
          <a:prstGeom prst="roundRect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Stores get ready-to-finish components, cutting prep labor by a third</a:t>
            </a:r>
          </a:p>
        </p:txBody>
      </p:sp>
      <p:sp>
        <p:nvSpPr>
          <p:cNvPr id="117" name="Text 13">
            <a:extLst>
              <a:ext uri="{FF2B5EF4-FFF2-40B4-BE49-F238E27FC236}">
                <a16:creationId xmlns:a16="http://schemas.microsoft.com/office/drawing/2014/main" id="{39643D4B-78E4-4553-AF85-E2449C7EC7B1}"/>
              </a:ext>
            </a:extLst>
          </p:cNvPr>
          <p:cNvSpPr/>
          <p:nvPr/>
        </p:nvSpPr>
        <p:spPr>
          <a:xfrm>
            <a:off x="5350194" y="5571913"/>
            <a:ext cx="2743950" cy="623553"/>
          </a:xfrm>
          <a:prstGeom prst="roundRect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Digital QA logs every batch from receiving to service for full traceability</a:t>
            </a:r>
          </a:p>
        </p:txBody>
      </p:sp>
      <p:sp>
        <p:nvSpPr>
          <p:cNvPr id="118" name="Text 19">
            <a:extLst>
              <a:ext uri="{FF2B5EF4-FFF2-40B4-BE49-F238E27FC236}">
                <a16:creationId xmlns:a16="http://schemas.microsoft.com/office/drawing/2014/main" id="{329B3F37-9EB3-49BB-8221-6C2BA08C2771}"/>
              </a:ext>
            </a:extLst>
          </p:cNvPr>
          <p:cNvSpPr/>
          <p:nvPr/>
        </p:nvSpPr>
        <p:spPr>
          <a:xfrm>
            <a:off x="8493070" y="5571913"/>
            <a:ext cx="2743950" cy="623553"/>
          </a:xfrm>
          <a:prstGeom prst="roundRect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</a:rPr>
              <a:t>Waste tracked per store; surplus routed to a food-rescue partner each night</a:t>
            </a:r>
          </a:p>
        </p:txBody>
      </p:sp>
      <p:sp>
        <p:nvSpPr>
          <p:cNvPr id="119" name="Text 3">
            <a:extLst>
              <a:ext uri="{FF2B5EF4-FFF2-40B4-BE49-F238E27FC236}">
                <a16:creationId xmlns:a16="http://schemas.microsoft.com/office/drawing/2014/main" id="{3810C0C4-8F75-4388-9579-4FB9119B4264}"/>
              </a:ext>
            </a:extLst>
          </p:cNvPr>
          <p:cNvSpPr/>
          <p:nvPr/>
        </p:nvSpPr>
        <p:spPr>
          <a:xfrm>
            <a:off x="2207315" y="5142826"/>
            <a:ext cx="2743949" cy="4670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Stores</a:t>
            </a:r>
          </a:p>
        </p:txBody>
      </p:sp>
      <p:sp>
        <p:nvSpPr>
          <p:cNvPr id="120" name="Text 9">
            <a:extLst>
              <a:ext uri="{FF2B5EF4-FFF2-40B4-BE49-F238E27FC236}">
                <a16:creationId xmlns:a16="http://schemas.microsoft.com/office/drawing/2014/main" id="{20DF48CA-D5E5-4F2C-9410-BB3F29B06D43}"/>
              </a:ext>
            </a:extLst>
          </p:cNvPr>
          <p:cNvSpPr/>
          <p:nvPr/>
        </p:nvSpPr>
        <p:spPr>
          <a:xfrm>
            <a:off x="5350190" y="5142826"/>
            <a:ext cx="2743953" cy="4670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Quality</a:t>
            </a:r>
          </a:p>
        </p:txBody>
      </p:sp>
      <p:sp>
        <p:nvSpPr>
          <p:cNvPr id="121" name="Text 15">
            <a:extLst>
              <a:ext uri="{FF2B5EF4-FFF2-40B4-BE49-F238E27FC236}">
                <a16:creationId xmlns:a16="http://schemas.microsoft.com/office/drawing/2014/main" id="{81C4F3A6-E007-4FDA-8601-A529C86D9E54}"/>
              </a:ext>
            </a:extLst>
          </p:cNvPr>
          <p:cNvSpPr/>
          <p:nvPr/>
        </p:nvSpPr>
        <p:spPr>
          <a:xfrm>
            <a:off x="8493068" y="5142826"/>
            <a:ext cx="2743951" cy="4670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Arial" panose="020B0604020202020204" pitchFamily="34" charset="0"/>
                <a:ea typeface="Calibri" pitchFamily="34" charset="-122"/>
                <a:cs typeface="Calibri" pitchFamily="34" charset="-120"/>
              </a:rPr>
              <a:t>Recovery</a:t>
            </a: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0D64F377-7F3D-4006-A1AB-A240C609076A}"/>
              </a:ext>
            </a:extLst>
          </p:cNvPr>
          <p:cNvSpPr/>
          <p:nvPr/>
        </p:nvSpPr>
        <p:spPr>
          <a:xfrm flipV="1">
            <a:off x="1580998" y="2956845"/>
            <a:ext cx="853706" cy="268221"/>
          </a:xfrm>
          <a:prstGeom prst="triangle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3F80D86-5E83-46EE-AC2F-31422C314D06}"/>
              </a:ext>
            </a:extLst>
          </p:cNvPr>
          <p:cNvGrpSpPr/>
          <p:nvPr/>
        </p:nvGrpSpPr>
        <p:grpSpPr>
          <a:xfrm>
            <a:off x="1580998" y="2193272"/>
            <a:ext cx="853706" cy="853706"/>
            <a:chOff x="4394867" y="1354279"/>
            <a:chExt cx="365760" cy="365760"/>
          </a:xfrm>
        </p:grpSpPr>
        <p:sp>
          <p:nvSpPr>
            <p:cNvPr id="39" name="Teardrop 38">
              <a:extLst>
                <a:ext uri="{FF2B5EF4-FFF2-40B4-BE49-F238E27FC236}">
                  <a16:creationId xmlns:a16="http://schemas.microsoft.com/office/drawing/2014/main" id="{646485B0-F4D4-4A3C-9389-5BA5EC71FACC}"/>
                </a:ext>
              </a:extLst>
            </p:cNvPr>
            <p:cNvSpPr/>
            <p:nvPr/>
          </p:nvSpPr>
          <p:spPr>
            <a:xfrm rot="8100000">
              <a:off x="4394867" y="1354279"/>
              <a:ext cx="365760" cy="365760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3369E56-E5A4-4CCB-A84E-4F891B5BA563}"/>
                </a:ext>
              </a:extLst>
            </p:cNvPr>
            <p:cNvSpPr/>
            <p:nvPr/>
          </p:nvSpPr>
          <p:spPr>
            <a:xfrm>
              <a:off x="4417726" y="1377138"/>
              <a:ext cx="320040" cy="320040"/>
            </a:xfrm>
            <a:prstGeom prst="ellipse">
              <a:avLst/>
            </a:prstGeom>
            <a:solidFill>
              <a:srgbClr val="FFFFFF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445B759-D263-48A3-A1CA-35619CD42048}"/>
              </a:ext>
            </a:extLst>
          </p:cNvPr>
          <p:cNvGrpSpPr/>
          <p:nvPr/>
        </p:nvGrpSpPr>
        <p:grpSpPr>
          <a:xfrm>
            <a:off x="4723878" y="2193272"/>
            <a:ext cx="853706" cy="1031794"/>
            <a:chOff x="276397" y="1959348"/>
            <a:chExt cx="1059202" cy="1280158"/>
          </a:xfrm>
        </p:grpSpPr>
        <p:sp>
          <p:nvSpPr>
            <p:cNvPr id="43" name="Isosceles Triangle 42">
              <a:extLst>
                <a:ext uri="{FF2B5EF4-FFF2-40B4-BE49-F238E27FC236}">
                  <a16:creationId xmlns:a16="http://schemas.microsoft.com/office/drawing/2014/main" id="{607F9A93-AF27-4FDC-8D2B-5116A2EEF768}"/>
                </a:ext>
              </a:extLst>
            </p:cNvPr>
            <p:cNvSpPr/>
            <p:nvPr/>
          </p:nvSpPr>
          <p:spPr>
            <a:xfrm flipV="1">
              <a:off x="276397" y="2906721"/>
              <a:ext cx="1059202" cy="332785"/>
            </a:xfrm>
            <a:prstGeom prst="triangle">
              <a:avLst/>
            </a:prstGeom>
            <a:gradFill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EE2CB4C6-5574-4E1C-853E-85301ADDDCD9}"/>
                </a:ext>
              </a:extLst>
            </p:cNvPr>
            <p:cNvGrpSpPr/>
            <p:nvPr/>
          </p:nvGrpSpPr>
          <p:grpSpPr>
            <a:xfrm>
              <a:off x="276397" y="1959348"/>
              <a:ext cx="1059202" cy="1059202"/>
              <a:chOff x="4394867" y="1354279"/>
              <a:chExt cx="365760" cy="365760"/>
            </a:xfrm>
          </p:grpSpPr>
          <p:sp>
            <p:nvSpPr>
              <p:cNvPr id="45" name="Teardrop 44">
                <a:extLst>
                  <a:ext uri="{FF2B5EF4-FFF2-40B4-BE49-F238E27FC236}">
                    <a16:creationId xmlns:a16="http://schemas.microsoft.com/office/drawing/2014/main" id="{181687B4-A7B3-47D7-A934-1B3DE8E4E8EF}"/>
                  </a:ext>
                </a:extLst>
              </p:cNvPr>
              <p:cNvSpPr/>
              <p:nvPr/>
            </p:nvSpPr>
            <p:spPr>
              <a:xfrm rot="8100000">
                <a:off x="4394867" y="1354279"/>
                <a:ext cx="365760" cy="365760"/>
              </a:xfrm>
              <a:prstGeom prst="teardrop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3D87AFD8-15E3-41B1-9E51-C5B21FFEBF05}"/>
                  </a:ext>
                </a:extLst>
              </p:cNvPr>
              <p:cNvSpPr/>
              <p:nvPr/>
            </p:nvSpPr>
            <p:spPr>
              <a:xfrm>
                <a:off x="4417726" y="1377138"/>
                <a:ext cx="320040" cy="320040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E39FEC0-6B4E-4A6B-A89E-1C955A3058E9}"/>
              </a:ext>
            </a:extLst>
          </p:cNvPr>
          <p:cNvGrpSpPr/>
          <p:nvPr/>
        </p:nvGrpSpPr>
        <p:grpSpPr>
          <a:xfrm>
            <a:off x="7866755" y="2193272"/>
            <a:ext cx="853706" cy="1031794"/>
            <a:chOff x="276397" y="1959348"/>
            <a:chExt cx="1059202" cy="1280158"/>
          </a:xfrm>
        </p:grpSpPr>
        <p:sp>
          <p:nvSpPr>
            <p:cNvPr id="48" name="Isosceles Triangle 47">
              <a:extLst>
                <a:ext uri="{FF2B5EF4-FFF2-40B4-BE49-F238E27FC236}">
                  <a16:creationId xmlns:a16="http://schemas.microsoft.com/office/drawing/2014/main" id="{FBA39D33-179C-4918-91C0-F303305302B7}"/>
                </a:ext>
              </a:extLst>
            </p:cNvPr>
            <p:cNvSpPr/>
            <p:nvPr/>
          </p:nvSpPr>
          <p:spPr>
            <a:xfrm flipV="1">
              <a:off x="276397" y="2906721"/>
              <a:ext cx="1059202" cy="332785"/>
            </a:xfrm>
            <a:prstGeom prst="triangle">
              <a:avLst/>
            </a:prstGeom>
            <a:gradFill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0F6844EB-3245-41BF-969F-42D5AD4A5D50}"/>
                </a:ext>
              </a:extLst>
            </p:cNvPr>
            <p:cNvGrpSpPr/>
            <p:nvPr/>
          </p:nvGrpSpPr>
          <p:grpSpPr>
            <a:xfrm>
              <a:off x="276397" y="1959348"/>
              <a:ext cx="1059202" cy="1059202"/>
              <a:chOff x="4394867" y="1354279"/>
              <a:chExt cx="365760" cy="365760"/>
            </a:xfrm>
          </p:grpSpPr>
          <p:sp>
            <p:nvSpPr>
              <p:cNvPr id="50" name="Teardrop 49">
                <a:extLst>
                  <a:ext uri="{FF2B5EF4-FFF2-40B4-BE49-F238E27FC236}">
                    <a16:creationId xmlns:a16="http://schemas.microsoft.com/office/drawing/2014/main" id="{64132971-89CD-4C4C-8223-344056052D9D}"/>
                  </a:ext>
                </a:extLst>
              </p:cNvPr>
              <p:cNvSpPr/>
              <p:nvPr/>
            </p:nvSpPr>
            <p:spPr>
              <a:xfrm rot="8100000">
                <a:off x="4394867" y="1354279"/>
                <a:ext cx="365760" cy="365760"/>
              </a:xfrm>
              <a:prstGeom prst="teardrop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7A76D826-6792-41A4-8B67-44C46FC28529}"/>
                  </a:ext>
                </a:extLst>
              </p:cNvPr>
              <p:cNvSpPr/>
              <p:nvPr/>
            </p:nvSpPr>
            <p:spPr>
              <a:xfrm>
                <a:off x="4417726" y="1377138"/>
                <a:ext cx="320040" cy="320040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04AAD8F6-EB39-4CE1-A44B-7DA690996EF0}"/>
              </a:ext>
            </a:extLst>
          </p:cNvPr>
          <p:cNvSpPr/>
          <p:nvPr/>
        </p:nvSpPr>
        <p:spPr>
          <a:xfrm flipV="1">
            <a:off x="9438192" y="4711972"/>
            <a:ext cx="853706" cy="268221"/>
          </a:xfrm>
          <a:prstGeom prst="triangle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5" name="Teardrop 54">
            <a:extLst>
              <a:ext uri="{FF2B5EF4-FFF2-40B4-BE49-F238E27FC236}">
                <a16:creationId xmlns:a16="http://schemas.microsoft.com/office/drawing/2014/main" id="{1E8F8A01-42E4-4356-AF55-A8CD92DA223A}"/>
              </a:ext>
            </a:extLst>
          </p:cNvPr>
          <p:cNvSpPr/>
          <p:nvPr/>
        </p:nvSpPr>
        <p:spPr>
          <a:xfrm rot="8100000">
            <a:off x="9438192" y="3948399"/>
            <a:ext cx="853706" cy="853706"/>
          </a:xfrm>
          <a:prstGeom prst="teardrop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2CC6092-0D5A-4304-836E-7A663EFE5393}"/>
              </a:ext>
            </a:extLst>
          </p:cNvPr>
          <p:cNvSpPr/>
          <p:nvPr/>
        </p:nvSpPr>
        <p:spPr>
          <a:xfrm>
            <a:off x="9491549" y="4001753"/>
            <a:ext cx="746993" cy="746993"/>
          </a:xfrm>
          <a:prstGeom prst="ellipse">
            <a:avLst/>
          </a:prstGeom>
          <a:solidFill>
            <a:srgbClr val="FFFF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29BA74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704F576-A434-42DF-9729-BA01CAC29236}"/>
              </a:ext>
            </a:extLst>
          </p:cNvPr>
          <p:cNvGrpSpPr/>
          <p:nvPr/>
        </p:nvGrpSpPr>
        <p:grpSpPr>
          <a:xfrm>
            <a:off x="6295316" y="3948399"/>
            <a:ext cx="853706" cy="1031794"/>
            <a:chOff x="276397" y="1959348"/>
            <a:chExt cx="1059202" cy="1280158"/>
          </a:xfrm>
        </p:grpSpPr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8F3F10FE-8A72-42EE-B01E-A28642037CF7}"/>
                </a:ext>
              </a:extLst>
            </p:cNvPr>
            <p:cNvSpPr/>
            <p:nvPr/>
          </p:nvSpPr>
          <p:spPr>
            <a:xfrm flipV="1">
              <a:off x="276397" y="2906721"/>
              <a:ext cx="1059202" cy="332785"/>
            </a:xfrm>
            <a:prstGeom prst="triangle">
              <a:avLst/>
            </a:prstGeom>
            <a:gradFill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7060736C-F29F-42C9-AAA4-B28499014696}"/>
                </a:ext>
              </a:extLst>
            </p:cNvPr>
            <p:cNvGrpSpPr/>
            <p:nvPr/>
          </p:nvGrpSpPr>
          <p:grpSpPr>
            <a:xfrm>
              <a:off x="276397" y="1959348"/>
              <a:ext cx="1059202" cy="1059202"/>
              <a:chOff x="4394867" y="1354279"/>
              <a:chExt cx="365760" cy="365760"/>
            </a:xfrm>
          </p:grpSpPr>
          <p:sp>
            <p:nvSpPr>
              <p:cNvPr id="60" name="Teardrop 59">
                <a:extLst>
                  <a:ext uri="{FF2B5EF4-FFF2-40B4-BE49-F238E27FC236}">
                    <a16:creationId xmlns:a16="http://schemas.microsoft.com/office/drawing/2014/main" id="{61082256-15C6-41AB-8A7D-C9F11BF37A71}"/>
                  </a:ext>
                </a:extLst>
              </p:cNvPr>
              <p:cNvSpPr/>
              <p:nvPr/>
            </p:nvSpPr>
            <p:spPr>
              <a:xfrm rot="8100000">
                <a:off x="4394867" y="1354279"/>
                <a:ext cx="365760" cy="365760"/>
              </a:xfrm>
              <a:prstGeom prst="teardrop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B0D6F59-CC78-4FD8-BF61-F9C9C40B3C29}"/>
                  </a:ext>
                </a:extLst>
              </p:cNvPr>
              <p:cNvSpPr/>
              <p:nvPr/>
            </p:nvSpPr>
            <p:spPr>
              <a:xfrm>
                <a:off x="4417726" y="1377138"/>
                <a:ext cx="320040" cy="320040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918F2A9-CED2-4EE8-B453-52F5C90DC6D0}"/>
              </a:ext>
            </a:extLst>
          </p:cNvPr>
          <p:cNvGrpSpPr/>
          <p:nvPr/>
        </p:nvGrpSpPr>
        <p:grpSpPr>
          <a:xfrm>
            <a:off x="3152438" y="3948399"/>
            <a:ext cx="853706" cy="1031794"/>
            <a:chOff x="276397" y="1959348"/>
            <a:chExt cx="1059202" cy="1280158"/>
          </a:xfrm>
        </p:grpSpPr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2E3A9DE6-EE1A-449C-B2AD-843FF45E5459}"/>
                </a:ext>
              </a:extLst>
            </p:cNvPr>
            <p:cNvSpPr/>
            <p:nvPr/>
          </p:nvSpPr>
          <p:spPr>
            <a:xfrm flipV="1">
              <a:off x="276397" y="2906721"/>
              <a:ext cx="1059202" cy="332785"/>
            </a:xfrm>
            <a:prstGeom prst="triangle">
              <a:avLst/>
            </a:prstGeom>
            <a:gradFill>
              <a:gsLst>
                <a:gs pos="0">
                  <a:srgbClr val="000000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4D08B99-2FEB-4C56-959F-06B1D1D41386}"/>
                </a:ext>
              </a:extLst>
            </p:cNvPr>
            <p:cNvGrpSpPr/>
            <p:nvPr/>
          </p:nvGrpSpPr>
          <p:grpSpPr>
            <a:xfrm>
              <a:off x="276397" y="1959348"/>
              <a:ext cx="1059202" cy="1059202"/>
              <a:chOff x="4394867" y="1354279"/>
              <a:chExt cx="365760" cy="365760"/>
            </a:xfrm>
          </p:grpSpPr>
          <p:sp>
            <p:nvSpPr>
              <p:cNvPr id="65" name="Teardrop 64">
                <a:extLst>
                  <a:ext uri="{FF2B5EF4-FFF2-40B4-BE49-F238E27FC236}">
                    <a16:creationId xmlns:a16="http://schemas.microsoft.com/office/drawing/2014/main" id="{C1391CD4-DE8E-4E7F-A2E8-7B41A1BF0583}"/>
                  </a:ext>
                </a:extLst>
              </p:cNvPr>
              <p:cNvSpPr/>
              <p:nvPr/>
            </p:nvSpPr>
            <p:spPr>
              <a:xfrm rot="8100000">
                <a:off x="4394867" y="1354279"/>
                <a:ext cx="365760" cy="365760"/>
              </a:xfrm>
              <a:prstGeom prst="teardrop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5F32FA74-B106-429D-BE64-F807D38A134B}"/>
                  </a:ext>
                </a:extLst>
              </p:cNvPr>
              <p:cNvSpPr/>
              <p:nvPr/>
            </p:nvSpPr>
            <p:spPr>
              <a:xfrm>
                <a:off x="4417726" y="1377138"/>
                <a:ext cx="320040" cy="320040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29BA74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200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22" name="Group 66"/>
          <p:cNvGrpSpPr/>
          <p:nvPr/>
        </p:nvGrpSpPr>
        <p:grpSpPr>
          <a:xfrm>
            <a:off x="1745172" y="2357446"/>
            <a:ext cx="525358" cy="525358"/>
            <a:chOff x="2962542" y="861060"/>
            <a:chExt cx="633202" cy="633202"/>
          </a:xfrm>
        </p:grpSpPr>
        <p:sp>
          <p:nvSpPr>
            <p:cNvPr id="123" name="Accent"/>
            <p:cNvSpPr/>
            <p:nvPr/>
          </p:nvSpPr>
          <p:spPr>
            <a:xfrm>
              <a:off x="2962542" y="861060"/>
              <a:ext cx="633202" cy="633202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30" y="2068"/>
                  </a:moveTo>
                  <a:lnTo>
                    <a:pt x="4640" y="2200"/>
                  </a:lnTo>
                  <a:lnTo>
                    <a:pt x="4672" y="2247"/>
                  </a:lnTo>
                  <a:lnTo>
                    <a:pt x="4706" y="2092"/>
                  </a:lnTo>
                  <a:lnTo>
                    <a:pt x="4758" y="1929"/>
                  </a:lnTo>
                  <a:lnTo>
                    <a:pt x="4824" y="1772"/>
                  </a:lnTo>
                  <a:lnTo>
                    <a:pt x="4904" y="1622"/>
                  </a:lnTo>
                  <a:lnTo>
                    <a:pt x="5000" y="1480"/>
                  </a:lnTo>
                  <a:lnTo>
                    <a:pt x="5096" y="1622"/>
                  </a:lnTo>
                  <a:lnTo>
                    <a:pt x="5176" y="1772"/>
                  </a:lnTo>
                  <a:lnTo>
                    <a:pt x="5242" y="1929"/>
                  </a:lnTo>
                  <a:lnTo>
                    <a:pt x="5294" y="2092"/>
                  </a:lnTo>
                  <a:lnTo>
                    <a:pt x="5328" y="2247"/>
                  </a:lnTo>
                  <a:lnTo>
                    <a:pt x="5360" y="2200"/>
                  </a:lnTo>
                  <a:lnTo>
                    <a:pt x="5470" y="2068"/>
                  </a:lnTo>
                  <a:lnTo>
                    <a:pt x="5595" y="1945"/>
                  </a:lnTo>
                  <a:lnTo>
                    <a:pt x="5735" y="1833"/>
                  </a:lnTo>
                  <a:lnTo>
                    <a:pt x="5889" y="1730"/>
                  </a:lnTo>
                  <a:lnTo>
                    <a:pt x="6058" y="1637"/>
                  </a:lnTo>
                  <a:lnTo>
                    <a:pt x="6242" y="1553"/>
                  </a:lnTo>
                  <a:lnTo>
                    <a:pt x="6440" y="1480"/>
                  </a:lnTo>
                  <a:lnTo>
                    <a:pt x="6433" y="1622"/>
                  </a:lnTo>
                  <a:lnTo>
                    <a:pt x="6411" y="1771"/>
                  </a:lnTo>
                  <a:lnTo>
                    <a:pt x="6374" y="1926"/>
                  </a:lnTo>
                  <a:lnTo>
                    <a:pt x="6322" y="2085"/>
                  </a:lnTo>
                  <a:lnTo>
                    <a:pt x="6256" y="2244"/>
                  </a:lnTo>
                  <a:lnTo>
                    <a:pt x="6176" y="2404"/>
                  </a:lnTo>
                  <a:lnTo>
                    <a:pt x="6080" y="2560"/>
                  </a:lnTo>
                  <a:lnTo>
                    <a:pt x="5970" y="2711"/>
                  </a:lnTo>
                  <a:lnTo>
                    <a:pt x="5845" y="2856"/>
                  </a:lnTo>
                  <a:lnTo>
                    <a:pt x="5705" y="2991"/>
                  </a:lnTo>
                  <a:lnTo>
                    <a:pt x="5551" y="3116"/>
                  </a:lnTo>
                  <a:lnTo>
                    <a:pt x="5382" y="3226"/>
                  </a:lnTo>
                  <a:lnTo>
                    <a:pt x="5227" y="3307"/>
                  </a:lnTo>
                  <a:lnTo>
                    <a:pt x="5176" y="3428"/>
                  </a:lnTo>
                  <a:lnTo>
                    <a:pt x="5096" y="3578"/>
                  </a:lnTo>
                  <a:lnTo>
                    <a:pt x="5000" y="3720"/>
                  </a:lnTo>
                  <a:lnTo>
                    <a:pt x="4904" y="3578"/>
                  </a:lnTo>
                  <a:lnTo>
                    <a:pt x="4824" y="3428"/>
                  </a:lnTo>
                  <a:lnTo>
                    <a:pt x="4773" y="3307"/>
                  </a:lnTo>
                  <a:lnTo>
                    <a:pt x="4618" y="3226"/>
                  </a:lnTo>
                  <a:lnTo>
                    <a:pt x="4449" y="3116"/>
                  </a:lnTo>
                  <a:lnTo>
                    <a:pt x="4295" y="2991"/>
                  </a:lnTo>
                  <a:lnTo>
                    <a:pt x="4155" y="2856"/>
                  </a:lnTo>
                  <a:lnTo>
                    <a:pt x="4030" y="2711"/>
                  </a:lnTo>
                  <a:lnTo>
                    <a:pt x="3920" y="2560"/>
                  </a:lnTo>
                  <a:lnTo>
                    <a:pt x="3824" y="2404"/>
                  </a:lnTo>
                  <a:lnTo>
                    <a:pt x="3744" y="2244"/>
                  </a:lnTo>
                  <a:lnTo>
                    <a:pt x="3678" y="2085"/>
                  </a:lnTo>
                  <a:lnTo>
                    <a:pt x="3626" y="1926"/>
                  </a:lnTo>
                  <a:lnTo>
                    <a:pt x="3589" y="1771"/>
                  </a:lnTo>
                  <a:lnTo>
                    <a:pt x="3567" y="1622"/>
                  </a:lnTo>
                  <a:lnTo>
                    <a:pt x="3560" y="1480"/>
                  </a:lnTo>
                  <a:lnTo>
                    <a:pt x="3758" y="1553"/>
                  </a:lnTo>
                  <a:lnTo>
                    <a:pt x="3942" y="1637"/>
                  </a:lnTo>
                  <a:lnTo>
                    <a:pt x="4111" y="1730"/>
                  </a:lnTo>
                  <a:lnTo>
                    <a:pt x="4265" y="1833"/>
                  </a:lnTo>
                  <a:lnTo>
                    <a:pt x="4405" y="1945"/>
                  </a:lnTo>
                  <a:lnTo>
                    <a:pt x="4530" y="2068"/>
                  </a:lnTo>
                  <a:close/>
                  <a:moveTo>
                    <a:pt x="4934" y="4427"/>
                  </a:moveTo>
                  <a:lnTo>
                    <a:pt x="4971" y="4608"/>
                  </a:lnTo>
                  <a:lnTo>
                    <a:pt x="4993" y="4799"/>
                  </a:lnTo>
                  <a:lnTo>
                    <a:pt x="5000" y="5000"/>
                  </a:lnTo>
                  <a:lnTo>
                    <a:pt x="4802" y="4922"/>
                  </a:lnTo>
                  <a:lnTo>
                    <a:pt x="4618" y="4826"/>
                  </a:lnTo>
                  <a:lnTo>
                    <a:pt x="4449" y="4716"/>
                  </a:lnTo>
                  <a:lnTo>
                    <a:pt x="4295" y="4591"/>
                  </a:lnTo>
                  <a:lnTo>
                    <a:pt x="4155" y="4456"/>
                  </a:lnTo>
                  <a:lnTo>
                    <a:pt x="4030" y="4311"/>
                  </a:lnTo>
                  <a:lnTo>
                    <a:pt x="3920" y="4160"/>
                  </a:lnTo>
                  <a:lnTo>
                    <a:pt x="3824" y="4004"/>
                  </a:lnTo>
                  <a:lnTo>
                    <a:pt x="3744" y="3844"/>
                  </a:lnTo>
                  <a:lnTo>
                    <a:pt x="3678" y="3685"/>
                  </a:lnTo>
                  <a:lnTo>
                    <a:pt x="3626" y="3526"/>
                  </a:lnTo>
                  <a:lnTo>
                    <a:pt x="3589" y="3371"/>
                  </a:lnTo>
                  <a:lnTo>
                    <a:pt x="3567" y="3222"/>
                  </a:lnTo>
                  <a:lnTo>
                    <a:pt x="3560" y="3080"/>
                  </a:lnTo>
                  <a:lnTo>
                    <a:pt x="3758" y="3153"/>
                  </a:lnTo>
                  <a:lnTo>
                    <a:pt x="3942" y="3237"/>
                  </a:lnTo>
                  <a:lnTo>
                    <a:pt x="4111" y="3330"/>
                  </a:lnTo>
                  <a:lnTo>
                    <a:pt x="4265" y="3433"/>
                  </a:lnTo>
                  <a:lnTo>
                    <a:pt x="4405" y="3545"/>
                  </a:lnTo>
                  <a:lnTo>
                    <a:pt x="4530" y="3668"/>
                  </a:lnTo>
                  <a:lnTo>
                    <a:pt x="4640" y="3800"/>
                  </a:lnTo>
                  <a:lnTo>
                    <a:pt x="4736" y="3942"/>
                  </a:lnTo>
                  <a:lnTo>
                    <a:pt x="4816" y="4094"/>
                  </a:lnTo>
                  <a:lnTo>
                    <a:pt x="4882" y="4256"/>
                  </a:lnTo>
                  <a:lnTo>
                    <a:pt x="4934" y="4427"/>
                  </a:lnTo>
                  <a:close/>
                  <a:moveTo>
                    <a:pt x="5000" y="5000"/>
                  </a:moveTo>
                  <a:lnTo>
                    <a:pt x="5007" y="4799"/>
                  </a:lnTo>
                  <a:lnTo>
                    <a:pt x="5029" y="4608"/>
                  </a:lnTo>
                  <a:lnTo>
                    <a:pt x="5066" y="4427"/>
                  </a:lnTo>
                  <a:lnTo>
                    <a:pt x="5118" y="4256"/>
                  </a:lnTo>
                  <a:lnTo>
                    <a:pt x="5184" y="4094"/>
                  </a:lnTo>
                  <a:lnTo>
                    <a:pt x="5264" y="3942"/>
                  </a:lnTo>
                  <a:lnTo>
                    <a:pt x="5360" y="3800"/>
                  </a:lnTo>
                  <a:lnTo>
                    <a:pt x="5470" y="3668"/>
                  </a:lnTo>
                  <a:lnTo>
                    <a:pt x="5595" y="3545"/>
                  </a:lnTo>
                  <a:lnTo>
                    <a:pt x="5735" y="3433"/>
                  </a:lnTo>
                  <a:lnTo>
                    <a:pt x="5889" y="3330"/>
                  </a:lnTo>
                  <a:lnTo>
                    <a:pt x="6058" y="3237"/>
                  </a:lnTo>
                  <a:lnTo>
                    <a:pt x="6242" y="3153"/>
                  </a:lnTo>
                  <a:lnTo>
                    <a:pt x="6440" y="3080"/>
                  </a:lnTo>
                  <a:lnTo>
                    <a:pt x="6433" y="3222"/>
                  </a:lnTo>
                  <a:lnTo>
                    <a:pt x="6411" y="3371"/>
                  </a:lnTo>
                  <a:lnTo>
                    <a:pt x="6374" y="3526"/>
                  </a:lnTo>
                  <a:lnTo>
                    <a:pt x="6322" y="3685"/>
                  </a:lnTo>
                  <a:lnTo>
                    <a:pt x="6256" y="3844"/>
                  </a:lnTo>
                  <a:lnTo>
                    <a:pt x="6176" y="4004"/>
                  </a:lnTo>
                  <a:lnTo>
                    <a:pt x="6080" y="4160"/>
                  </a:lnTo>
                  <a:lnTo>
                    <a:pt x="5970" y="4311"/>
                  </a:lnTo>
                  <a:lnTo>
                    <a:pt x="5845" y="4456"/>
                  </a:lnTo>
                  <a:lnTo>
                    <a:pt x="5705" y="4591"/>
                  </a:lnTo>
                  <a:lnTo>
                    <a:pt x="5551" y="4716"/>
                  </a:lnTo>
                  <a:lnTo>
                    <a:pt x="5382" y="4826"/>
                  </a:lnTo>
                  <a:lnTo>
                    <a:pt x="5198" y="4922"/>
                  </a:lnTo>
                  <a:lnTo>
                    <a:pt x="5000" y="5000"/>
                  </a:lnTo>
                  <a:close/>
                  <a:moveTo>
                    <a:pt x="4934" y="6027"/>
                  </a:moveTo>
                  <a:lnTo>
                    <a:pt x="4971" y="6208"/>
                  </a:lnTo>
                  <a:lnTo>
                    <a:pt x="4993" y="6399"/>
                  </a:lnTo>
                  <a:lnTo>
                    <a:pt x="5000" y="6600"/>
                  </a:lnTo>
                  <a:lnTo>
                    <a:pt x="4802" y="6522"/>
                  </a:lnTo>
                  <a:lnTo>
                    <a:pt x="4618" y="6426"/>
                  </a:lnTo>
                  <a:lnTo>
                    <a:pt x="4449" y="6316"/>
                  </a:lnTo>
                  <a:lnTo>
                    <a:pt x="4295" y="6191"/>
                  </a:lnTo>
                  <a:lnTo>
                    <a:pt x="4155" y="6056"/>
                  </a:lnTo>
                  <a:lnTo>
                    <a:pt x="4030" y="5911"/>
                  </a:lnTo>
                  <a:lnTo>
                    <a:pt x="3920" y="5760"/>
                  </a:lnTo>
                  <a:lnTo>
                    <a:pt x="3824" y="5604"/>
                  </a:lnTo>
                  <a:lnTo>
                    <a:pt x="3744" y="5444"/>
                  </a:lnTo>
                  <a:lnTo>
                    <a:pt x="3678" y="5285"/>
                  </a:lnTo>
                  <a:lnTo>
                    <a:pt x="3626" y="5126"/>
                  </a:lnTo>
                  <a:lnTo>
                    <a:pt x="3589" y="4971"/>
                  </a:lnTo>
                  <a:lnTo>
                    <a:pt x="3567" y="4822"/>
                  </a:lnTo>
                  <a:lnTo>
                    <a:pt x="3560" y="4680"/>
                  </a:lnTo>
                  <a:lnTo>
                    <a:pt x="3758" y="4753"/>
                  </a:lnTo>
                  <a:lnTo>
                    <a:pt x="3942" y="4837"/>
                  </a:lnTo>
                  <a:lnTo>
                    <a:pt x="4111" y="4930"/>
                  </a:lnTo>
                  <a:lnTo>
                    <a:pt x="4265" y="5033"/>
                  </a:lnTo>
                  <a:lnTo>
                    <a:pt x="4405" y="5145"/>
                  </a:lnTo>
                  <a:lnTo>
                    <a:pt x="4530" y="5268"/>
                  </a:lnTo>
                  <a:lnTo>
                    <a:pt x="4640" y="5400"/>
                  </a:lnTo>
                  <a:lnTo>
                    <a:pt x="4736" y="5542"/>
                  </a:lnTo>
                  <a:lnTo>
                    <a:pt x="4816" y="5694"/>
                  </a:lnTo>
                  <a:lnTo>
                    <a:pt x="4882" y="5856"/>
                  </a:lnTo>
                  <a:lnTo>
                    <a:pt x="4934" y="6027"/>
                  </a:lnTo>
                  <a:close/>
                  <a:moveTo>
                    <a:pt x="5000" y="6600"/>
                  </a:moveTo>
                  <a:lnTo>
                    <a:pt x="5007" y="6399"/>
                  </a:lnTo>
                  <a:lnTo>
                    <a:pt x="5029" y="6208"/>
                  </a:lnTo>
                  <a:lnTo>
                    <a:pt x="5066" y="6027"/>
                  </a:lnTo>
                  <a:lnTo>
                    <a:pt x="5118" y="5856"/>
                  </a:lnTo>
                  <a:lnTo>
                    <a:pt x="5184" y="5694"/>
                  </a:lnTo>
                  <a:lnTo>
                    <a:pt x="5264" y="5542"/>
                  </a:lnTo>
                  <a:lnTo>
                    <a:pt x="5360" y="5400"/>
                  </a:lnTo>
                  <a:lnTo>
                    <a:pt x="5470" y="5268"/>
                  </a:lnTo>
                  <a:lnTo>
                    <a:pt x="5595" y="5145"/>
                  </a:lnTo>
                  <a:lnTo>
                    <a:pt x="5735" y="5033"/>
                  </a:lnTo>
                  <a:lnTo>
                    <a:pt x="5889" y="4930"/>
                  </a:lnTo>
                  <a:lnTo>
                    <a:pt x="6058" y="4837"/>
                  </a:lnTo>
                  <a:lnTo>
                    <a:pt x="6242" y="4753"/>
                  </a:lnTo>
                  <a:lnTo>
                    <a:pt x="6440" y="4680"/>
                  </a:lnTo>
                  <a:lnTo>
                    <a:pt x="6433" y="4822"/>
                  </a:lnTo>
                  <a:lnTo>
                    <a:pt x="6411" y="4971"/>
                  </a:lnTo>
                  <a:lnTo>
                    <a:pt x="6374" y="5126"/>
                  </a:lnTo>
                  <a:lnTo>
                    <a:pt x="6322" y="5285"/>
                  </a:lnTo>
                  <a:lnTo>
                    <a:pt x="6256" y="5444"/>
                  </a:lnTo>
                  <a:lnTo>
                    <a:pt x="6176" y="5604"/>
                  </a:lnTo>
                  <a:lnTo>
                    <a:pt x="6080" y="5760"/>
                  </a:lnTo>
                  <a:lnTo>
                    <a:pt x="5970" y="5911"/>
                  </a:lnTo>
                  <a:lnTo>
                    <a:pt x="5845" y="6056"/>
                  </a:lnTo>
                  <a:lnTo>
                    <a:pt x="5705" y="6191"/>
                  </a:lnTo>
                  <a:lnTo>
                    <a:pt x="5551" y="6316"/>
                  </a:lnTo>
                  <a:lnTo>
                    <a:pt x="5382" y="6426"/>
                  </a:lnTo>
                  <a:lnTo>
                    <a:pt x="5198" y="6522"/>
                  </a:lnTo>
                  <a:lnTo>
                    <a:pt x="5000" y="6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4" name="Outline"/>
            <p:cNvSpPr/>
            <p:nvPr/>
          </p:nvSpPr>
          <p:spPr>
            <a:xfrm>
              <a:off x="2962542" y="861060"/>
              <a:ext cx="633202" cy="633202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483" y="1848"/>
                  </a:moveTo>
                  <a:lnTo>
                    <a:pt x="4492" y="1856"/>
                  </a:lnTo>
                  <a:lnTo>
                    <a:pt x="4612" y="1974"/>
                  </a:lnTo>
                  <a:lnTo>
                    <a:pt x="4638" y="1892"/>
                  </a:lnTo>
                  <a:lnTo>
                    <a:pt x="4642" y="1881"/>
                  </a:lnTo>
                  <a:lnTo>
                    <a:pt x="4708" y="1724"/>
                  </a:lnTo>
                  <a:lnTo>
                    <a:pt x="4714" y="1713"/>
                  </a:lnTo>
                  <a:lnTo>
                    <a:pt x="4794" y="1563"/>
                  </a:lnTo>
                  <a:lnTo>
                    <a:pt x="4801" y="1552"/>
                  </a:lnTo>
                  <a:lnTo>
                    <a:pt x="4896" y="1410"/>
                  </a:lnTo>
                  <a:lnTo>
                    <a:pt x="4906" y="1397"/>
                  </a:lnTo>
                  <a:lnTo>
                    <a:pt x="4918" y="1386"/>
                  </a:lnTo>
                  <a:lnTo>
                    <a:pt x="4931" y="1376"/>
                  </a:lnTo>
                  <a:lnTo>
                    <a:pt x="4945" y="1368"/>
                  </a:lnTo>
                  <a:lnTo>
                    <a:pt x="4960" y="1362"/>
                  </a:lnTo>
                  <a:lnTo>
                    <a:pt x="4976" y="1357"/>
                  </a:lnTo>
                  <a:lnTo>
                    <a:pt x="4992" y="1355"/>
                  </a:lnTo>
                  <a:lnTo>
                    <a:pt x="5008" y="1355"/>
                  </a:lnTo>
                  <a:lnTo>
                    <a:pt x="5024" y="1357"/>
                  </a:lnTo>
                  <a:lnTo>
                    <a:pt x="5040" y="1362"/>
                  </a:lnTo>
                  <a:lnTo>
                    <a:pt x="5055" y="1368"/>
                  </a:lnTo>
                  <a:lnTo>
                    <a:pt x="5069" y="1376"/>
                  </a:lnTo>
                  <a:lnTo>
                    <a:pt x="5082" y="1386"/>
                  </a:lnTo>
                  <a:lnTo>
                    <a:pt x="5094" y="1397"/>
                  </a:lnTo>
                  <a:lnTo>
                    <a:pt x="5104" y="1410"/>
                  </a:lnTo>
                  <a:lnTo>
                    <a:pt x="5199" y="1552"/>
                  </a:lnTo>
                  <a:lnTo>
                    <a:pt x="5206" y="1563"/>
                  </a:lnTo>
                  <a:lnTo>
                    <a:pt x="5286" y="1713"/>
                  </a:lnTo>
                  <a:lnTo>
                    <a:pt x="5292" y="1724"/>
                  </a:lnTo>
                  <a:lnTo>
                    <a:pt x="5358" y="1881"/>
                  </a:lnTo>
                  <a:lnTo>
                    <a:pt x="5362" y="1892"/>
                  </a:lnTo>
                  <a:lnTo>
                    <a:pt x="5388" y="1974"/>
                  </a:lnTo>
                  <a:lnTo>
                    <a:pt x="5508" y="1856"/>
                  </a:lnTo>
                  <a:lnTo>
                    <a:pt x="5517" y="1848"/>
                  </a:lnTo>
                  <a:lnTo>
                    <a:pt x="5656" y="1735"/>
                  </a:lnTo>
                  <a:lnTo>
                    <a:pt x="5665" y="1729"/>
                  </a:lnTo>
                  <a:lnTo>
                    <a:pt x="5820" y="1626"/>
                  </a:lnTo>
                  <a:lnTo>
                    <a:pt x="5829" y="1620"/>
                  </a:lnTo>
                  <a:lnTo>
                    <a:pt x="5998" y="1527"/>
                  </a:lnTo>
                  <a:lnTo>
                    <a:pt x="6006" y="1523"/>
                  </a:lnTo>
                  <a:lnTo>
                    <a:pt x="6190" y="1440"/>
                  </a:lnTo>
                  <a:lnTo>
                    <a:pt x="6198" y="1436"/>
                  </a:lnTo>
                  <a:lnTo>
                    <a:pt x="6397" y="1363"/>
                  </a:lnTo>
                  <a:lnTo>
                    <a:pt x="6412" y="1358"/>
                  </a:lnTo>
                  <a:lnTo>
                    <a:pt x="6429" y="1356"/>
                  </a:lnTo>
                  <a:lnTo>
                    <a:pt x="6445" y="1355"/>
                  </a:lnTo>
                  <a:lnTo>
                    <a:pt x="6461" y="1357"/>
                  </a:lnTo>
                  <a:lnTo>
                    <a:pt x="6477" y="1361"/>
                  </a:lnTo>
                  <a:lnTo>
                    <a:pt x="6493" y="1367"/>
                  </a:lnTo>
                  <a:lnTo>
                    <a:pt x="6507" y="1375"/>
                  </a:lnTo>
                  <a:lnTo>
                    <a:pt x="6521" y="1384"/>
                  </a:lnTo>
                  <a:lnTo>
                    <a:pt x="6532" y="1396"/>
                  </a:lnTo>
                  <a:lnTo>
                    <a:pt x="6543" y="1409"/>
                  </a:lnTo>
                  <a:lnTo>
                    <a:pt x="6551" y="1423"/>
                  </a:lnTo>
                  <a:lnTo>
                    <a:pt x="6558" y="1438"/>
                  </a:lnTo>
                  <a:lnTo>
                    <a:pt x="6562" y="1454"/>
                  </a:lnTo>
                  <a:lnTo>
                    <a:pt x="6565" y="1470"/>
                  </a:lnTo>
                  <a:lnTo>
                    <a:pt x="6565" y="1486"/>
                  </a:lnTo>
                  <a:lnTo>
                    <a:pt x="6557" y="1628"/>
                  </a:lnTo>
                  <a:lnTo>
                    <a:pt x="6556" y="1640"/>
                  </a:lnTo>
                  <a:lnTo>
                    <a:pt x="6534" y="1789"/>
                  </a:lnTo>
                  <a:lnTo>
                    <a:pt x="6532" y="1800"/>
                  </a:lnTo>
                  <a:lnTo>
                    <a:pt x="6496" y="1955"/>
                  </a:lnTo>
                  <a:lnTo>
                    <a:pt x="6493" y="1965"/>
                  </a:lnTo>
                  <a:lnTo>
                    <a:pt x="6441" y="2123"/>
                  </a:lnTo>
                  <a:lnTo>
                    <a:pt x="6438" y="2132"/>
                  </a:lnTo>
                  <a:lnTo>
                    <a:pt x="6372" y="2292"/>
                  </a:lnTo>
                  <a:lnTo>
                    <a:pt x="6368" y="2301"/>
                  </a:lnTo>
                  <a:lnTo>
                    <a:pt x="6287" y="2460"/>
                  </a:lnTo>
                  <a:lnTo>
                    <a:pt x="6282" y="2469"/>
                  </a:lnTo>
                  <a:lnTo>
                    <a:pt x="6187" y="2625"/>
                  </a:lnTo>
                  <a:lnTo>
                    <a:pt x="6181" y="2634"/>
                  </a:lnTo>
                  <a:lnTo>
                    <a:pt x="6071" y="2785"/>
                  </a:lnTo>
                  <a:lnTo>
                    <a:pt x="6064" y="2793"/>
                  </a:lnTo>
                  <a:lnTo>
                    <a:pt x="5939" y="2938"/>
                  </a:lnTo>
                  <a:lnTo>
                    <a:pt x="5932" y="2946"/>
                  </a:lnTo>
                  <a:lnTo>
                    <a:pt x="5792" y="3081"/>
                  </a:lnTo>
                  <a:lnTo>
                    <a:pt x="5784" y="3089"/>
                  </a:lnTo>
                  <a:lnTo>
                    <a:pt x="5629" y="3213"/>
                  </a:lnTo>
                  <a:lnTo>
                    <a:pt x="5620" y="3220"/>
                  </a:lnTo>
                  <a:lnTo>
                    <a:pt x="5451" y="3331"/>
                  </a:lnTo>
                  <a:lnTo>
                    <a:pt x="5440" y="3337"/>
                  </a:lnTo>
                  <a:lnTo>
                    <a:pt x="5325" y="3397"/>
                  </a:lnTo>
                  <a:lnTo>
                    <a:pt x="5292" y="3476"/>
                  </a:lnTo>
                  <a:lnTo>
                    <a:pt x="5286" y="3487"/>
                  </a:lnTo>
                  <a:lnTo>
                    <a:pt x="5250" y="3555"/>
                  </a:lnTo>
                  <a:lnTo>
                    <a:pt x="5250" y="3740"/>
                  </a:lnTo>
                  <a:lnTo>
                    <a:pt x="5256" y="3730"/>
                  </a:lnTo>
                  <a:lnTo>
                    <a:pt x="5264" y="3720"/>
                  </a:lnTo>
                  <a:lnTo>
                    <a:pt x="5374" y="3588"/>
                  </a:lnTo>
                  <a:lnTo>
                    <a:pt x="5383" y="3578"/>
                  </a:lnTo>
                  <a:lnTo>
                    <a:pt x="5508" y="3456"/>
                  </a:lnTo>
                  <a:lnTo>
                    <a:pt x="5517" y="3448"/>
                  </a:lnTo>
                  <a:lnTo>
                    <a:pt x="5656" y="3335"/>
                  </a:lnTo>
                  <a:lnTo>
                    <a:pt x="5665" y="3329"/>
                  </a:lnTo>
                  <a:lnTo>
                    <a:pt x="5820" y="3226"/>
                  </a:lnTo>
                  <a:lnTo>
                    <a:pt x="5829" y="3220"/>
                  </a:lnTo>
                  <a:lnTo>
                    <a:pt x="5998" y="3127"/>
                  </a:lnTo>
                  <a:lnTo>
                    <a:pt x="6006" y="3123"/>
                  </a:lnTo>
                  <a:lnTo>
                    <a:pt x="6190" y="3040"/>
                  </a:lnTo>
                  <a:lnTo>
                    <a:pt x="6198" y="3036"/>
                  </a:lnTo>
                  <a:lnTo>
                    <a:pt x="6397" y="2963"/>
                  </a:lnTo>
                  <a:lnTo>
                    <a:pt x="6412" y="2958"/>
                  </a:lnTo>
                  <a:lnTo>
                    <a:pt x="6429" y="2956"/>
                  </a:lnTo>
                  <a:lnTo>
                    <a:pt x="6445" y="2955"/>
                  </a:lnTo>
                  <a:lnTo>
                    <a:pt x="6461" y="2957"/>
                  </a:lnTo>
                  <a:lnTo>
                    <a:pt x="6477" y="2961"/>
                  </a:lnTo>
                  <a:lnTo>
                    <a:pt x="6493" y="2967"/>
                  </a:lnTo>
                  <a:lnTo>
                    <a:pt x="6507" y="2975"/>
                  </a:lnTo>
                  <a:lnTo>
                    <a:pt x="6521" y="2984"/>
                  </a:lnTo>
                  <a:lnTo>
                    <a:pt x="6532" y="2996"/>
                  </a:lnTo>
                  <a:lnTo>
                    <a:pt x="6543" y="3009"/>
                  </a:lnTo>
                  <a:lnTo>
                    <a:pt x="6551" y="3023"/>
                  </a:lnTo>
                  <a:lnTo>
                    <a:pt x="6558" y="3038"/>
                  </a:lnTo>
                  <a:lnTo>
                    <a:pt x="6562" y="3054"/>
                  </a:lnTo>
                  <a:lnTo>
                    <a:pt x="6565" y="3070"/>
                  </a:lnTo>
                  <a:lnTo>
                    <a:pt x="6565" y="3086"/>
                  </a:lnTo>
                  <a:lnTo>
                    <a:pt x="6557" y="3228"/>
                  </a:lnTo>
                  <a:lnTo>
                    <a:pt x="6556" y="3240"/>
                  </a:lnTo>
                  <a:lnTo>
                    <a:pt x="6534" y="3389"/>
                  </a:lnTo>
                  <a:lnTo>
                    <a:pt x="6532" y="3400"/>
                  </a:lnTo>
                  <a:lnTo>
                    <a:pt x="6496" y="3555"/>
                  </a:lnTo>
                  <a:lnTo>
                    <a:pt x="6493" y="3565"/>
                  </a:lnTo>
                  <a:lnTo>
                    <a:pt x="6441" y="3723"/>
                  </a:lnTo>
                  <a:lnTo>
                    <a:pt x="6438" y="3732"/>
                  </a:lnTo>
                  <a:lnTo>
                    <a:pt x="6372" y="3892"/>
                  </a:lnTo>
                  <a:lnTo>
                    <a:pt x="6368" y="3901"/>
                  </a:lnTo>
                  <a:lnTo>
                    <a:pt x="6287" y="4060"/>
                  </a:lnTo>
                  <a:lnTo>
                    <a:pt x="6282" y="4069"/>
                  </a:lnTo>
                  <a:lnTo>
                    <a:pt x="6187" y="4225"/>
                  </a:lnTo>
                  <a:lnTo>
                    <a:pt x="6181" y="4234"/>
                  </a:lnTo>
                  <a:lnTo>
                    <a:pt x="6071" y="4385"/>
                  </a:lnTo>
                  <a:lnTo>
                    <a:pt x="6064" y="4393"/>
                  </a:lnTo>
                  <a:lnTo>
                    <a:pt x="5939" y="4538"/>
                  </a:lnTo>
                  <a:lnTo>
                    <a:pt x="5932" y="4546"/>
                  </a:lnTo>
                  <a:lnTo>
                    <a:pt x="5792" y="4681"/>
                  </a:lnTo>
                  <a:lnTo>
                    <a:pt x="5784" y="4689"/>
                  </a:lnTo>
                  <a:lnTo>
                    <a:pt x="5629" y="4813"/>
                  </a:lnTo>
                  <a:lnTo>
                    <a:pt x="5620" y="4820"/>
                  </a:lnTo>
                  <a:lnTo>
                    <a:pt x="5451" y="4931"/>
                  </a:lnTo>
                  <a:lnTo>
                    <a:pt x="5440" y="4937"/>
                  </a:lnTo>
                  <a:lnTo>
                    <a:pt x="5256" y="5033"/>
                  </a:lnTo>
                  <a:lnTo>
                    <a:pt x="5250" y="5036"/>
                  </a:lnTo>
                  <a:lnTo>
                    <a:pt x="5250" y="5340"/>
                  </a:lnTo>
                  <a:lnTo>
                    <a:pt x="5256" y="5330"/>
                  </a:lnTo>
                  <a:lnTo>
                    <a:pt x="5264" y="5320"/>
                  </a:lnTo>
                  <a:lnTo>
                    <a:pt x="5374" y="5188"/>
                  </a:lnTo>
                  <a:lnTo>
                    <a:pt x="5383" y="5178"/>
                  </a:lnTo>
                  <a:lnTo>
                    <a:pt x="5508" y="5056"/>
                  </a:lnTo>
                  <a:lnTo>
                    <a:pt x="5517" y="5048"/>
                  </a:lnTo>
                  <a:lnTo>
                    <a:pt x="5656" y="4935"/>
                  </a:lnTo>
                  <a:lnTo>
                    <a:pt x="5665" y="4929"/>
                  </a:lnTo>
                  <a:lnTo>
                    <a:pt x="5820" y="4826"/>
                  </a:lnTo>
                  <a:lnTo>
                    <a:pt x="5829" y="4820"/>
                  </a:lnTo>
                  <a:lnTo>
                    <a:pt x="5998" y="4727"/>
                  </a:lnTo>
                  <a:lnTo>
                    <a:pt x="6006" y="4723"/>
                  </a:lnTo>
                  <a:lnTo>
                    <a:pt x="6190" y="4640"/>
                  </a:lnTo>
                  <a:lnTo>
                    <a:pt x="6198" y="4636"/>
                  </a:lnTo>
                  <a:lnTo>
                    <a:pt x="6397" y="4563"/>
                  </a:lnTo>
                  <a:lnTo>
                    <a:pt x="6412" y="4558"/>
                  </a:lnTo>
                  <a:lnTo>
                    <a:pt x="6429" y="4556"/>
                  </a:lnTo>
                  <a:lnTo>
                    <a:pt x="6445" y="4555"/>
                  </a:lnTo>
                  <a:lnTo>
                    <a:pt x="6461" y="4557"/>
                  </a:lnTo>
                  <a:lnTo>
                    <a:pt x="6477" y="4561"/>
                  </a:lnTo>
                  <a:lnTo>
                    <a:pt x="6493" y="4567"/>
                  </a:lnTo>
                  <a:lnTo>
                    <a:pt x="6507" y="4575"/>
                  </a:lnTo>
                  <a:lnTo>
                    <a:pt x="6521" y="4584"/>
                  </a:lnTo>
                  <a:lnTo>
                    <a:pt x="6532" y="4596"/>
                  </a:lnTo>
                  <a:lnTo>
                    <a:pt x="6543" y="4609"/>
                  </a:lnTo>
                  <a:lnTo>
                    <a:pt x="6551" y="4623"/>
                  </a:lnTo>
                  <a:lnTo>
                    <a:pt x="6558" y="4638"/>
                  </a:lnTo>
                  <a:lnTo>
                    <a:pt x="6562" y="4654"/>
                  </a:lnTo>
                  <a:lnTo>
                    <a:pt x="6565" y="4670"/>
                  </a:lnTo>
                  <a:lnTo>
                    <a:pt x="6565" y="4686"/>
                  </a:lnTo>
                  <a:lnTo>
                    <a:pt x="6557" y="4828"/>
                  </a:lnTo>
                  <a:lnTo>
                    <a:pt x="6556" y="4840"/>
                  </a:lnTo>
                  <a:lnTo>
                    <a:pt x="6534" y="4989"/>
                  </a:lnTo>
                  <a:lnTo>
                    <a:pt x="6532" y="5000"/>
                  </a:lnTo>
                  <a:lnTo>
                    <a:pt x="6496" y="5155"/>
                  </a:lnTo>
                  <a:lnTo>
                    <a:pt x="6493" y="5165"/>
                  </a:lnTo>
                  <a:lnTo>
                    <a:pt x="6441" y="5323"/>
                  </a:lnTo>
                  <a:lnTo>
                    <a:pt x="6438" y="5332"/>
                  </a:lnTo>
                  <a:lnTo>
                    <a:pt x="6372" y="5492"/>
                  </a:lnTo>
                  <a:lnTo>
                    <a:pt x="6368" y="5501"/>
                  </a:lnTo>
                  <a:lnTo>
                    <a:pt x="6287" y="5660"/>
                  </a:lnTo>
                  <a:lnTo>
                    <a:pt x="6282" y="5669"/>
                  </a:lnTo>
                  <a:lnTo>
                    <a:pt x="6187" y="5825"/>
                  </a:lnTo>
                  <a:lnTo>
                    <a:pt x="6181" y="5834"/>
                  </a:lnTo>
                  <a:lnTo>
                    <a:pt x="6071" y="5985"/>
                  </a:lnTo>
                  <a:lnTo>
                    <a:pt x="6064" y="5993"/>
                  </a:lnTo>
                  <a:lnTo>
                    <a:pt x="5939" y="6138"/>
                  </a:lnTo>
                  <a:lnTo>
                    <a:pt x="5932" y="6146"/>
                  </a:lnTo>
                  <a:lnTo>
                    <a:pt x="5792" y="6281"/>
                  </a:lnTo>
                  <a:lnTo>
                    <a:pt x="5784" y="6289"/>
                  </a:lnTo>
                  <a:lnTo>
                    <a:pt x="5629" y="6413"/>
                  </a:lnTo>
                  <a:lnTo>
                    <a:pt x="5620" y="6420"/>
                  </a:lnTo>
                  <a:lnTo>
                    <a:pt x="5451" y="6531"/>
                  </a:lnTo>
                  <a:lnTo>
                    <a:pt x="5440" y="6537"/>
                  </a:lnTo>
                  <a:lnTo>
                    <a:pt x="5256" y="6633"/>
                  </a:lnTo>
                  <a:lnTo>
                    <a:pt x="5250" y="6636"/>
                  </a:lnTo>
                  <a:lnTo>
                    <a:pt x="5250" y="8520"/>
                  </a:lnTo>
                  <a:lnTo>
                    <a:pt x="5248" y="8553"/>
                  </a:lnTo>
                  <a:lnTo>
                    <a:pt x="5241" y="8585"/>
                  </a:lnTo>
                  <a:lnTo>
                    <a:pt x="5231" y="8616"/>
                  </a:lnTo>
                  <a:lnTo>
                    <a:pt x="5217" y="8645"/>
                  </a:lnTo>
                  <a:lnTo>
                    <a:pt x="5198" y="8672"/>
                  </a:lnTo>
                  <a:lnTo>
                    <a:pt x="5177" y="8697"/>
                  </a:lnTo>
                  <a:lnTo>
                    <a:pt x="5152" y="8718"/>
                  </a:lnTo>
                  <a:lnTo>
                    <a:pt x="5125" y="8737"/>
                  </a:lnTo>
                  <a:lnTo>
                    <a:pt x="5096" y="8751"/>
                  </a:lnTo>
                  <a:lnTo>
                    <a:pt x="5065" y="8761"/>
                  </a:lnTo>
                  <a:lnTo>
                    <a:pt x="5033" y="8768"/>
                  </a:lnTo>
                  <a:lnTo>
                    <a:pt x="5000" y="8770"/>
                  </a:lnTo>
                  <a:lnTo>
                    <a:pt x="4967" y="8768"/>
                  </a:lnTo>
                  <a:lnTo>
                    <a:pt x="4935" y="8761"/>
                  </a:lnTo>
                  <a:lnTo>
                    <a:pt x="4904" y="8751"/>
                  </a:lnTo>
                  <a:lnTo>
                    <a:pt x="4875" y="8737"/>
                  </a:lnTo>
                  <a:lnTo>
                    <a:pt x="4848" y="8718"/>
                  </a:lnTo>
                  <a:lnTo>
                    <a:pt x="4823" y="8697"/>
                  </a:lnTo>
                  <a:lnTo>
                    <a:pt x="4802" y="8672"/>
                  </a:lnTo>
                  <a:lnTo>
                    <a:pt x="4783" y="8645"/>
                  </a:lnTo>
                  <a:lnTo>
                    <a:pt x="4769" y="8616"/>
                  </a:lnTo>
                  <a:lnTo>
                    <a:pt x="4759" y="8585"/>
                  </a:lnTo>
                  <a:lnTo>
                    <a:pt x="4752" y="8553"/>
                  </a:lnTo>
                  <a:lnTo>
                    <a:pt x="4750" y="8520"/>
                  </a:lnTo>
                  <a:lnTo>
                    <a:pt x="4750" y="6636"/>
                  </a:lnTo>
                  <a:lnTo>
                    <a:pt x="4744" y="6633"/>
                  </a:lnTo>
                  <a:lnTo>
                    <a:pt x="4560" y="6537"/>
                  </a:lnTo>
                  <a:lnTo>
                    <a:pt x="4549" y="6531"/>
                  </a:lnTo>
                  <a:lnTo>
                    <a:pt x="4380" y="6420"/>
                  </a:lnTo>
                  <a:lnTo>
                    <a:pt x="4371" y="6413"/>
                  </a:lnTo>
                  <a:lnTo>
                    <a:pt x="4216" y="6289"/>
                  </a:lnTo>
                  <a:lnTo>
                    <a:pt x="4208" y="6281"/>
                  </a:lnTo>
                  <a:lnTo>
                    <a:pt x="4068" y="6146"/>
                  </a:lnTo>
                  <a:lnTo>
                    <a:pt x="4061" y="6138"/>
                  </a:lnTo>
                  <a:lnTo>
                    <a:pt x="3936" y="5993"/>
                  </a:lnTo>
                  <a:lnTo>
                    <a:pt x="3929" y="5985"/>
                  </a:lnTo>
                  <a:lnTo>
                    <a:pt x="3819" y="5834"/>
                  </a:lnTo>
                  <a:lnTo>
                    <a:pt x="3813" y="5825"/>
                  </a:lnTo>
                  <a:lnTo>
                    <a:pt x="3718" y="5669"/>
                  </a:lnTo>
                  <a:lnTo>
                    <a:pt x="3713" y="5660"/>
                  </a:lnTo>
                  <a:lnTo>
                    <a:pt x="3632" y="5501"/>
                  </a:lnTo>
                  <a:lnTo>
                    <a:pt x="3628" y="5492"/>
                  </a:lnTo>
                  <a:lnTo>
                    <a:pt x="3562" y="5332"/>
                  </a:lnTo>
                  <a:lnTo>
                    <a:pt x="3559" y="5323"/>
                  </a:lnTo>
                  <a:lnTo>
                    <a:pt x="3507" y="5165"/>
                  </a:lnTo>
                  <a:lnTo>
                    <a:pt x="3504" y="5155"/>
                  </a:lnTo>
                  <a:lnTo>
                    <a:pt x="3468" y="5000"/>
                  </a:lnTo>
                  <a:lnTo>
                    <a:pt x="3466" y="4989"/>
                  </a:lnTo>
                  <a:lnTo>
                    <a:pt x="3444" y="4840"/>
                  </a:lnTo>
                  <a:lnTo>
                    <a:pt x="3443" y="4828"/>
                  </a:lnTo>
                  <a:lnTo>
                    <a:pt x="3435" y="4686"/>
                  </a:lnTo>
                  <a:lnTo>
                    <a:pt x="3435" y="4670"/>
                  </a:lnTo>
                  <a:lnTo>
                    <a:pt x="3438" y="4654"/>
                  </a:lnTo>
                  <a:lnTo>
                    <a:pt x="3442" y="4638"/>
                  </a:lnTo>
                  <a:lnTo>
                    <a:pt x="3449" y="4623"/>
                  </a:lnTo>
                  <a:lnTo>
                    <a:pt x="3457" y="4609"/>
                  </a:lnTo>
                  <a:lnTo>
                    <a:pt x="3468" y="4596"/>
                  </a:lnTo>
                  <a:lnTo>
                    <a:pt x="3479" y="4584"/>
                  </a:lnTo>
                  <a:lnTo>
                    <a:pt x="3493" y="4575"/>
                  </a:lnTo>
                  <a:lnTo>
                    <a:pt x="3507" y="4567"/>
                  </a:lnTo>
                  <a:lnTo>
                    <a:pt x="3523" y="4561"/>
                  </a:lnTo>
                  <a:lnTo>
                    <a:pt x="3539" y="4557"/>
                  </a:lnTo>
                  <a:lnTo>
                    <a:pt x="3555" y="4555"/>
                  </a:lnTo>
                  <a:lnTo>
                    <a:pt x="3571" y="4556"/>
                  </a:lnTo>
                  <a:lnTo>
                    <a:pt x="3588" y="4558"/>
                  </a:lnTo>
                  <a:lnTo>
                    <a:pt x="3603" y="4563"/>
                  </a:lnTo>
                  <a:lnTo>
                    <a:pt x="3802" y="4636"/>
                  </a:lnTo>
                  <a:lnTo>
                    <a:pt x="3810" y="4640"/>
                  </a:lnTo>
                  <a:lnTo>
                    <a:pt x="3994" y="4723"/>
                  </a:lnTo>
                  <a:lnTo>
                    <a:pt x="4002" y="4727"/>
                  </a:lnTo>
                  <a:lnTo>
                    <a:pt x="4171" y="4820"/>
                  </a:lnTo>
                  <a:lnTo>
                    <a:pt x="4180" y="4826"/>
                  </a:lnTo>
                  <a:lnTo>
                    <a:pt x="4335" y="4929"/>
                  </a:lnTo>
                  <a:lnTo>
                    <a:pt x="4344" y="4935"/>
                  </a:lnTo>
                  <a:lnTo>
                    <a:pt x="4483" y="5048"/>
                  </a:lnTo>
                  <a:lnTo>
                    <a:pt x="4492" y="5056"/>
                  </a:lnTo>
                  <a:lnTo>
                    <a:pt x="4617" y="5178"/>
                  </a:lnTo>
                  <a:lnTo>
                    <a:pt x="4626" y="5188"/>
                  </a:lnTo>
                  <a:lnTo>
                    <a:pt x="4736" y="5320"/>
                  </a:lnTo>
                  <a:lnTo>
                    <a:pt x="4744" y="5330"/>
                  </a:lnTo>
                  <a:lnTo>
                    <a:pt x="4750" y="5340"/>
                  </a:lnTo>
                  <a:lnTo>
                    <a:pt x="4750" y="5036"/>
                  </a:lnTo>
                  <a:lnTo>
                    <a:pt x="4744" y="5033"/>
                  </a:lnTo>
                  <a:lnTo>
                    <a:pt x="4560" y="4937"/>
                  </a:lnTo>
                  <a:lnTo>
                    <a:pt x="4549" y="4931"/>
                  </a:lnTo>
                  <a:lnTo>
                    <a:pt x="4380" y="4820"/>
                  </a:lnTo>
                  <a:lnTo>
                    <a:pt x="4371" y="4813"/>
                  </a:lnTo>
                  <a:lnTo>
                    <a:pt x="4216" y="4689"/>
                  </a:lnTo>
                  <a:lnTo>
                    <a:pt x="4208" y="4681"/>
                  </a:lnTo>
                  <a:lnTo>
                    <a:pt x="4068" y="4546"/>
                  </a:lnTo>
                  <a:lnTo>
                    <a:pt x="4061" y="4538"/>
                  </a:lnTo>
                  <a:lnTo>
                    <a:pt x="3936" y="4393"/>
                  </a:lnTo>
                  <a:lnTo>
                    <a:pt x="3929" y="4385"/>
                  </a:lnTo>
                  <a:lnTo>
                    <a:pt x="3819" y="4234"/>
                  </a:lnTo>
                  <a:lnTo>
                    <a:pt x="3813" y="4225"/>
                  </a:lnTo>
                  <a:lnTo>
                    <a:pt x="3718" y="4069"/>
                  </a:lnTo>
                  <a:lnTo>
                    <a:pt x="3713" y="4060"/>
                  </a:lnTo>
                  <a:lnTo>
                    <a:pt x="3632" y="3901"/>
                  </a:lnTo>
                  <a:lnTo>
                    <a:pt x="3628" y="3892"/>
                  </a:lnTo>
                  <a:lnTo>
                    <a:pt x="3562" y="3732"/>
                  </a:lnTo>
                  <a:lnTo>
                    <a:pt x="3559" y="3723"/>
                  </a:lnTo>
                  <a:lnTo>
                    <a:pt x="3507" y="3565"/>
                  </a:lnTo>
                  <a:lnTo>
                    <a:pt x="3504" y="3555"/>
                  </a:lnTo>
                  <a:lnTo>
                    <a:pt x="3468" y="3400"/>
                  </a:lnTo>
                  <a:lnTo>
                    <a:pt x="3466" y="3389"/>
                  </a:lnTo>
                  <a:lnTo>
                    <a:pt x="3444" y="3240"/>
                  </a:lnTo>
                  <a:lnTo>
                    <a:pt x="3443" y="3228"/>
                  </a:lnTo>
                  <a:lnTo>
                    <a:pt x="3435" y="3086"/>
                  </a:lnTo>
                  <a:lnTo>
                    <a:pt x="3435" y="3070"/>
                  </a:lnTo>
                  <a:lnTo>
                    <a:pt x="3438" y="3054"/>
                  </a:lnTo>
                  <a:lnTo>
                    <a:pt x="3442" y="3038"/>
                  </a:lnTo>
                  <a:lnTo>
                    <a:pt x="3449" y="3023"/>
                  </a:lnTo>
                  <a:lnTo>
                    <a:pt x="3457" y="3009"/>
                  </a:lnTo>
                  <a:lnTo>
                    <a:pt x="3468" y="2996"/>
                  </a:lnTo>
                  <a:lnTo>
                    <a:pt x="3479" y="2984"/>
                  </a:lnTo>
                  <a:lnTo>
                    <a:pt x="3493" y="2975"/>
                  </a:lnTo>
                  <a:lnTo>
                    <a:pt x="3507" y="2967"/>
                  </a:lnTo>
                  <a:lnTo>
                    <a:pt x="3523" y="2961"/>
                  </a:lnTo>
                  <a:lnTo>
                    <a:pt x="3539" y="2957"/>
                  </a:lnTo>
                  <a:lnTo>
                    <a:pt x="3555" y="2955"/>
                  </a:lnTo>
                  <a:lnTo>
                    <a:pt x="3571" y="2956"/>
                  </a:lnTo>
                  <a:lnTo>
                    <a:pt x="3588" y="2958"/>
                  </a:lnTo>
                  <a:lnTo>
                    <a:pt x="3603" y="2963"/>
                  </a:lnTo>
                  <a:lnTo>
                    <a:pt x="3802" y="3036"/>
                  </a:lnTo>
                  <a:lnTo>
                    <a:pt x="3810" y="3040"/>
                  </a:lnTo>
                  <a:lnTo>
                    <a:pt x="3994" y="3123"/>
                  </a:lnTo>
                  <a:lnTo>
                    <a:pt x="4002" y="3127"/>
                  </a:lnTo>
                  <a:lnTo>
                    <a:pt x="4171" y="3220"/>
                  </a:lnTo>
                  <a:lnTo>
                    <a:pt x="4180" y="3226"/>
                  </a:lnTo>
                  <a:lnTo>
                    <a:pt x="4335" y="3329"/>
                  </a:lnTo>
                  <a:lnTo>
                    <a:pt x="4344" y="3335"/>
                  </a:lnTo>
                  <a:lnTo>
                    <a:pt x="4483" y="3448"/>
                  </a:lnTo>
                  <a:lnTo>
                    <a:pt x="4492" y="3456"/>
                  </a:lnTo>
                  <a:lnTo>
                    <a:pt x="4617" y="3578"/>
                  </a:lnTo>
                  <a:lnTo>
                    <a:pt x="4626" y="3588"/>
                  </a:lnTo>
                  <a:lnTo>
                    <a:pt x="4736" y="3720"/>
                  </a:lnTo>
                  <a:lnTo>
                    <a:pt x="4744" y="3730"/>
                  </a:lnTo>
                  <a:lnTo>
                    <a:pt x="4750" y="3740"/>
                  </a:lnTo>
                  <a:lnTo>
                    <a:pt x="4750" y="3555"/>
                  </a:lnTo>
                  <a:lnTo>
                    <a:pt x="4714" y="3487"/>
                  </a:lnTo>
                  <a:lnTo>
                    <a:pt x="4708" y="3476"/>
                  </a:lnTo>
                  <a:lnTo>
                    <a:pt x="4675" y="3397"/>
                  </a:lnTo>
                  <a:lnTo>
                    <a:pt x="4560" y="3337"/>
                  </a:lnTo>
                  <a:lnTo>
                    <a:pt x="4549" y="3331"/>
                  </a:lnTo>
                  <a:lnTo>
                    <a:pt x="4380" y="3220"/>
                  </a:lnTo>
                  <a:lnTo>
                    <a:pt x="4371" y="3213"/>
                  </a:lnTo>
                  <a:lnTo>
                    <a:pt x="4216" y="3089"/>
                  </a:lnTo>
                  <a:lnTo>
                    <a:pt x="4208" y="3081"/>
                  </a:lnTo>
                  <a:lnTo>
                    <a:pt x="4068" y="2946"/>
                  </a:lnTo>
                  <a:lnTo>
                    <a:pt x="4061" y="2938"/>
                  </a:lnTo>
                  <a:lnTo>
                    <a:pt x="3936" y="2793"/>
                  </a:lnTo>
                  <a:lnTo>
                    <a:pt x="3929" y="2785"/>
                  </a:lnTo>
                  <a:lnTo>
                    <a:pt x="3819" y="2634"/>
                  </a:lnTo>
                  <a:lnTo>
                    <a:pt x="3813" y="2625"/>
                  </a:lnTo>
                  <a:lnTo>
                    <a:pt x="3718" y="2469"/>
                  </a:lnTo>
                  <a:lnTo>
                    <a:pt x="3713" y="2460"/>
                  </a:lnTo>
                  <a:lnTo>
                    <a:pt x="3632" y="2301"/>
                  </a:lnTo>
                  <a:lnTo>
                    <a:pt x="3628" y="2292"/>
                  </a:lnTo>
                  <a:lnTo>
                    <a:pt x="3562" y="2132"/>
                  </a:lnTo>
                  <a:lnTo>
                    <a:pt x="3559" y="2123"/>
                  </a:lnTo>
                  <a:lnTo>
                    <a:pt x="3507" y="1965"/>
                  </a:lnTo>
                  <a:lnTo>
                    <a:pt x="3504" y="1955"/>
                  </a:lnTo>
                  <a:lnTo>
                    <a:pt x="3468" y="1800"/>
                  </a:lnTo>
                  <a:lnTo>
                    <a:pt x="3466" y="1789"/>
                  </a:lnTo>
                  <a:lnTo>
                    <a:pt x="3444" y="1640"/>
                  </a:lnTo>
                  <a:lnTo>
                    <a:pt x="3443" y="1628"/>
                  </a:lnTo>
                  <a:lnTo>
                    <a:pt x="3435" y="1486"/>
                  </a:lnTo>
                  <a:lnTo>
                    <a:pt x="3435" y="1470"/>
                  </a:lnTo>
                  <a:lnTo>
                    <a:pt x="3438" y="1454"/>
                  </a:lnTo>
                  <a:lnTo>
                    <a:pt x="3442" y="1438"/>
                  </a:lnTo>
                  <a:lnTo>
                    <a:pt x="3449" y="1423"/>
                  </a:lnTo>
                  <a:lnTo>
                    <a:pt x="3457" y="1409"/>
                  </a:lnTo>
                  <a:lnTo>
                    <a:pt x="3468" y="1396"/>
                  </a:lnTo>
                  <a:lnTo>
                    <a:pt x="3479" y="1384"/>
                  </a:lnTo>
                  <a:lnTo>
                    <a:pt x="3493" y="1375"/>
                  </a:lnTo>
                  <a:lnTo>
                    <a:pt x="3507" y="1367"/>
                  </a:lnTo>
                  <a:lnTo>
                    <a:pt x="3523" y="1361"/>
                  </a:lnTo>
                  <a:lnTo>
                    <a:pt x="3539" y="1357"/>
                  </a:lnTo>
                  <a:lnTo>
                    <a:pt x="3555" y="1355"/>
                  </a:lnTo>
                  <a:lnTo>
                    <a:pt x="3571" y="1356"/>
                  </a:lnTo>
                  <a:lnTo>
                    <a:pt x="3588" y="1358"/>
                  </a:lnTo>
                  <a:lnTo>
                    <a:pt x="3603" y="1363"/>
                  </a:lnTo>
                  <a:lnTo>
                    <a:pt x="3802" y="1436"/>
                  </a:lnTo>
                  <a:lnTo>
                    <a:pt x="3810" y="1440"/>
                  </a:lnTo>
                  <a:lnTo>
                    <a:pt x="3994" y="1523"/>
                  </a:lnTo>
                  <a:lnTo>
                    <a:pt x="4002" y="1527"/>
                  </a:lnTo>
                  <a:lnTo>
                    <a:pt x="4171" y="1620"/>
                  </a:lnTo>
                  <a:lnTo>
                    <a:pt x="4180" y="1626"/>
                  </a:lnTo>
                  <a:lnTo>
                    <a:pt x="4335" y="1729"/>
                  </a:lnTo>
                  <a:lnTo>
                    <a:pt x="4344" y="1735"/>
                  </a:lnTo>
                  <a:lnTo>
                    <a:pt x="4483" y="1848"/>
                  </a:lnTo>
                  <a:close/>
                  <a:moveTo>
                    <a:pt x="5297" y="5747"/>
                  </a:moveTo>
                  <a:lnTo>
                    <a:pt x="5250" y="5862"/>
                  </a:lnTo>
                  <a:lnTo>
                    <a:pt x="5250" y="6354"/>
                  </a:lnTo>
                  <a:lnTo>
                    <a:pt x="5319" y="6318"/>
                  </a:lnTo>
                  <a:lnTo>
                    <a:pt x="5477" y="6214"/>
                  </a:lnTo>
                  <a:lnTo>
                    <a:pt x="5622" y="6098"/>
                  </a:lnTo>
                  <a:lnTo>
                    <a:pt x="5754" y="5970"/>
                  </a:lnTo>
                  <a:lnTo>
                    <a:pt x="5872" y="5834"/>
                  </a:lnTo>
                  <a:lnTo>
                    <a:pt x="5976" y="5691"/>
                  </a:lnTo>
                  <a:lnTo>
                    <a:pt x="6066" y="5543"/>
                  </a:lnTo>
                  <a:lnTo>
                    <a:pt x="6143" y="5392"/>
                  </a:lnTo>
                  <a:lnTo>
                    <a:pt x="6205" y="5241"/>
                  </a:lnTo>
                  <a:lnTo>
                    <a:pt x="6253" y="5092"/>
                  </a:lnTo>
                  <a:lnTo>
                    <a:pt x="6288" y="4947"/>
                  </a:lnTo>
                  <a:lnTo>
                    <a:pt x="6300" y="4865"/>
                  </a:lnTo>
                  <a:lnTo>
                    <a:pt x="6289" y="4869"/>
                  </a:lnTo>
                  <a:lnTo>
                    <a:pt x="6114" y="4949"/>
                  </a:lnTo>
                  <a:lnTo>
                    <a:pt x="5954" y="5037"/>
                  </a:lnTo>
                  <a:lnTo>
                    <a:pt x="5809" y="5134"/>
                  </a:lnTo>
                  <a:lnTo>
                    <a:pt x="5678" y="5239"/>
                  </a:lnTo>
                  <a:lnTo>
                    <a:pt x="5562" y="5353"/>
                  </a:lnTo>
                  <a:lnTo>
                    <a:pt x="5460" y="5475"/>
                  </a:lnTo>
                  <a:lnTo>
                    <a:pt x="5372" y="5606"/>
                  </a:lnTo>
                  <a:lnTo>
                    <a:pt x="5297" y="5747"/>
                  </a:lnTo>
                  <a:close/>
                  <a:moveTo>
                    <a:pt x="5460" y="3875"/>
                  </a:moveTo>
                  <a:lnTo>
                    <a:pt x="5372" y="4006"/>
                  </a:lnTo>
                  <a:lnTo>
                    <a:pt x="5297" y="4147"/>
                  </a:lnTo>
                  <a:lnTo>
                    <a:pt x="5250" y="4262"/>
                  </a:lnTo>
                  <a:lnTo>
                    <a:pt x="5250" y="4754"/>
                  </a:lnTo>
                  <a:lnTo>
                    <a:pt x="5319" y="4718"/>
                  </a:lnTo>
                  <a:lnTo>
                    <a:pt x="5477" y="4614"/>
                  </a:lnTo>
                  <a:lnTo>
                    <a:pt x="5622" y="4498"/>
                  </a:lnTo>
                  <a:lnTo>
                    <a:pt x="5754" y="4370"/>
                  </a:lnTo>
                  <a:lnTo>
                    <a:pt x="5872" y="4234"/>
                  </a:lnTo>
                  <a:lnTo>
                    <a:pt x="5976" y="4091"/>
                  </a:lnTo>
                  <a:lnTo>
                    <a:pt x="6066" y="3943"/>
                  </a:lnTo>
                  <a:lnTo>
                    <a:pt x="6143" y="3792"/>
                  </a:lnTo>
                  <a:lnTo>
                    <a:pt x="6205" y="3641"/>
                  </a:lnTo>
                  <a:lnTo>
                    <a:pt x="6253" y="3492"/>
                  </a:lnTo>
                  <a:lnTo>
                    <a:pt x="6288" y="3347"/>
                  </a:lnTo>
                  <a:lnTo>
                    <a:pt x="6300" y="3265"/>
                  </a:lnTo>
                  <a:lnTo>
                    <a:pt x="6289" y="3269"/>
                  </a:lnTo>
                  <a:lnTo>
                    <a:pt x="6114" y="3349"/>
                  </a:lnTo>
                  <a:lnTo>
                    <a:pt x="5954" y="3437"/>
                  </a:lnTo>
                  <a:lnTo>
                    <a:pt x="5809" y="3534"/>
                  </a:lnTo>
                  <a:lnTo>
                    <a:pt x="5678" y="3639"/>
                  </a:lnTo>
                  <a:lnTo>
                    <a:pt x="5562" y="3753"/>
                  </a:lnTo>
                  <a:lnTo>
                    <a:pt x="5460" y="3875"/>
                  </a:lnTo>
                  <a:close/>
                  <a:moveTo>
                    <a:pt x="5562" y="2153"/>
                  </a:moveTo>
                  <a:lnTo>
                    <a:pt x="5460" y="2275"/>
                  </a:lnTo>
                  <a:lnTo>
                    <a:pt x="5459" y="2277"/>
                  </a:lnTo>
                  <a:lnTo>
                    <a:pt x="5477" y="2413"/>
                  </a:lnTo>
                  <a:lnTo>
                    <a:pt x="5478" y="2423"/>
                  </a:lnTo>
                  <a:lnTo>
                    <a:pt x="5485" y="2595"/>
                  </a:lnTo>
                  <a:lnTo>
                    <a:pt x="5485" y="2605"/>
                  </a:lnTo>
                  <a:lnTo>
                    <a:pt x="5478" y="2777"/>
                  </a:lnTo>
                  <a:lnTo>
                    <a:pt x="5477" y="2787"/>
                  </a:lnTo>
                  <a:lnTo>
                    <a:pt x="5455" y="2957"/>
                  </a:lnTo>
                  <a:lnTo>
                    <a:pt x="5453" y="2968"/>
                  </a:lnTo>
                  <a:lnTo>
                    <a:pt x="5437" y="3041"/>
                  </a:lnTo>
                  <a:lnTo>
                    <a:pt x="5477" y="3014"/>
                  </a:lnTo>
                  <a:lnTo>
                    <a:pt x="5622" y="2898"/>
                  </a:lnTo>
                  <a:lnTo>
                    <a:pt x="5754" y="2770"/>
                  </a:lnTo>
                  <a:lnTo>
                    <a:pt x="5872" y="2634"/>
                  </a:lnTo>
                  <a:lnTo>
                    <a:pt x="5976" y="2491"/>
                  </a:lnTo>
                  <a:lnTo>
                    <a:pt x="6066" y="2343"/>
                  </a:lnTo>
                  <a:lnTo>
                    <a:pt x="6143" y="2192"/>
                  </a:lnTo>
                  <a:lnTo>
                    <a:pt x="6205" y="2041"/>
                  </a:lnTo>
                  <a:lnTo>
                    <a:pt x="6253" y="1892"/>
                  </a:lnTo>
                  <a:lnTo>
                    <a:pt x="6288" y="1747"/>
                  </a:lnTo>
                  <a:lnTo>
                    <a:pt x="6300" y="1665"/>
                  </a:lnTo>
                  <a:lnTo>
                    <a:pt x="6289" y="1669"/>
                  </a:lnTo>
                  <a:lnTo>
                    <a:pt x="6114" y="1749"/>
                  </a:lnTo>
                  <a:lnTo>
                    <a:pt x="5954" y="1837"/>
                  </a:lnTo>
                  <a:lnTo>
                    <a:pt x="5809" y="1934"/>
                  </a:lnTo>
                  <a:lnTo>
                    <a:pt x="5678" y="2039"/>
                  </a:lnTo>
                  <a:lnTo>
                    <a:pt x="5562" y="2153"/>
                  </a:lnTo>
                  <a:close/>
                  <a:moveTo>
                    <a:pt x="4937" y="1826"/>
                  </a:moveTo>
                  <a:lnTo>
                    <a:pt x="4911" y="1887"/>
                  </a:lnTo>
                  <a:lnTo>
                    <a:pt x="4935" y="1879"/>
                  </a:lnTo>
                  <a:lnTo>
                    <a:pt x="4967" y="1872"/>
                  </a:lnTo>
                  <a:lnTo>
                    <a:pt x="5000" y="1870"/>
                  </a:lnTo>
                  <a:lnTo>
                    <a:pt x="5033" y="1872"/>
                  </a:lnTo>
                  <a:lnTo>
                    <a:pt x="5065" y="1879"/>
                  </a:lnTo>
                  <a:lnTo>
                    <a:pt x="5089" y="1887"/>
                  </a:lnTo>
                  <a:lnTo>
                    <a:pt x="5063" y="1826"/>
                  </a:lnTo>
                  <a:lnTo>
                    <a:pt x="5000" y="1708"/>
                  </a:lnTo>
                  <a:lnTo>
                    <a:pt x="4937" y="1826"/>
                  </a:lnTo>
                  <a:close/>
                  <a:moveTo>
                    <a:pt x="4046" y="3437"/>
                  </a:moveTo>
                  <a:lnTo>
                    <a:pt x="3886" y="3349"/>
                  </a:lnTo>
                  <a:lnTo>
                    <a:pt x="3711" y="3269"/>
                  </a:lnTo>
                  <a:lnTo>
                    <a:pt x="3700" y="3265"/>
                  </a:lnTo>
                  <a:lnTo>
                    <a:pt x="3712" y="3347"/>
                  </a:lnTo>
                  <a:lnTo>
                    <a:pt x="3747" y="3492"/>
                  </a:lnTo>
                  <a:lnTo>
                    <a:pt x="3795" y="3641"/>
                  </a:lnTo>
                  <a:lnTo>
                    <a:pt x="3857" y="3792"/>
                  </a:lnTo>
                  <a:lnTo>
                    <a:pt x="3934" y="3943"/>
                  </a:lnTo>
                  <a:lnTo>
                    <a:pt x="4024" y="4091"/>
                  </a:lnTo>
                  <a:lnTo>
                    <a:pt x="4128" y="4234"/>
                  </a:lnTo>
                  <a:lnTo>
                    <a:pt x="4246" y="4370"/>
                  </a:lnTo>
                  <a:lnTo>
                    <a:pt x="4378" y="4498"/>
                  </a:lnTo>
                  <a:lnTo>
                    <a:pt x="4523" y="4614"/>
                  </a:lnTo>
                  <a:lnTo>
                    <a:pt x="4681" y="4718"/>
                  </a:lnTo>
                  <a:lnTo>
                    <a:pt x="4750" y="4754"/>
                  </a:lnTo>
                  <a:lnTo>
                    <a:pt x="4750" y="4262"/>
                  </a:lnTo>
                  <a:lnTo>
                    <a:pt x="4703" y="4147"/>
                  </a:lnTo>
                  <a:lnTo>
                    <a:pt x="4628" y="4006"/>
                  </a:lnTo>
                  <a:lnTo>
                    <a:pt x="4540" y="3875"/>
                  </a:lnTo>
                  <a:lnTo>
                    <a:pt x="4438" y="3753"/>
                  </a:lnTo>
                  <a:lnTo>
                    <a:pt x="4322" y="3639"/>
                  </a:lnTo>
                  <a:lnTo>
                    <a:pt x="4191" y="3534"/>
                  </a:lnTo>
                  <a:lnTo>
                    <a:pt x="4046" y="3437"/>
                  </a:lnTo>
                  <a:close/>
                  <a:moveTo>
                    <a:pt x="4681" y="6318"/>
                  </a:moveTo>
                  <a:lnTo>
                    <a:pt x="4750" y="6354"/>
                  </a:lnTo>
                  <a:lnTo>
                    <a:pt x="4750" y="5862"/>
                  </a:lnTo>
                  <a:lnTo>
                    <a:pt x="4703" y="5747"/>
                  </a:lnTo>
                  <a:lnTo>
                    <a:pt x="4628" y="5606"/>
                  </a:lnTo>
                  <a:lnTo>
                    <a:pt x="4540" y="5475"/>
                  </a:lnTo>
                  <a:lnTo>
                    <a:pt x="4438" y="5353"/>
                  </a:lnTo>
                  <a:lnTo>
                    <a:pt x="4322" y="5239"/>
                  </a:lnTo>
                  <a:lnTo>
                    <a:pt x="4191" y="5134"/>
                  </a:lnTo>
                  <a:lnTo>
                    <a:pt x="4046" y="5037"/>
                  </a:lnTo>
                  <a:lnTo>
                    <a:pt x="3886" y="4949"/>
                  </a:lnTo>
                  <a:lnTo>
                    <a:pt x="3711" y="4869"/>
                  </a:lnTo>
                  <a:lnTo>
                    <a:pt x="3700" y="4865"/>
                  </a:lnTo>
                  <a:lnTo>
                    <a:pt x="3712" y="4947"/>
                  </a:lnTo>
                  <a:lnTo>
                    <a:pt x="3747" y="5092"/>
                  </a:lnTo>
                  <a:lnTo>
                    <a:pt x="3795" y="5241"/>
                  </a:lnTo>
                  <a:lnTo>
                    <a:pt x="3857" y="5392"/>
                  </a:lnTo>
                  <a:lnTo>
                    <a:pt x="3934" y="5543"/>
                  </a:lnTo>
                  <a:lnTo>
                    <a:pt x="4024" y="5691"/>
                  </a:lnTo>
                  <a:lnTo>
                    <a:pt x="4128" y="5834"/>
                  </a:lnTo>
                  <a:lnTo>
                    <a:pt x="4246" y="5970"/>
                  </a:lnTo>
                  <a:lnTo>
                    <a:pt x="4378" y="6098"/>
                  </a:lnTo>
                  <a:lnTo>
                    <a:pt x="4523" y="6214"/>
                  </a:lnTo>
                  <a:lnTo>
                    <a:pt x="4681" y="6318"/>
                  </a:lnTo>
                  <a:close/>
                  <a:moveTo>
                    <a:pt x="4046" y="1837"/>
                  </a:moveTo>
                  <a:lnTo>
                    <a:pt x="3886" y="1749"/>
                  </a:lnTo>
                  <a:lnTo>
                    <a:pt x="3711" y="1669"/>
                  </a:lnTo>
                  <a:lnTo>
                    <a:pt x="3700" y="1665"/>
                  </a:lnTo>
                  <a:lnTo>
                    <a:pt x="3712" y="1747"/>
                  </a:lnTo>
                  <a:lnTo>
                    <a:pt x="3747" y="1892"/>
                  </a:lnTo>
                  <a:lnTo>
                    <a:pt x="3795" y="2041"/>
                  </a:lnTo>
                  <a:lnTo>
                    <a:pt x="3857" y="2192"/>
                  </a:lnTo>
                  <a:lnTo>
                    <a:pt x="3934" y="2343"/>
                  </a:lnTo>
                  <a:lnTo>
                    <a:pt x="4024" y="2491"/>
                  </a:lnTo>
                  <a:lnTo>
                    <a:pt x="4128" y="2634"/>
                  </a:lnTo>
                  <a:lnTo>
                    <a:pt x="4246" y="2770"/>
                  </a:lnTo>
                  <a:lnTo>
                    <a:pt x="4378" y="2898"/>
                  </a:lnTo>
                  <a:lnTo>
                    <a:pt x="4523" y="3014"/>
                  </a:lnTo>
                  <a:lnTo>
                    <a:pt x="4563" y="3041"/>
                  </a:lnTo>
                  <a:lnTo>
                    <a:pt x="4547" y="2968"/>
                  </a:lnTo>
                  <a:lnTo>
                    <a:pt x="4545" y="2957"/>
                  </a:lnTo>
                  <a:lnTo>
                    <a:pt x="4523" y="2787"/>
                  </a:lnTo>
                  <a:lnTo>
                    <a:pt x="4522" y="2777"/>
                  </a:lnTo>
                  <a:lnTo>
                    <a:pt x="4515" y="2605"/>
                  </a:lnTo>
                  <a:lnTo>
                    <a:pt x="4515" y="2595"/>
                  </a:lnTo>
                  <a:lnTo>
                    <a:pt x="4522" y="2423"/>
                  </a:lnTo>
                  <a:lnTo>
                    <a:pt x="4523" y="2413"/>
                  </a:lnTo>
                  <a:lnTo>
                    <a:pt x="4541" y="2277"/>
                  </a:lnTo>
                  <a:lnTo>
                    <a:pt x="4540" y="2275"/>
                  </a:lnTo>
                  <a:lnTo>
                    <a:pt x="4438" y="2153"/>
                  </a:lnTo>
                  <a:lnTo>
                    <a:pt x="4322" y="2039"/>
                  </a:lnTo>
                  <a:lnTo>
                    <a:pt x="4191" y="1934"/>
                  </a:lnTo>
                  <a:lnTo>
                    <a:pt x="4046" y="183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25" name="Group 69"/>
          <p:cNvGrpSpPr/>
          <p:nvPr/>
        </p:nvGrpSpPr>
        <p:grpSpPr>
          <a:xfrm>
            <a:off x="4888052" y="2357446"/>
            <a:ext cx="525358" cy="525358"/>
            <a:chOff x="7491762" y="4459082"/>
            <a:chExt cx="633600" cy="633600"/>
          </a:xfrm>
        </p:grpSpPr>
        <p:sp>
          <p:nvSpPr>
            <p:cNvPr id="126" name="Accent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015" y="3396"/>
                  </a:moveTo>
                  <a:lnTo>
                    <a:pt x="5953" y="3496"/>
                  </a:lnTo>
                  <a:lnTo>
                    <a:pt x="5934" y="3521"/>
                  </a:lnTo>
                  <a:lnTo>
                    <a:pt x="5848" y="3621"/>
                  </a:lnTo>
                  <a:lnTo>
                    <a:pt x="5830" y="3639"/>
                  </a:lnTo>
                  <a:lnTo>
                    <a:pt x="5809" y="3655"/>
                  </a:lnTo>
                  <a:lnTo>
                    <a:pt x="5787" y="3669"/>
                  </a:lnTo>
                  <a:lnTo>
                    <a:pt x="5763" y="3679"/>
                  </a:lnTo>
                  <a:lnTo>
                    <a:pt x="5737" y="3686"/>
                  </a:lnTo>
                  <a:lnTo>
                    <a:pt x="5712" y="3689"/>
                  </a:lnTo>
                  <a:lnTo>
                    <a:pt x="5685" y="3690"/>
                  </a:lnTo>
                  <a:lnTo>
                    <a:pt x="5659" y="3686"/>
                  </a:lnTo>
                  <a:lnTo>
                    <a:pt x="5634" y="3680"/>
                  </a:lnTo>
                  <a:lnTo>
                    <a:pt x="5610" y="3670"/>
                  </a:lnTo>
                  <a:lnTo>
                    <a:pt x="5587" y="3657"/>
                  </a:lnTo>
                  <a:lnTo>
                    <a:pt x="5566" y="3641"/>
                  </a:lnTo>
                  <a:lnTo>
                    <a:pt x="5548" y="3623"/>
                  </a:lnTo>
                  <a:lnTo>
                    <a:pt x="5532" y="3602"/>
                  </a:lnTo>
                  <a:lnTo>
                    <a:pt x="5518" y="3580"/>
                  </a:lnTo>
                  <a:lnTo>
                    <a:pt x="5508" y="3556"/>
                  </a:lnTo>
                  <a:lnTo>
                    <a:pt x="5501" y="3530"/>
                  </a:lnTo>
                  <a:lnTo>
                    <a:pt x="5498" y="3505"/>
                  </a:lnTo>
                  <a:lnTo>
                    <a:pt x="5497" y="3478"/>
                  </a:lnTo>
                  <a:lnTo>
                    <a:pt x="5501" y="3452"/>
                  </a:lnTo>
                  <a:lnTo>
                    <a:pt x="5507" y="3427"/>
                  </a:lnTo>
                  <a:lnTo>
                    <a:pt x="5517" y="3403"/>
                  </a:lnTo>
                  <a:lnTo>
                    <a:pt x="5530" y="3380"/>
                  </a:lnTo>
                  <a:lnTo>
                    <a:pt x="5546" y="3359"/>
                  </a:lnTo>
                  <a:lnTo>
                    <a:pt x="5621" y="3272"/>
                  </a:lnTo>
                  <a:lnTo>
                    <a:pt x="5666" y="3199"/>
                  </a:lnTo>
                  <a:lnTo>
                    <a:pt x="5696" y="3128"/>
                  </a:lnTo>
                  <a:lnTo>
                    <a:pt x="5714" y="3054"/>
                  </a:lnTo>
                  <a:lnTo>
                    <a:pt x="5725" y="2974"/>
                  </a:lnTo>
                  <a:lnTo>
                    <a:pt x="5729" y="2887"/>
                  </a:lnTo>
                  <a:lnTo>
                    <a:pt x="5730" y="2791"/>
                  </a:lnTo>
                  <a:lnTo>
                    <a:pt x="5730" y="2692"/>
                  </a:lnTo>
                  <a:lnTo>
                    <a:pt x="5730" y="2684"/>
                  </a:lnTo>
                  <a:lnTo>
                    <a:pt x="5735" y="2584"/>
                  </a:lnTo>
                  <a:lnTo>
                    <a:pt x="5737" y="2568"/>
                  </a:lnTo>
                  <a:lnTo>
                    <a:pt x="5749" y="2468"/>
                  </a:lnTo>
                  <a:lnTo>
                    <a:pt x="5754" y="2445"/>
                  </a:lnTo>
                  <a:lnTo>
                    <a:pt x="5779" y="2346"/>
                  </a:lnTo>
                  <a:lnTo>
                    <a:pt x="5788" y="2318"/>
                  </a:lnTo>
                  <a:lnTo>
                    <a:pt x="5830" y="2218"/>
                  </a:lnTo>
                  <a:lnTo>
                    <a:pt x="5844" y="2190"/>
                  </a:lnTo>
                  <a:lnTo>
                    <a:pt x="5906" y="2090"/>
                  </a:lnTo>
                  <a:lnTo>
                    <a:pt x="5925" y="2065"/>
                  </a:lnTo>
                  <a:lnTo>
                    <a:pt x="6011" y="1965"/>
                  </a:lnTo>
                  <a:lnTo>
                    <a:pt x="6029" y="1946"/>
                  </a:lnTo>
                  <a:lnTo>
                    <a:pt x="6050" y="1930"/>
                  </a:lnTo>
                  <a:lnTo>
                    <a:pt x="6072" y="1917"/>
                  </a:lnTo>
                  <a:lnTo>
                    <a:pt x="6096" y="1907"/>
                  </a:lnTo>
                  <a:lnTo>
                    <a:pt x="6122" y="1900"/>
                  </a:lnTo>
                  <a:lnTo>
                    <a:pt x="6148" y="1897"/>
                  </a:lnTo>
                  <a:lnTo>
                    <a:pt x="6174" y="1896"/>
                  </a:lnTo>
                  <a:lnTo>
                    <a:pt x="6200" y="1900"/>
                  </a:lnTo>
                  <a:lnTo>
                    <a:pt x="6225" y="1906"/>
                  </a:lnTo>
                  <a:lnTo>
                    <a:pt x="6249" y="1916"/>
                  </a:lnTo>
                  <a:lnTo>
                    <a:pt x="6272" y="1929"/>
                  </a:lnTo>
                  <a:lnTo>
                    <a:pt x="6293" y="1945"/>
                  </a:lnTo>
                  <a:lnTo>
                    <a:pt x="6312" y="1963"/>
                  </a:lnTo>
                  <a:lnTo>
                    <a:pt x="6328" y="1984"/>
                  </a:lnTo>
                  <a:lnTo>
                    <a:pt x="6341" y="2006"/>
                  </a:lnTo>
                  <a:lnTo>
                    <a:pt x="6351" y="2030"/>
                  </a:lnTo>
                  <a:lnTo>
                    <a:pt x="6358" y="2056"/>
                  </a:lnTo>
                  <a:lnTo>
                    <a:pt x="6361" y="2082"/>
                  </a:lnTo>
                  <a:lnTo>
                    <a:pt x="6362" y="2108"/>
                  </a:lnTo>
                  <a:lnTo>
                    <a:pt x="6358" y="2134"/>
                  </a:lnTo>
                  <a:lnTo>
                    <a:pt x="6352" y="2159"/>
                  </a:lnTo>
                  <a:lnTo>
                    <a:pt x="6342" y="2183"/>
                  </a:lnTo>
                  <a:lnTo>
                    <a:pt x="6329" y="2206"/>
                  </a:lnTo>
                  <a:lnTo>
                    <a:pt x="6313" y="2227"/>
                  </a:lnTo>
                  <a:lnTo>
                    <a:pt x="6238" y="2314"/>
                  </a:lnTo>
                  <a:lnTo>
                    <a:pt x="6193" y="2387"/>
                  </a:lnTo>
                  <a:lnTo>
                    <a:pt x="6163" y="2458"/>
                  </a:lnTo>
                  <a:lnTo>
                    <a:pt x="6145" y="2531"/>
                  </a:lnTo>
                  <a:lnTo>
                    <a:pt x="6134" y="2611"/>
                  </a:lnTo>
                  <a:lnTo>
                    <a:pt x="6130" y="2698"/>
                  </a:lnTo>
                  <a:lnTo>
                    <a:pt x="6129" y="2794"/>
                  </a:lnTo>
                  <a:lnTo>
                    <a:pt x="6129" y="2894"/>
                  </a:lnTo>
                  <a:lnTo>
                    <a:pt x="6129" y="2902"/>
                  </a:lnTo>
                  <a:lnTo>
                    <a:pt x="6124" y="3001"/>
                  </a:lnTo>
                  <a:lnTo>
                    <a:pt x="6122" y="3017"/>
                  </a:lnTo>
                  <a:lnTo>
                    <a:pt x="6110" y="3117"/>
                  </a:lnTo>
                  <a:lnTo>
                    <a:pt x="6105" y="3140"/>
                  </a:lnTo>
                  <a:lnTo>
                    <a:pt x="6080" y="3240"/>
                  </a:lnTo>
                  <a:lnTo>
                    <a:pt x="6071" y="3268"/>
                  </a:lnTo>
                  <a:lnTo>
                    <a:pt x="6029" y="3367"/>
                  </a:lnTo>
                  <a:lnTo>
                    <a:pt x="6015" y="3396"/>
                  </a:lnTo>
                  <a:close/>
                  <a:moveTo>
                    <a:pt x="4156" y="3396"/>
                  </a:moveTo>
                  <a:lnTo>
                    <a:pt x="4094" y="3496"/>
                  </a:lnTo>
                  <a:lnTo>
                    <a:pt x="4075" y="3521"/>
                  </a:lnTo>
                  <a:lnTo>
                    <a:pt x="3989" y="3621"/>
                  </a:lnTo>
                  <a:lnTo>
                    <a:pt x="3971" y="3639"/>
                  </a:lnTo>
                  <a:lnTo>
                    <a:pt x="3950" y="3655"/>
                  </a:lnTo>
                  <a:lnTo>
                    <a:pt x="3928" y="3669"/>
                  </a:lnTo>
                  <a:lnTo>
                    <a:pt x="3904" y="3679"/>
                  </a:lnTo>
                  <a:lnTo>
                    <a:pt x="3878" y="3686"/>
                  </a:lnTo>
                  <a:lnTo>
                    <a:pt x="3853" y="3689"/>
                  </a:lnTo>
                  <a:lnTo>
                    <a:pt x="3826" y="3690"/>
                  </a:lnTo>
                  <a:lnTo>
                    <a:pt x="3800" y="3686"/>
                  </a:lnTo>
                  <a:lnTo>
                    <a:pt x="3775" y="3680"/>
                  </a:lnTo>
                  <a:lnTo>
                    <a:pt x="3751" y="3670"/>
                  </a:lnTo>
                  <a:lnTo>
                    <a:pt x="3728" y="3657"/>
                  </a:lnTo>
                  <a:lnTo>
                    <a:pt x="3707" y="3641"/>
                  </a:lnTo>
                  <a:lnTo>
                    <a:pt x="3689" y="3623"/>
                  </a:lnTo>
                  <a:lnTo>
                    <a:pt x="3673" y="3602"/>
                  </a:lnTo>
                  <a:lnTo>
                    <a:pt x="3659" y="3580"/>
                  </a:lnTo>
                  <a:lnTo>
                    <a:pt x="3649" y="3556"/>
                  </a:lnTo>
                  <a:lnTo>
                    <a:pt x="3642" y="3530"/>
                  </a:lnTo>
                  <a:lnTo>
                    <a:pt x="3639" y="3505"/>
                  </a:lnTo>
                  <a:lnTo>
                    <a:pt x="3638" y="3478"/>
                  </a:lnTo>
                  <a:lnTo>
                    <a:pt x="3642" y="3452"/>
                  </a:lnTo>
                  <a:lnTo>
                    <a:pt x="3648" y="3427"/>
                  </a:lnTo>
                  <a:lnTo>
                    <a:pt x="3658" y="3403"/>
                  </a:lnTo>
                  <a:lnTo>
                    <a:pt x="3671" y="3380"/>
                  </a:lnTo>
                  <a:lnTo>
                    <a:pt x="3687" y="3359"/>
                  </a:lnTo>
                  <a:lnTo>
                    <a:pt x="3762" y="3272"/>
                  </a:lnTo>
                  <a:lnTo>
                    <a:pt x="3807" y="3199"/>
                  </a:lnTo>
                  <a:lnTo>
                    <a:pt x="3837" y="3128"/>
                  </a:lnTo>
                  <a:lnTo>
                    <a:pt x="3855" y="3054"/>
                  </a:lnTo>
                  <a:lnTo>
                    <a:pt x="3866" y="2974"/>
                  </a:lnTo>
                  <a:lnTo>
                    <a:pt x="3870" y="2887"/>
                  </a:lnTo>
                  <a:lnTo>
                    <a:pt x="3871" y="2791"/>
                  </a:lnTo>
                  <a:lnTo>
                    <a:pt x="3871" y="2692"/>
                  </a:lnTo>
                  <a:lnTo>
                    <a:pt x="3871" y="2684"/>
                  </a:lnTo>
                  <a:lnTo>
                    <a:pt x="3876" y="2584"/>
                  </a:lnTo>
                  <a:lnTo>
                    <a:pt x="3878" y="2568"/>
                  </a:lnTo>
                  <a:lnTo>
                    <a:pt x="3890" y="2468"/>
                  </a:lnTo>
                  <a:lnTo>
                    <a:pt x="3895" y="2445"/>
                  </a:lnTo>
                  <a:lnTo>
                    <a:pt x="3920" y="2346"/>
                  </a:lnTo>
                  <a:lnTo>
                    <a:pt x="3929" y="2318"/>
                  </a:lnTo>
                  <a:lnTo>
                    <a:pt x="3971" y="2218"/>
                  </a:lnTo>
                  <a:lnTo>
                    <a:pt x="3985" y="2190"/>
                  </a:lnTo>
                  <a:lnTo>
                    <a:pt x="4047" y="2090"/>
                  </a:lnTo>
                  <a:lnTo>
                    <a:pt x="4066" y="2065"/>
                  </a:lnTo>
                  <a:lnTo>
                    <a:pt x="4152" y="1965"/>
                  </a:lnTo>
                  <a:lnTo>
                    <a:pt x="4170" y="1946"/>
                  </a:lnTo>
                  <a:lnTo>
                    <a:pt x="4191" y="1930"/>
                  </a:lnTo>
                  <a:lnTo>
                    <a:pt x="4213" y="1917"/>
                  </a:lnTo>
                  <a:lnTo>
                    <a:pt x="4237" y="1907"/>
                  </a:lnTo>
                  <a:lnTo>
                    <a:pt x="4263" y="1900"/>
                  </a:lnTo>
                  <a:lnTo>
                    <a:pt x="4289" y="1897"/>
                  </a:lnTo>
                  <a:lnTo>
                    <a:pt x="4315" y="1896"/>
                  </a:lnTo>
                  <a:lnTo>
                    <a:pt x="4341" y="1900"/>
                  </a:lnTo>
                  <a:lnTo>
                    <a:pt x="4366" y="1906"/>
                  </a:lnTo>
                  <a:lnTo>
                    <a:pt x="4390" y="1916"/>
                  </a:lnTo>
                  <a:lnTo>
                    <a:pt x="4413" y="1929"/>
                  </a:lnTo>
                  <a:lnTo>
                    <a:pt x="4434" y="1945"/>
                  </a:lnTo>
                  <a:lnTo>
                    <a:pt x="4453" y="1963"/>
                  </a:lnTo>
                  <a:lnTo>
                    <a:pt x="4469" y="1984"/>
                  </a:lnTo>
                  <a:lnTo>
                    <a:pt x="4482" y="2006"/>
                  </a:lnTo>
                  <a:lnTo>
                    <a:pt x="4492" y="2030"/>
                  </a:lnTo>
                  <a:lnTo>
                    <a:pt x="4499" y="2056"/>
                  </a:lnTo>
                  <a:lnTo>
                    <a:pt x="4502" y="2082"/>
                  </a:lnTo>
                  <a:lnTo>
                    <a:pt x="4503" y="2108"/>
                  </a:lnTo>
                  <a:lnTo>
                    <a:pt x="4499" y="2134"/>
                  </a:lnTo>
                  <a:lnTo>
                    <a:pt x="4493" y="2159"/>
                  </a:lnTo>
                  <a:lnTo>
                    <a:pt x="4483" y="2183"/>
                  </a:lnTo>
                  <a:lnTo>
                    <a:pt x="4470" y="2206"/>
                  </a:lnTo>
                  <a:lnTo>
                    <a:pt x="4454" y="2227"/>
                  </a:lnTo>
                  <a:lnTo>
                    <a:pt x="4379" y="2314"/>
                  </a:lnTo>
                  <a:lnTo>
                    <a:pt x="4334" y="2387"/>
                  </a:lnTo>
                  <a:lnTo>
                    <a:pt x="4304" y="2458"/>
                  </a:lnTo>
                  <a:lnTo>
                    <a:pt x="4286" y="2531"/>
                  </a:lnTo>
                  <a:lnTo>
                    <a:pt x="4275" y="2611"/>
                  </a:lnTo>
                  <a:lnTo>
                    <a:pt x="4271" y="2698"/>
                  </a:lnTo>
                  <a:lnTo>
                    <a:pt x="4270" y="2794"/>
                  </a:lnTo>
                  <a:lnTo>
                    <a:pt x="4270" y="2894"/>
                  </a:lnTo>
                  <a:lnTo>
                    <a:pt x="4270" y="2902"/>
                  </a:lnTo>
                  <a:lnTo>
                    <a:pt x="4265" y="3001"/>
                  </a:lnTo>
                  <a:lnTo>
                    <a:pt x="4263" y="3017"/>
                  </a:lnTo>
                  <a:lnTo>
                    <a:pt x="4251" y="3117"/>
                  </a:lnTo>
                  <a:lnTo>
                    <a:pt x="4246" y="3140"/>
                  </a:lnTo>
                  <a:lnTo>
                    <a:pt x="4221" y="3240"/>
                  </a:lnTo>
                  <a:lnTo>
                    <a:pt x="4212" y="3268"/>
                  </a:lnTo>
                  <a:lnTo>
                    <a:pt x="4170" y="3367"/>
                  </a:lnTo>
                  <a:lnTo>
                    <a:pt x="4156" y="33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7" name="Outline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498" y="4167"/>
                  </a:moveTo>
                  <a:lnTo>
                    <a:pt x="5499" y="4187"/>
                  </a:lnTo>
                  <a:lnTo>
                    <a:pt x="5499" y="4634"/>
                  </a:lnTo>
                  <a:lnTo>
                    <a:pt x="8021" y="4634"/>
                  </a:lnTo>
                  <a:lnTo>
                    <a:pt x="8253" y="4634"/>
                  </a:lnTo>
                  <a:lnTo>
                    <a:pt x="8286" y="4636"/>
                  </a:lnTo>
                  <a:lnTo>
                    <a:pt x="8318" y="4643"/>
                  </a:lnTo>
                  <a:lnTo>
                    <a:pt x="8349" y="4653"/>
                  </a:lnTo>
                  <a:lnTo>
                    <a:pt x="8378" y="4667"/>
                  </a:lnTo>
                  <a:lnTo>
                    <a:pt x="8405" y="4686"/>
                  </a:lnTo>
                  <a:lnTo>
                    <a:pt x="8430" y="4707"/>
                  </a:lnTo>
                  <a:lnTo>
                    <a:pt x="8451" y="4732"/>
                  </a:lnTo>
                  <a:lnTo>
                    <a:pt x="8470" y="4759"/>
                  </a:lnTo>
                  <a:lnTo>
                    <a:pt x="8484" y="4788"/>
                  </a:lnTo>
                  <a:lnTo>
                    <a:pt x="8494" y="4819"/>
                  </a:lnTo>
                  <a:lnTo>
                    <a:pt x="8501" y="4851"/>
                  </a:lnTo>
                  <a:lnTo>
                    <a:pt x="8503" y="4884"/>
                  </a:lnTo>
                  <a:lnTo>
                    <a:pt x="8501" y="4917"/>
                  </a:lnTo>
                  <a:lnTo>
                    <a:pt x="8494" y="4949"/>
                  </a:lnTo>
                  <a:lnTo>
                    <a:pt x="8484" y="4980"/>
                  </a:lnTo>
                  <a:lnTo>
                    <a:pt x="8470" y="5009"/>
                  </a:lnTo>
                  <a:lnTo>
                    <a:pt x="8451" y="5036"/>
                  </a:lnTo>
                  <a:lnTo>
                    <a:pt x="8430" y="5061"/>
                  </a:lnTo>
                  <a:lnTo>
                    <a:pt x="8405" y="5082"/>
                  </a:lnTo>
                  <a:lnTo>
                    <a:pt x="8378" y="5101"/>
                  </a:lnTo>
                  <a:lnTo>
                    <a:pt x="8349" y="5115"/>
                  </a:lnTo>
                  <a:lnTo>
                    <a:pt x="8318" y="5125"/>
                  </a:lnTo>
                  <a:lnTo>
                    <a:pt x="8286" y="5132"/>
                  </a:lnTo>
                  <a:lnTo>
                    <a:pt x="8271" y="5133"/>
                  </a:lnTo>
                  <a:lnTo>
                    <a:pt x="8271" y="5331"/>
                  </a:lnTo>
                  <a:lnTo>
                    <a:pt x="8950" y="5331"/>
                  </a:lnTo>
                  <a:lnTo>
                    <a:pt x="8983" y="5333"/>
                  </a:lnTo>
                  <a:lnTo>
                    <a:pt x="9015" y="5340"/>
                  </a:lnTo>
                  <a:lnTo>
                    <a:pt x="9046" y="5350"/>
                  </a:lnTo>
                  <a:lnTo>
                    <a:pt x="9075" y="5364"/>
                  </a:lnTo>
                  <a:lnTo>
                    <a:pt x="9102" y="5383"/>
                  </a:lnTo>
                  <a:lnTo>
                    <a:pt x="9127" y="5404"/>
                  </a:lnTo>
                  <a:lnTo>
                    <a:pt x="9148" y="5429"/>
                  </a:lnTo>
                  <a:lnTo>
                    <a:pt x="9167" y="5456"/>
                  </a:lnTo>
                  <a:lnTo>
                    <a:pt x="9181" y="5485"/>
                  </a:lnTo>
                  <a:lnTo>
                    <a:pt x="9191" y="5516"/>
                  </a:lnTo>
                  <a:lnTo>
                    <a:pt x="9198" y="5548"/>
                  </a:lnTo>
                  <a:lnTo>
                    <a:pt x="9200" y="5581"/>
                  </a:lnTo>
                  <a:lnTo>
                    <a:pt x="9198" y="5614"/>
                  </a:lnTo>
                  <a:lnTo>
                    <a:pt x="9191" y="5646"/>
                  </a:lnTo>
                  <a:lnTo>
                    <a:pt x="9181" y="5677"/>
                  </a:lnTo>
                  <a:lnTo>
                    <a:pt x="9167" y="5706"/>
                  </a:lnTo>
                  <a:lnTo>
                    <a:pt x="9148" y="5733"/>
                  </a:lnTo>
                  <a:lnTo>
                    <a:pt x="9127" y="5758"/>
                  </a:lnTo>
                  <a:lnTo>
                    <a:pt x="9102" y="5779"/>
                  </a:lnTo>
                  <a:lnTo>
                    <a:pt x="9075" y="5798"/>
                  </a:lnTo>
                  <a:lnTo>
                    <a:pt x="9046" y="5812"/>
                  </a:lnTo>
                  <a:lnTo>
                    <a:pt x="9015" y="5822"/>
                  </a:lnTo>
                  <a:lnTo>
                    <a:pt x="8983" y="5829"/>
                  </a:lnTo>
                  <a:lnTo>
                    <a:pt x="8950" y="5831"/>
                  </a:lnTo>
                  <a:lnTo>
                    <a:pt x="8271" y="5831"/>
                  </a:lnTo>
                  <a:lnTo>
                    <a:pt x="8271" y="6975"/>
                  </a:lnTo>
                  <a:lnTo>
                    <a:pt x="8271" y="6980"/>
                  </a:lnTo>
                  <a:lnTo>
                    <a:pt x="8270" y="7015"/>
                  </a:lnTo>
                  <a:lnTo>
                    <a:pt x="8270" y="7024"/>
                  </a:lnTo>
                  <a:lnTo>
                    <a:pt x="8268" y="7059"/>
                  </a:lnTo>
                  <a:lnTo>
                    <a:pt x="8267" y="7068"/>
                  </a:lnTo>
                  <a:lnTo>
                    <a:pt x="8264" y="7103"/>
                  </a:lnTo>
                  <a:lnTo>
                    <a:pt x="8263" y="7112"/>
                  </a:lnTo>
                  <a:lnTo>
                    <a:pt x="8258" y="7146"/>
                  </a:lnTo>
                  <a:lnTo>
                    <a:pt x="8257" y="7156"/>
                  </a:lnTo>
                  <a:lnTo>
                    <a:pt x="8251" y="7190"/>
                  </a:lnTo>
                  <a:lnTo>
                    <a:pt x="8249" y="7199"/>
                  </a:lnTo>
                  <a:lnTo>
                    <a:pt x="8242" y="7233"/>
                  </a:lnTo>
                  <a:lnTo>
                    <a:pt x="8240" y="7242"/>
                  </a:lnTo>
                  <a:lnTo>
                    <a:pt x="8232" y="7276"/>
                  </a:lnTo>
                  <a:lnTo>
                    <a:pt x="8229" y="7285"/>
                  </a:lnTo>
                  <a:lnTo>
                    <a:pt x="8220" y="7318"/>
                  </a:lnTo>
                  <a:lnTo>
                    <a:pt x="8217" y="7327"/>
                  </a:lnTo>
                  <a:lnTo>
                    <a:pt x="8206" y="7360"/>
                  </a:lnTo>
                  <a:lnTo>
                    <a:pt x="8203" y="7369"/>
                  </a:lnTo>
                  <a:lnTo>
                    <a:pt x="8191" y="7401"/>
                  </a:lnTo>
                  <a:lnTo>
                    <a:pt x="8188" y="7410"/>
                  </a:lnTo>
                  <a:lnTo>
                    <a:pt x="8174" y="7442"/>
                  </a:lnTo>
                  <a:lnTo>
                    <a:pt x="8170" y="7451"/>
                  </a:lnTo>
                  <a:lnTo>
                    <a:pt x="8156" y="7482"/>
                  </a:lnTo>
                  <a:lnTo>
                    <a:pt x="8152" y="7491"/>
                  </a:lnTo>
                  <a:lnTo>
                    <a:pt x="8136" y="7522"/>
                  </a:lnTo>
                  <a:lnTo>
                    <a:pt x="8132" y="7530"/>
                  </a:lnTo>
                  <a:lnTo>
                    <a:pt x="8115" y="7561"/>
                  </a:lnTo>
                  <a:lnTo>
                    <a:pt x="8110" y="7569"/>
                  </a:lnTo>
                  <a:lnTo>
                    <a:pt x="8092" y="7599"/>
                  </a:lnTo>
                  <a:lnTo>
                    <a:pt x="8087" y="7607"/>
                  </a:lnTo>
                  <a:lnTo>
                    <a:pt x="8068" y="7636"/>
                  </a:lnTo>
                  <a:lnTo>
                    <a:pt x="8063" y="7644"/>
                  </a:lnTo>
                  <a:lnTo>
                    <a:pt x="8043" y="7672"/>
                  </a:lnTo>
                  <a:lnTo>
                    <a:pt x="8037" y="7680"/>
                  </a:lnTo>
                  <a:lnTo>
                    <a:pt x="8016" y="7707"/>
                  </a:lnTo>
                  <a:lnTo>
                    <a:pt x="8010" y="7714"/>
                  </a:lnTo>
                  <a:lnTo>
                    <a:pt x="7988" y="7741"/>
                  </a:lnTo>
                  <a:lnTo>
                    <a:pt x="7982" y="7748"/>
                  </a:lnTo>
                  <a:lnTo>
                    <a:pt x="7959" y="7774"/>
                  </a:lnTo>
                  <a:lnTo>
                    <a:pt x="7952" y="7781"/>
                  </a:lnTo>
                  <a:lnTo>
                    <a:pt x="7928" y="7806"/>
                  </a:lnTo>
                  <a:lnTo>
                    <a:pt x="7922" y="7812"/>
                  </a:lnTo>
                  <a:lnTo>
                    <a:pt x="7897" y="7836"/>
                  </a:lnTo>
                  <a:lnTo>
                    <a:pt x="7890" y="7843"/>
                  </a:lnTo>
                  <a:lnTo>
                    <a:pt x="7864" y="7866"/>
                  </a:lnTo>
                  <a:lnTo>
                    <a:pt x="7857" y="7872"/>
                  </a:lnTo>
                  <a:lnTo>
                    <a:pt x="7830" y="7894"/>
                  </a:lnTo>
                  <a:lnTo>
                    <a:pt x="7823" y="7900"/>
                  </a:lnTo>
                  <a:lnTo>
                    <a:pt x="7796" y="7921"/>
                  </a:lnTo>
                  <a:lnTo>
                    <a:pt x="7788" y="7926"/>
                  </a:lnTo>
                  <a:lnTo>
                    <a:pt x="7760" y="7946"/>
                  </a:lnTo>
                  <a:lnTo>
                    <a:pt x="7752" y="7952"/>
                  </a:lnTo>
                  <a:lnTo>
                    <a:pt x="7723" y="7971"/>
                  </a:lnTo>
                  <a:lnTo>
                    <a:pt x="7715" y="7976"/>
                  </a:lnTo>
                  <a:lnTo>
                    <a:pt x="7686" y="7994"/>
                  </a:lnTo>
                  <a:lnTo>
                    <a:pt x="7676" y="7999"/>
                  </a:lnTo>
                  <a:lnTo>
                    <a:pt x="7646" y="8016"/>
                  </a:lnTo>
                  <a:lnTo>
                    <a:pt x="7638" y="8020"/>
                  </a:lnTo>
                  <a:lnTo>
                    <a:pt x="7607" y="8036"/>
                  </a:lnTo>
                  <a:lnTo>
                    <a:pt x="7598" y="8040"/>
                  </a:lnTo>
                  <a:lnTo>
                    <a:pt x="7566" y="8054"/>
                  </a:lnTo>
                  <a:lnTo>
                    <a:pt x="7558" y="8058"/>
                  </a:lnTo>
                  <a:lnTo>
                    <a:pt x="7526" y="8071"/>
                  </a:lnTo>
                  <a:lnTo>
                    <a:pt x="7517" y="8075"/>
                  </a:lnTo>
                  <a:lnTo>
                    <a:pt x="7485" y="8087"/>
                  </a:lnTo>
                  <a:lnTo>
                    <a:pt x="7476" y="8090"/>
                  </a:lnTo>
                  <a:lnTo>
                    <a:pt x="7443" y="8100"/>
                  </a:lnTo>
                  <a:lnTo>
                    <a:pt x="7434" y="8103"/>
                  </a:lnTo>
                  <a:lnTo>
                    <a:pt x="7401" y="8113"/>
                  </a:lnTo>
                  <a:lnTo>
                    <a:pt x="7392" y="8115"/>
                  </a:lnTo>
                  <a:lnTo>
                    <a:pt x="7358" y="8123"/>
                  </a:lnTo>
                  <a:lnTo>
                    <a:pt x="7349" y="8125"/>
                  </a:lnTo>
                  <a:lnTo>
                    <a:pt x="7315" y="8133"/>
                  </a:lnTo>
                  <a:lnTo>
                    <a:pt x="7306" y="8134"/>
                  </a:lnTo>
                  <a:lnTo>
                    <a:pt x="7272" y="8140"/>
                  </a:lnTo>
                  <a:lnTo>
                    <a:pt x="7262" y="8141"/>
                  </a:lnTo>
                  <a:lnTo>
                    <a:pt x="7228" y="8146"/>
                  </a:lnTo>
                  <a:lnTo>
                    <a:pt x="7219" y="8147"/>
                  </a:lnTo>
                  <a:lnTo>
                    <a:pt x="7184" y="8150"/>
                  </a:lnTo>
                  <a:lnTo>
                    <a:pt x="7175" y="8151"/>
                  </a:lnTo>
                  <a:lnTo>
                    <a:pt x="7140" y="8153"/>
                  </a:lnTo>
                  <a:lnTo>
                    <a:pt x="7131" y="8153"/>
                  </a:lnTo>
                  <a:lnTo>
                    <a:pt x="7096" y="8154"/>
                  </a:lnTo>
                  <a:lnTo>
                    <a:pt x="7091" y="8154"/>
                  </a:lnTo>
                  <a:lnTo>
                    <a:pt x="2909" y="8154"/>
                  </a:lnTo>
                  <a:lnTo>
                    <a:pt x="2904" y="8154"/>
                  </a:lnTo>
                  <a:lnTo>
                    <a:pt x="2869" y="8153"/>
                  </a:lnTo>
                  <a:lnTo>
                    <a:pt x="2860" y="8153"/>
                  </a:lnTo>
                  <a:lnTo>
                    <a:pt x="2825" y="8151"/>
                  </a:lnTo>
                  <a:lnTo>
                    <a:pt x="2816" y="8150"/>
                  </a:lnTo>
                  <a:lnTo>
                    <a:pt x="2781" y="8147"/>
                  </a:lnTo>
                  <a:lnTo>
                    <a:pt x="2772" y="8146"/>
                  </a:lnTo>
                  <a:lnTo>
                    <a:pt x="2738" y="8141"/>
                  </a:lnTo>
                  <a:lnTo>
                    <a:pt x="2728" y="8140"/>
                  </a:lnTo>
                  <a:lnTo>
                    <a:pt x="2694" y="8134"/>
                  </a:lnTo>
                  <a:lnTo>
                    <a:pt x="2685" y="8133"/>
                  </a:lnTo>
                  <a:lnTo>
                    <a:pt x="2651" y="8125"/>
                  </a:lnTo>
                  <a:lnTo>
                    <a:pt x="2642" y="8123"/>
                  </a:lnTo>
                  <a:lnTo>
                    <a:pt x="2608" y="8115"/>
                  </a:lnTo>
                  <a:lnTo>
                    <a:pt x="2599" y="8113"/>
                  </a:lnTo>
                  <a:lnTo>
                    <a:pt x="2566" y="8103"/>
                  </a:lnTo>
                  <a:lnTo>
                    <a:pt x="2557" y="8100"/>
                  </a:lnTo>
                  <a:lnTo>
                    <a:pt x="2524" y="8090"/>
                  </a:lnTo>
                  <a:lnTo>
                    <a:pt x="2515" y="8087"/>
                  </a:lnTo>
                  <a:lnTo>
                    <a:pt x="2483" y="8075"/>
                  </a:lnTo>
                  <a:lnTo>
                    <a:pt x="2474" y="8071"/>
                  </a:lnTo>
                  <a:lnTo>
                    <a:pt x="2442" y="8058"/>
                  </a:lnTo>
                  <a:lnTo>
                    <a:pt x="2434" y="8054"/>
                  </a:lnTo>
                  <a:lnTo>
                    <a:pt x="2402" y="8040"/>
                  </a:lnTo>
                  <a:lnTo>
                    <a:pt x="2393" y="8036"/>
                  </a:lnTo>
                  <a:lnTo>
                    <a:pt x="2362" y="8020"/>
                  </a:lnTo>
                  <a:lnTo>
                    <a:pt x="2354" y="8016"/>
                  </a:lnTo>
                  <a:lnTo>
                    <a:pt x="2324" y="7999"/>
                  </a:lnTo>
                  <a:lnTo>
                    <a:pt x="2314" y="7994"/>
                  </a:lnTo>
                  <a:lnTo>
                    <a:pt x="2285" y="7976"/>
                  </a:lnTo>
                  <a:lnTo>
                    <a:pt x="2277" y="7971"/>
                  </a:lnTo>
                  <a:lnTo>
                    <a:pt x="2248" y="7952"/>
                  </a:lnTo>
                  <a:lnTo>
                    <a:pt x="2240" y="7946"/>
                  </a:lnTo>
                  <a:lnTo>
                    <a:pt x="2212" y="7926"/>
                  </a:lnTo>
                  <a:lnTo>
                    <a:pt x="2204" y="7921"/>
                  </a:lnTo>
                  <a:lnTo>
                    <a:pt x="2177" y="7900"/>
                  </a:lnTo>
                  <a:lnTo>
                    <a:pt x="2170" y="7894"/>
                  </a:lnTo>
                  <a:lnTo>
                    <a:pt x="2143" y="7872"/>
                  </a:lnTo>
                  <a:lnTo>
                    <a:pt x="2136" y="7866"/>
                  </a:lnTo>
                  <a:lnTo>
                    <a:pt x="2110" y="7843"/>
                  </a:lnTo>
                  <a:lnTo>
                    <a:pt x="2103" y="7836"/>
                  </a:lnTo>
                  <a:lnTo>
                    <a:pt x="2078" y="7812"/>
                  </a:lnTo>
                  <a:lnTo>
                    <a:pt x="2072" y="7806"/>
                  </a:lnTo>
                  <a:lnTo>
                    <a:pt x="2048" y="7781"/>
                  </a:lnTo>
                  <a:lnTo>
                    <a:pt x="2041" y="7774"/>
                  </a:lnTo>
                  <a:lnTo>
                    <a:pt x="2018" y="7748"/>
                  </a:lnTo>
                  <a:lnTo>
                    <a:pt x="2012" y="7741"/>
                  </a:lnTo>
                  <a:lnTo>
                    <a:pt x="1990" y="7714"/>
                  </a:lnTo>
                  <a:lnTo>
                    <a:pt x="1984" y="7707"/>
                  </a:lnTo>
                  <a:lnTo>
                    <a:pt x="1963" y="7680"/>
                  </a:lnTo>
                  <a:lnTo>
                    <a:pt x="1957" y="7672"/>
                  </a:lnTo>
                  <a:lnTo>
                    <a:pt x="1937" y="7644"/>
                  </a:lnTo>
                  <a:lnTo>
                    <a:pt x="1932" y="7636"/>
                  </a:lnTo>
                  <a:lnTo>
                    <a:pt x="1913" y="7607"/>
                  </a:lnTo>
                  <a:lnTo>
                    <a:pt x="1908" y="7599"/>
                  </a:lnTo>
                  <a:lnTo>
                    <a:pt x="1890" y="7569"/>
                  </a:lnTo>
                  <a:lnTo>
                    <a:pt x="1885" y="7561"/>
                  </a:lnTo>
                  <a:lnTo>
                    <a:pt x="1868" y="7530"/>
                  </a:lnTo>
                  <a:lnTo>
                    <a:pt x="1864" y="7522"/>
                  </a:lnTo>
                  <a:lnTo>
                    <a:pt x="1848" y="7491"/>
                  </a:lnTo>
                  <a:lnTo>
                    <a:pt x="1844" y="7482"/>
                  </a:lnTo>
                  <a:lnTo>
                    <a:pt x="1830" y="7451"/>
                  </a:lnTo>
                  <a:lnTo>
                    <a:pt x="1826" y="7442"/>
                  </a:lnTo>
                  <a:lnTo>
                    <a:pt x="1812" y="7410"/>
                  </a:lnTo>
                  <a:lnTo>
                    <a:pt x="1809" y="7401"/>
                  </a:lnTo>
                  <a:lnTo>
                    <a:pt x="1797" y="7369"/>
                  </a:lnTo>
                  <a:lnTo>
                    <a:pt x="1794" y="7360"/>
                  </a:lnTo>
                  <a:lnTo>
                    <a:pt x="1783" y="7327"/>
                  </a:lnTo>
                  <a:lnTo>
                    <a:pt x="1780" y="7318"/>
                  </a:lnTo>
                  <a:lnTo>
                    <a:pt x="1771" y="7285"/>
                  </a:lnTo>
                  <a:lnTo>
                    <a:pt x="1768" y="7276"/>
                  </a:lnTo>
                  <a:lnTo>
                    <a:pt x="1760" y="7242"/>
                  </a:lnTo>
                  <a:lnTo>
                    <a:pt x="1758" y="7233"/>
                  </a:lnTo>
                  <a:lnTo>
                    <a:pt x="1751" y="7199"/>
                  </a:lnTo>
                  <a:lnTo>
                    <a:pt x="1749" y="7190"/>
                  </a:lnTo>
                  <a:lnTo>
                    <a:pt x="1743" y="7156"/>
                  </a:lnTo>
                  <a:lnTo>
                    <a:pt x="1742" y="7146"/>
                  </a:lnTo>
                  <a:lnTo>
                    <a:pt x="1737" y="7112"/>
                  </a:lnTo>
                  <a:lnTo>
                    <a:pt x="1736" y="7103"/>
                  </a:lnTo>
                  <a:lnTo>
                    <a:pt x="1733" y="7068"/>
                  </a:lnTo>
                  <a:lnTo>
                    <a:pt x="1732" y="7059"/>
                  </a:lnTo>
                  <a:lnTo>
                    <a:pt x="1730" y="7024"/>
                  </a:lnTo>
                  <a:lnTo>
                    <a:pt x="1730" y="7015"/>
                  </a:lnTo>
                  <a:lnTo>
                    <a:pt x="1729" y="6980"/>
                  </a:lnTo>
                  <a:lnTo>
                    <a:pt x="1729" y="6975"/>
                  </a:lnTo>
                  <a:lnTo>
                    <a:pt x="1729" y="5831"/>
                  </a:lnTo>
                  <a:lnTo>
                    <a:pt x="1050" y="5831"/>
                  </a:lnTo>
                  <a:lnTo>
                    <a:pt x="1017" y="5829"/>
                  </a:lnTo>
                  <a:lnTo>
                    <a:pt x="985" y="5822"/>
                  </a:lnTo>
                  <a:lnTo>
                    <a:pt x="954" y="5812"/>
                  </a:lnTo>
                  <a:lnTo>
                    <a:pt x="925" y="5798"/>
                  </a:lnTo>
                  <a:lnTo>
                    <a:pt x="898" y="5779"/>
                  </a:lnTo>
                  <a:lnTo>
                    <a:pt x="873" y="5758"/>
                  </a:lnTo>
                  <a:lnTo>
                    <a:pt x="852" y="5733"/>
                  </a:lnTo>
                  <a:lnTo>
                    <a:pt x="833" y="5706"/>
                  </a:lnTo>
                  <a:lnTo>
                    <a:pt x="819" y="5677"/>
                  </a:lnTo>
                  <a:lnTo>
                    <a:pt x="809" y="5646"/>
                  </a:lnTo>
                  <a:lnTo>
                    <a:pt x="802" y="5614"/>
                  </a:lnTo>
                  <a:lnTo>
                    <a:pt x="800" y="5581"/>
                  </a:lnTo>
                  <a:lnTo>
                    <a:pt x="802" y="5548"/>
                  </a:lnTo>
                  <a:lnTo>
                    <a:pt x="809" y="5516"/>
                  </a:lnTo>
                  <a:lnTo>
                    <a:pt x="819" y="5485"/>
                  </a:lnTo>
                  <a:lnTo>
                    <a:pt x="833" y="5456"/>
                  </a:lnTo>
                  <a:lnTo>
                    <a:pt x="852" y="5429"/>
                  </a:lnTo>
                  <a:lnTo>
                    <a:pt x="873" y="5404"/>
                  </a:lnTo>
                  <a:lnTo>
                    <a:pt x="898" y="5383"/>
                  </a:lnTo>
                  <a:lnTo>
                    <a:pt x="925" y="5364"/>
                  </a:lnTo>
                  <a:lnTo>
                    <a:pt x="954" y="5350"/>
                  </a:lnTo>
                  <a:lnTo>
                    <a:pt x="985" y="5340"/>
                  </a:lnTo>
                  <a:lnTo>
                    <a:pt x="1017" y="5333"/>
                  </a:lnTo>
                  <a:lnTo>
                    <a:pt x="1050" y="5331"/>
                  </a:lnTo>
                  <a:lnTo>
                    <a:pt x="1729" y="5331"/>
                  </a:lnTo>
                  <a:lnTo>
                    <a:pt x="1729" y="5133"/>
                  </a:lnTo>
                  <a:lnTo>
                    <a:pt x="1714" y="5132"/>
                  </a:lnTo>
                  <a:lnTo>
                    <a:pt x="1682" y="5125"/>
                  </a:lnTo>
                  <a:lnTo>
                    <a:pt x="1651" y="5115"/>
                  </a:lnTo>
                  <a:lnTo>
                    <a:pt x="1622" y="5101"/>
                  </a:lnTo>
                  <a:lnTo>
                    <a:pt x="1595" y="5082"/>
                  </a:lnTo>
                  <a:lnTo>
                    <a:pt x="1570" y="5061"/>
                  </a:lnTo>
                  <a:lnTo>
                    <a:pt x="1549" y="5036"/>
                  </a:lnTo>
                  <a:lnTo>
                    <a:pt x="1530" y="5009"/>
                  </a:lnTo>
                  <a:lnTo>
                    <a:pt x="1516" y="4980"/>
                  </a:lnTo>
                  <a:lnTo>
                    <a:pt x="1506" y="4949"/>
                  </a:lnTo>
                  <a:lnTo>
                    <a:pt x="1499" y="4917"/>
                  </a:lnTo>
                  <a:lnTo>
                    <a:pt x="1497" y="4884"/>
                  </a:lnTo>
                  <a:lnTo>
                    <a:pt x="1499" y="4851"/>
                  </a:lnTo>
                  <a:lnTo>
                    <a:pt x="1506" y="4819"/>
                  </a:lnTo>
                  <a:lnTo>
                    <a:pt x="1516" y="4788"/>
                  </a:lnTo>
                  <a:lnTo>
                    <a:pt x="1530" y="4759"/>
                  </a:lnTo>
                  <a:lnTo>
                    <a:pt x="1549" y="4732"/>
                  </a:lnTo>
                  <a:lnTo>
                    <a:pt x="1570" y="4707"/>
                  </a:lnTo>
                  <a:lnTo>
                    <a:pt x="1595" y="4686"/>
                  </a:lnTo>
                  <a:lnTo>
                    <a:pt x="1622" y="4667"/>
                  </a:lnTo>
                  <a:lnTo>
                    <a:pt x="1651" y="4653"/>
                  </a:lnTo>
                  <a:lnTo>
                    <a:pt x="1682" y="4643"/>
                  </a:lnTo>
                  <a:lnTo>
                    <a:pt x="1714" y="4636"/>
                  </a:lnTo>
                  <a:lnTo>
                    <a:pt x="1747" y="4634"/>
                  </a:lnTo>
                  <a:lnTo>
                    <a:pt x="1979" y="4634"/>
                  </a:lnTo>
                  <a:lnTo>
                    <a:pt x="4501" y="4634"/>
                  </a:lnTo>
                  <a:lnTo>
                    <a:pt x="4501" y="4187"/>
                  </a:lnTo>
                  <a:lnTo>
                    <a:pt x="4502" y="4167"/>
                  </a:lnTo>
                  <a:lnTo>
                    <a:pt x="4506" y="4148"/>
                  </a:lnTo>
                  <a:lnTo>
                    <a:pt x="4512" y="4130"/>
                  </a:lnTo>
                  <a:lnTo>
                    <a:pt x="4521" y="4112"/>
                  </a:lnTo>
                  <a:lnTo>
                    <a:pt x="4532" y="4096"/>
                  </a:lnTo>
                  <a:lnTo>
                    <a:pt x="4545" y="4081"/>
                  </a:lnTo>
                  <a:lnTo>
                    <a:pt x="4560" y="4068"/>
                  </a:lnTo>
                  <a:lnTo>
                    <a:pt x="4576" y="4057"/>
                  </a:lnTo>
                  <a:lnTo>
                    <a:pt x="4594" y="4048"/>
                  </a:lnTo>
                  <a:lnTo>
                    <a:pt x="4612" y="4042"/>
                  </a:lnTo>
                  <a:lnTo>
                    <a:pt x="4631" y="4038"/>
                  </a:lnTo>
                  <a:lnTo>
                    <a:pt x="4651" y="4037"/>
                  </a:lnTo>
                  <a:lnTo>
                    <a:pt x="5349" y="4037"/>
                  </a:lnTo>
                  <a:lnTo>
                    <a:pt x="5369" y="4038"/>
                  </a:lnTo>
                  <a:lnTo>
                    <a:pt x="5388" y="4042"/>
                  </a:lnTo>
                  <a:lnTo>
                    <a:pt x="5406" y="4048"/>
                  </a:lnTo>
                  <a:lnTo>
                    <a:pt x="5424" y="4057"/>
                  </a:lnTo>
                  <a:lnTo>
                    <a:pt x="5440" y="4068"/>
                  </a:lnTo>
                  <a:lnTo>
                    <a:pt x="5455" y="4081"/>
                  </a:lnTo>
                  <a:lnTo>
                    <a:pt x="5468" y="4096"/>
                  </a:lnTo>
                  <a:lnTo>
                    <a:pt x="5479" y="4112"/>
                  </a:lnTo>
                  <a:lnTo>
                    <a:pt x="5488" y="4130"/>
                  </a:lnTo>
                  <a:lnTo>
                    <a:pt x="5494" y="4148"/>
                  </a:lnTo>
                  <a:lnTo>
                    <a:pt x="5498" y="4167"/>
                  </a:lnTo>
                  <a:close/>
                  <a:moveTo>
                    <a:pt x="7771" y="5134"/>
                  </a:moveTo>
                  <a:lnTo>
                    <a:pt x="2229" y="5134"/>
                  </a:lnTo>
                  <a:lnTo>
                    <a:pt x="2229" y="5581"/>
                  </a:lnTo>
                  <a:lnTo>
                    <a:pt x="2229" y="6973"/>
                  </a:lnTo>
                  <a:lnTo>
                    <a:pt x="2230" y="7000"/>
                  </a:lnTo>
                  <a:lnTo>
                    <a:pt x="2231" y="7026"/>
                  </a:lnTo>
                  <a:lnTo>
                    <a:pt x="2233" y="7051"/>
                  </a:lnTo>
                  <a:lnTo>
                    <a:pt x="2237" y="7076"/>
                  </a:lnTo>
                  <a:lnTo>
                    <a:pt x="2241" y="7101"/>
                  </a:lnTo>
                  <a:lnTo>
                    <a:pt x="2246" y="7126"/>
                  </a:lnTo>
                  <a:lnTo>
                    <a:pt x="2252" y="7150"/>
                  </a:lnTo>
                  <a:lnTo>
                    <a:pt x="2259" y="7175"/>
                  </a:lnTo>
                  <a:lnTo>
                    <a:pt x="2267" y="7199"/>
                  </a:lnTo>
                  <a:lnTo>
                    <a:pt x="2276" y="7223"/>
                  </a:lnTo>
                  <a:lnTo>
                    <a:pt x="2286" y="7246"/>
                  </a:lnTo>
                  <a:lnTo>
                    <a:pt x="2296" y="7270"/>
                  </a:lnTo>
                  <a:lnTo>
                    <a:pt x="2308" y="7292"/>
                  </a:lnTo>
                  <a:lnTo>
                    <a:pt x="2321" y="7315"/>
                  </a:lnTo>
                  <a:lnTo>
                    <a:pt x="2334" y="7337"/>
                  </a:lnTo>
                  <a:lnTo>
                    <a:pt x="2348" y="7358"/>
                  </a:lnTo>
                  <a:lnTo>
                    <a:pt x="2362" y="7379"/>
                  </a:lnTo>
                  <a:lnTo>
                    <a:pt x="2378" y="7399"/>
                  </a:lnTo>
                  <a:lnTo>
                    <a:pt x="2394" y="7418"/>
                  </a:lnTo>
                  <a:lnTo>
                    <a:pt x="2411" y="7437"/>
                  </a:lnTo>
                  <a:lnTo>
                    <a:pt x="2428" y="7455"/>
                  </a:lnTo>
                  <a:lnTo>
                    <a:pt x="2446" y="7473"/>
                  </a:lnTo>
                  <a:lnTo>
                    <a:pt x="2465" y="7490"/>
                  </a:lnTo>
                  <a:lnTo>
                    <a:pt x="2485" y="7506"/>
                  </a:lnTo>
                  <a:lnTo>
                    <a:pt x="2505" y="7522"/>
                  </a:lnTo>
                  <a:lnTo>
                    <a:pt x="2526" y="7536"/>
                  </a:lnTo>
                  <a:lnTo>
                    <a:pt x="2548" y="7550"/>
                  </a:lnTo>
                  <a:lnTo>
                    <a:pt x="2569" y="7563"/>
                  </a:lnTo>
                  <a:lnTo>
                    <a:pt x="2591" y="7575"/>
                  </a:lnTo>
                  <a:lnTo>
                    <a:pt x="2614" y="7587"/>
                  </a:lnTo>
                  <a:lnTo>
                    <a:pt x="2637" y="7597"/>
                  </a:lnTo>
                  <a:lnTo>
                    <a:pt x="2660" y="7607"/>
                  </a:lnTo>
                  <a:lnTo>
                    <a:pt x="2684" y="7616"/>
                  </a:lnTo>
                  <a:lnTo>
                    <a:pt x="2708" y="7624"/>
                  </a:lnTo>
                  <a:lnTo>
                    <a:pt x="2733" y="7631"/>
                  </a:lnTo>
                  <a:lnTo>
                    <a:pt x="2757" y="7637"/>
                  </a:lnTo>
                  <a:lnTo>
                    <a:pt x="2782" y="7642"/>
                  </a:lnTo>
                  <a:lnTo>
                    <a:pt x="2807" y="7646"/>
                  </a:lnTo>
                  <a:lnTo>
                    <a:pt x="2833" y="7650"/>
                  </a:lnTo>
                  <a:lnTo>
                    <a:pt x="2858" y="7652"/>
                  </a:lnTo>
                  <a:lnTo>
                    <a:pt x="2884" y="7653"/>
                  </a:lnTo>
                  <a:lnTo>
                    <a:pt x="2911" y="7654"/>
                  </a:lnTo>
                  <a:lnTo>
                    <a:pt x="7089" y="7654"/>
                  </a:lnTo>
                  <a:lnTo>
                    <a:pt x="7116" y="7653"/>
                  </a:lnTo>
                  <a:lnTo>
                    <a:pt x="7142" y="7652"/>
                  </a:lnTo>
                  <a:lnTo>
                    <a:pt x="7167" y="7650"/>
                  </a:lnTo>
                  <a:lnTo>
                    <a:pt x="7193" y="7646"/>
                  </a:lnTo>
                  <a:lnTo>
                    <a:pt x="7218" y="7642"/>
                  </a:lnTo>
                  <a:lnTo>
                    <a:pt x="7243" y="7637"/>
                  </a:lnTo>
                  <a:lnTo>
                    <a:pt x="7267" y="7631"/>
                  </a:lnTo>
                  <a:lnTo>
                    <a:pt x="7292" y="7624"/>
                  </a:lnTo>
                  <a:lnTo>
                    <a:pt x="7316" y="7616"/>
                  </a:lnTo>
                  <a:lnTo>
                    <a:pt x="7340" y="7607"/>
                  </a:lnTo>
                  <a:lnTo>
                    <a:pt x="7363" y="7597"/>
                  </a:lnTo>
                  <a:lnTo>
                    <a:pt x="7386" y="7587"/>
                  </a:lnTo>
                  <a:lnTo>
                    <a:pt x="7409" y="7575"/>
                  </a:lnTo>
                  <a:lnTo>
                    <a:pt x="7431" y="7563"/>
                  </a:lnTo>
                  <a:lnTo>
                    <a:pt x="7452" y="7550"/>
                  </a:lnTo>
                  <a:lnTo>
                    <a:pt x="7474" y="7536"/>
                  </a:lnTo>
                  <a:lnTo>
                    <a:pt x="7495" y="7522"/>
                  </a:lnTo>
                  <a:lnTo>
                    <a:pt x="7515" y="7506"/>
                  </a:lnTo>
                  <a:lnTo>
                    <a:pt x="7535" y="7490"/>
                  </a:lnTo>
                  <a:lnTo>
                    <a:pt x="7554" y="7473"/>
                  </a:lnTo>
                  <a:lnTo>
                    <a:pt x="7572" y="7455"/>
                  </a:lnTo>
                  <a:lnTo>
                    <a:pt x="7589" y="7437"/>
                  </a:lnTo>
                  <a:lnTo>
                    <a:pt x="7606" y="7418"/>
                  </a:lnTo>
                  <a:lnTo>
                    <a:pt x="7622" y="7399"/>
                  </a:lnTo>
                  <a:lnTo>
                    <a:pt x="7638" y="7379"/>
                  </a:lnTo>
                  <a:lnTo>
                    <a:pt x="7652" y="7358"/>
                  </a:lnTo>
                  <a:lnTo>
                    <a:pt x="7666" y="7337"/>
                  </a:lnTo>
                  <a:lnTo>
                    <a:pt x="7679" y="7315"/>
                  </a:lnTo>
                  <a:lnTo>
                    <a:pt x="7692" y="7292"/>
                  </a:lnTo>
                  <a:lnTo>
                    <a:pt x="7704" y="7270"/>
                  </a:lnTo>
                  <a:lnTo>
                    <a:pt x="7714" y="7246"/>
                  </a:lnTo>
                  <a:lnTo>
                    <a:pt x="7724" y="7223"/>
                  </a:lnTo>
                  <a:lnTo>
                    <a:pt x="7733" y="7199"/>
                  </a:lnTo>
                  <a:lnTo>
                    <a:pt x="7741" y="7175"/>
                  </a:lnTo>
                  <a:lnTo>
                    <a:pt x="7748" y="7150"/>
                  </a:lnTo>
                  <a:lnTo>
                    <a:pt x="7754" y="7126"/>
                  </a:lnTo>
                  <a:lnTo>
                    <a:pt x="7759" y="7101"/>
                  </a:lnTo>
                  <a:lnTo>
                    <a:pt x="7763" y="7076"/>
                  </a:lnTo>
                  <a:lnTo>
                    <a:pt x="7767" y="7051"/>
                  </a:lnTo>
                  <a:lnTo>
                    <a:pt x="7769" y="7026"/>
                  </a:lnTo>
                  <a:lnTo>
                    <a:pt x="7770" y="7000"/>
                  </a:lnTo>
                  <a:lnTo>
                    <a:pt x="7771" y="6973"/>
                  </a:lnTo>
                  <a:lnTo>
                    <a:pt x="7771" y="5581"/>
                  </a:lnTo>
                  <a:lnTo>
                    <a:pt x="7771" y="5134"/>
                  </a:lnTo>
                  <a:close/>
                  <a:moveTo>
                    <a:pt x="5199" y="4634"/>
                  </a:moveTo>
                  <a:lnTo>
                    <a:pt x="5199" y="4337"/>
                  </a:lnTo>
                  <a:lnTo>
                    <a:pt x="4801" y="4337"/>
                  </a:lnTo>
                  <a:lnTo>
                    <a:pt x="4801" y="4634"/>
                  </a:lnTo>
                  <a:lnTo>
                    <a:pt x="5199" y="463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28" name="Group 72"/>
          <p:cNvGrpSpPr/>
          <p:nvPr/>
        </p:nvGrpSpPr>
        <p:grpSpPr>
          <a:xfrm>
            <a:off x="8030929" y="2357446"/>
            <a:ext cx="525358" cy="525358"/>
            <a:chOff x="1830237" y="3558673"/>
            <a:chExt cx="633600" cy="633600"/>
          </a:xfrm>
        </p:grpSpPr>
        <p:sp>
          <p:nvSpPr>
            <p:cNvPr id="129" name="Accent"/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728" y="3827"/>
                  </a:moveTo>
                  <a:lnTo>
                    <a:pt x="7839" y="3827"/>
                  </a:lnTo>
                  <a:lnTo>
                    <a:pt x="7839" y="4691"/>
                  </a:lnTo>
                  <a:lnTo>
                    <a:pt x="6728" y="4691"/>
                  </a:lnTo>
                  <a:lnTo>
                    <a:pt x="6728" y="38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0" name="Outline"/>
            <p:cNvSpPr/>
            <p:nvPr/>
          </p:nvSpPr>
          <p:spPr>
            <a:xfrm>
              <a:off x="1830237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2" y="5835"/>
                  </a:moveTo>
                  <a:lnTo>
                    <a:pt x="800" y="5802"/>
                  </a:lnTo>
                  <a:lnTo>
                    <a:pt x="800" y="2593"/>
                  </a:lnTo>
                  <a:lnTo>
                    <a:pt x="802" y="2560"/>
                  </a:lnTo>
                  <a:lnTo>
                    <a:pt x="809" y="2528"/>
                  </a:lnTo>
                  <a:lnTo>
                    <a:pt x="819" y="2497"/>
                  </a:lnTo>
                  <a:lnTo>
                    <a:pt x="833" y="2468"/>
                  </a:lnTo>
                  <a:lnTo>
                    <a:pt x="852" y="2441"/>
                  </a:lnTo>
                  <a:lnTo>
                    <a:pt x="873" y="2416"/>
                  </a:lnTo>
                  <a:lnTo>
                    <a:pt x="898" y="2395"/>
                  </a:lnTo>
                  <a:lnTo>
                    <a:pt x="925" y="2376"/>
                  </a:lnTo>
                  <a:lnTo>
                    <a:pt x="954" y="2362"/>
                  </a:lnTo>
                  <a:lnTo>
                    <a:pt x="985" y="2352"/>
                  </a:lnTo>
                  <a:lnTo>
                    <a:pt x="1017" y="2345"/>
                  </a:lnTo>
                  <a:lnTo>
                    <a:pt x="1050" y="2343"/>
                  </a:lnTo>
                  <a:lnTo>
                    <a:pt x="6234" y="2343"/>
                  </a:lnTo>
                  <a:lnTo>
                    <a:pt x="6267" y="2345"/>
                  </a:lnTo>
                  <a:lnTo>
                    <a:pt x="6299" y="2352"/>
                  </a:lnTo>
                  <a:lnTo>
                    <a:pt x="6330" y="2362"/>
                  </a:lnTo>
                  <a:lnTo>
                    <a:pt x="6359" y="2376"/>
                  </a:lnTo>
                  <a:lnTo>
                    <a:pt x="6386" y="2395"/>
                  </a:lnTo>
                  <a:lnTo>
                    <a:pt x="6411" y="2416"/>
                  </a:lnTo>
                  <a:lnTo>
                    <a:pt x="6432" y="2441"/>
                  </a:lnTo>
                  <a:lnTo>
                    <a:pt x="6451" y="2468"/>
                  </a:lnTo>
                  <a:lnTo>
                    <a:pt x="6465" y="2497"/>
                  </a:lnTo>
                  <a:lnTo>
                    <a:pt x="6475" y="2528"/>
                  </a:lnTo>
                  <a:lnTo>
                    <a:pt x="6482" y="2560"/>
                  </a:lnTo>
                  <a:lnTo>
                    <a:pt x="6484" y="2593"/>
                  </a:lnTo>
                  <a:lnTo>
                    <a:pt x="6484" y="3330"/>
                  </a:lnTo>
                  <a:lnTo>
                    <a:pt x="7716" y="3330"/>
                  </a:lnTo>
                  <a:lnTo>
                    <a:pt x="7749" y="3332"/>
                  </a:lnTo>
                  <a:lnTo>
                    <a:pt x="7781" y="3339"/>
                  </a:lnTo>
                  <a:lnTo>
                    <a:pt x="7812" y="3349"/>
                  </a:lnTo>
                  <a:lnTo>
                    <a:pt x="7841" y="3364"/>
                  </a:lnTo>
                  <a:lnTo>
                    <a:pt x="7868" y="3382"/>
                  </a:lnTo>
                  <a:lnTo>
                    <a:pt x="7893" y="3403"/>
                  </a:lnTo>
                  <a:lnTo>
                    <a:pt x="9127" y="4638"/>
                  </a:lnTo>
                  <a:lnTo>
                    <a:pt x="9148" y="4663"/>
                  </a:lnTo>
                  <a:lnTo>
                    <a:pt x="9167" y="4690"/>
                  </a:lnTo>
                  <a:lnTo>
                    <a:pt x="9181" y="4719"/>
                  </a:lnTo>
                  <a:lnTo>
                    <a:pt x="9191" y="4750"/>
                  </a:lnTo>
                  <a:lnTo>
                    <a:pt x="9198" y="4782"/>
                  </a:lnTo>
                  <a:lnTo>
                    <a:pt x="9200" y="4815"/>
                  </a:lnTo>
                  <a:lnTo>
                    <a:pt x="9200" y="5802"/>
                  </a:lnTo>
                  <a:lnTo>
                    <a:pt x="9198" y="5835"/>
                  </a:lnTo>
                  <a:lnTo>
                    <a:pt x="9191" y="5867"/>
                  </a:lnTo>
                  <a:lnTo>
                    <a:pt x="9181" y="5898"/>
                  </a:lnTo>
                  <a:lnTo>
                    <a:pt x="9167" y="5927"/>
                  </a:lnTo>
                  <a:lnTo>
                    <a:pt x="9148" y="5954"/>
                  </a:lnTo>
                  <a:lnTo>
                    <a:pt x="9127" y="5979"/>
                  </a:lnTo>
                  <a:lnTo>
                    <a:pt x="9102" y="6000"/>
                  </a:lnTo>
                  <a:lnTo>
                    <a:pt x="9075" y="6019"/>
                  </a:lnTo>
                  <a:lnTo>
                    <a:pt x="9046" y="6033"/>
                  </a:lnTo>
                  <a:lnTo>
                    <a:pt x="9015" y="6043"/>
                  </a:lnTo>
                  <a:lnTo>
                    <a:pt x="8983" y="6050"/>
                  </a:lnTo>
                  <a:lnTo>
                    <a:pt x="8950" y="6052"/>
                  </a:lnTo>
                  <a:lnTo>
                    <a:pt x="8469" y="6052"/>
                  </a:lnTo>
                  <a:lnTo>
                    <a:pt x="8470" y="6055"/>
                  </a:lnTo>
                  <a:lnTo>
                    <a:pt x="8474" y="6064"/>
                  </a:lnTo>
                  <a:lnTo>
                    <a:pt x="8488" y="6093"/>
                  </a:lnTo>
                  <a:lnTo>
                    <a:pt x="8492" y="6102"/>
                  </a:lnTo>
                  <a:lnTo>
                    <a:pt x="8504" y="6131"/>
                  </a:lnTo>
                  <a:lnTo>
                    <a:pt x="8508" y="6140"/>
                  </a:lnTo>
                  <a:lnTo>
                    <a:pt x="8519" y="6170"/>
                  </a:lnTo>
                  <a:lnTo>
                    <a:pt x="8522" y="6179"/>
                  </a:lnTo>
                  <a:lnTo>
                    <a:pt x="8532" y="6210"/>
                  </a:lnTo>
                  <a:lnTo>
                    <a:pt x="8535" y="6219"/>
                  </a:lnTo>
                  <a:lnTo>
                    <a:pt x="8544" y="6250"/>
                  </a:lnTo>
                  <a:lnTo>
                    <a:pt x="8546" y="6259"/>
                  </a:lnTo>
                  <a:lnTo>
                    <a:pt x="8554" y="6290"/>
                  </a:lnTo>
                  <a:lnTo>
                    <a:pt x="8556" y="6299"/>
                  </a:lnTo>
                  <a:lnTo>
                    <a:pt x="8563" y="6331"/>
                  </a:lnTo>
                  <a:lnTo>
                    <a:pt x="8564" y="6340"/>
                  </a:lnTo>
                  <a:lnTo>
                    <a:pt x="8570" y="6372"/>
                  </a:lnTo>
                  <a:lnTo>
                    <a:pt x="8571" y="6381"/>
                  </a:lnTo>
                  <a:lnTo>
                    <a:pt x="8575" y="6413"/>
                  </a:lnTo>
                  <a:lnTo>
                    <a:pt x="8576" y="6422"/>
                  </a:lnTo>
                  <a:lnTo>
                    <a:pt x="8579" y="6455"/>
                  </a:lnTo>
                  <a:lnTo>
                    <a:pt x="8580" y="6464"/>
                  </a:lnTo>
                  <a:lnTo>
                    <a:pt x="8582" y="6496"/>
                  </a:lnTo>
                  <a:lnTo>
                    <a:pt x="8582" y="6506"/>
                  </a:lnTo>
                  <a:lnTo>
                    <a:pt x="8583" y="6538"/>
                  </a:lnTo>
                  <a:lnTo>
                    <a:pt x="8583" y="6548"/>
                  </a:lnTo>
                  <a:lnTo>
                    <a:pt x="8582" y="6580"/>
                  </a:lnTo>
                  <a:lnTo>
                    <a:pt x="8582" y="6590"/>
                  </a:lnTo>
                  <a:lnTo>
                    <a:pt x="8580" y="6622"/>
                  </a:lnTo>
                  <a:lnTo>
                    <a:pt x="8579" y="6631"/>
                  </a:lnTo>
                  <a:lnTo>
                    <a:pt x="8576" y="6664"/>
                  </a:lnTo>
                  <a:lnTo>
                    <a:pt x="8575" y="6673"/>
                  </a:lnTo>
                  <a:lnTo>
                    <a:pt x="8571" y="6705"/>
                  </a:lnTo>
                  <a:lnTo>
                    <a:pt x="8570" y="6714"/>
                  </a:lnTo>
                  <a:lnTo>
                    <a:pt x="8564" y="6746"/>
                  </a:lnTo>
                  <a:lnTo>
                    <a:pt x="8563" y="6755"/>
                  </a:lnTo>
                  <a:lnTo>
                    <a:pt x="8556" y="6787"/>
                  </a:lnTo>
                  <a:lnTo>
                    <a:pt x="8554" y="6796"/>
                  </a:lnTo>
                  <a:lnTo>
                    <a:pt x="8546" y="6827"/>
                  </a:lnTo>
                  <a:lnTo>
                    <a:pt x="8544" y="6836"/>
                  </a:lnTo>
                  <a:lnTo>
                    <a:pt x="8535" y="6867"/>
                  </a:lnTo>
                  <a:lnTo>
                    <a:pt x="8532" y="6876"/>
                  </a:lnTo>
                  <a:lnTo>
                    <a:pt x="8522" y="6907"/>
                  </a:lnTo>
                  <a:lnTo>
                    <a:pt x="8519" y="6916"/>
                  </a:lnTo>
                  <a:lnTo>
                    <a:pt x="8508" y="6946"/>
                  </a:lnTo>
                  <a:lnTo>
                    <a:pt x="8504" y="6955"/>
                  </a:lnTo>
                  <a:lnTo>
                    <a:pt x="8492" y="6984"/>
                  </a:lnTo>
                  <a:lnTo>
                    <a:pt x="8488" y="6993"/>
                  </a:lnTo>
                  <a:lnTo>
                    <a:pt x="8474" y="7022"/>
                  </a:lnTo>
                  <a:lnTo>
                    <a:pt x="8470" y="7031"/>
                  </a:lnTo>
                  <a:lnTo>
                    <a:pt x="8456" y="7060"/>
                  </a:lnTo>
                  <a:lnTo>
                    <a:pt x="8451" y="7068"/>
                  </a:lnTo>
                  <a:lnTo>
                    <a:pt x="8436" y="7096"/>
                  </a:lnTo>
                  <a:lnTo>
                    <a:pt x="8431" y="7104"/>
                  </a:lnTo>
                  <a:lnTo>
                    <a:pt x="8414" y="7132"/>
                  </a:lnTo>
                  <a:lnTo>
                    <a:pt x="8409" y="7140"/>
                  </a:lnTo>
                  <a:lnTo>
                    <a:pt x="8391" y="7167"/>
                  </a:lnTo>
                  <a:lnTo>
                    <a:pt x="8386" y="7175"/>
                  </a:lnTo>
                  <a:lnTo>
                    <a:pt x="8367" y="7201"/>
                  </a:lnTo>
                  <a:lnTo>
                    <a:pt x="8362" y="7209"/>
                  </a:lnTo>
                  <a:lnTo>
                    <a:pt x="8342" y="7234"/>
                  </a:lnTo>
                  <a:lnTo>
                    <a:pt x="8336" y="7241"/>
                  </a:lnTo>
                  <a:lnTo>
                    <a:pt x="8316" y="7266"/>
                  </a:lnTo>
                  <a:lnTo>
                    <a:pt x="8310" y="7273"/>
                  </a:lnTo>
                  <a:lnTo>
                    <a:pt x="8288" y="7297"/>
                  </a:lnTo>
                  <a:lnTo>
                    <a:pt x="8282" y="7304"/>
                  </a:lnTo>
                  <a:lnTo>
                    <a:pt x="8260" y="7327"/>
                  </a:lnTo>
                  <a:lnTo>
                    <a:pt x="8253" y="7334"/>
                  </a:lnTo>
                  <a:lnTo>
                    <a:pt x="8230" y="7356"/>
                  </a:lnTo>
                  <a:lnTo>
                    <a:pt x="8223" y="7362"/>
                  </a:lnTo>
                  <a:lnTo>
                    <a:pt x="8199" y="7384"/>
                  </a:lnTo>
                  <a:lnTo>
                    <a:pt x="8192" y="7390"/>
                  </a:lnTo>
                  <a:lnTo>
                    <a:pt x="8167" y="7410"/>
                  </a:lnTo>
                  <a:lnTo>
                    <a:pt x="8160" y="7416"/>
                  </a:lnTo>
                  <a:lnTo>
                    <a:pt x="8135" y="7436"/>
                  </a:lnTo>
                  <a:lnTo>
                    <a:pt x="8127" y="7441"/>
                  </a:lnTo>
                  <a:lnTo>
                    <a:pt x="8101" y="7460"/>
                  </a:lnTo>
                  <a:lnTo>
                    <a:pt x="8093" y="7465"/>
                  </a:lnTo>
                  <a:lnTo>
                    <a:pt x="8066" y="7483"/>
                  </a:lnTo>
                  <a:lnTo>
                    <a:pt x="8058" y="7488"/>
                  </a:lnTo>
                  <a:lnTo>
                    <a:pt x="8030" y="7505"/>
                  </a:lnTo>
                  <a:lnTo>
                    <a:pt x="8022" y="7510"/>
                  </a:lnTo>
                  <a:lnTo>
                    <a:pt x="7993" y="7526"/>
                  </a:lnTo>
                  <a:lnTo>
                    <a:pt x="7985" y="7530"/>
                  </a:lnTo>
                  <a:lnTo>
                    <a:pt x="7956" y="7545"/>
                  </a:lnTo>
                  <a:lnTo>
                    <a:pt x="7948" y="7549"/>
                  </a:lnTo>
                  <a:lnTo>
                    <a:pt x="7918" y="7562"/>
                  </a:lnTo>
                  <a:lnTo>
                    <a:pt x="7910" y="7566"/>
                  </a:lnTo>
                  <a:lnTo>
                    <a:pt x="7880" y="7578"/>
                  </a:lnTo>
                  <a:lnTo>
                    <a:pt x="7871" y="7582"/>
                  </a:lnTo>
                  <a:lnTo>
                    <a:pt x="7841" y="7593"/>
                  </a:lnTo>
                  <a:lnTo>
                    <a:pt x="7832" y="7596"/>
                  </a:lnTo>
                  <a:lnTo>
                    <a:pt x="7801" y="7606"/>
                  </a:lnTo>
                  <a:lnTo>
                    <a:pt x="7792" y="7609"/>
                  </a:lnTo>
                  <a:lnTo>
                    <a:pt x="7761" y="7618"/>
                  </a:lnTo>
                  <a:lnTo>
                    <a:pt x="7752" y="7620"/>
                  </a:lnTo>
                  <a:lnTo>
                    <a:pt x="7721" y="7628"/>
                  </a:lnTo>
                  <a:lnTo>
                    <a:pt x="7712" y="7630"/>
                  </a:lnTo>
                  <a:lnTo>
                    <a:pt x="7681" y="7637"/>
                  </a:lnTo>
                  <a:lnTo>
                    <a:pt x="7671" y="7638"/>
                  </a:lnTo>
                  <a:lnTo>
                    <a:pt x="7640" y="7644"/>
                  </a:lnTo>
                  <a:lnTo>
                    <a:pt x="7630" y="7645"/>
                  </a:lnTo>
                  <a:lnTo>
                    <a:pt x="7598" y="7649"/>
                  </a:lnTo>
                  <a:lnTo>
                    <a:pt x="7589" y="7650"/>
                  </a:lnTo>
                  <a:lnTo>
                    <a:pt x="7557" y="7653"/>
                  </a:lnTo>
                  <a:lnTo>
                    <a:pt x="7548" y="7654"/>
                  </a:lnTo>
                  <a:lnTo>
                    <a:pt x="7515" y="7656"/>
                  </a:lnTo>
                  <a:lnTo>
                    <a:pt x="7506" y="7656"/>
                  </a:lnTo>
                  <a:lnTo>
                    <a:pt x="7474" y="7657"/>
                  </a:lnTo>
                  <a:lnTo>
                    <a:pt x="7464" y="7657"/>
                  </a:lnTo>
                  <a:lnTo>
                    <a:pt x="7432" y="7656"/>
                  </a:lnTo>
                  <a:lnTo>
                    <a:pt x="7422" y="7656"/>
                  </a:lnTo>
                  <a:lnTo>
                    <a:pt x="7390" y="7654"/>
                  </a:lnTo>
                  <a:lnTo>
                    <a:pt x="7381" y="7653"/>
                  </a:lnTo>
                  <a:lnTo>
                    <a:pt x="7348" y="7650"/>
                  </a:lnTo>
                  <a:lnTo>
                    <a:pt x="7339" y="7649"/>
                  </a:lnTo>
                  <a:lnTo>
                    <a:pt x="7307" y="7645"/>
                  </a:lnTo>
                  <a:lnTo>
                    <a:pt x="7298" y="7644"/>
                  </a:lnTo>
                  <a:lnTo>
                    <a:pt x="7266" y="7638"/>
                  </a:lnTo>
                  <a:lnTo>
                    <a:pt x="7257" y="7637"/>
                  </a:lnTo>
                  <a:lnTo>
                    <a:pt x="7225" y="7630"/>
                  </a:lnTo>
                  <a:lnTo>
                    <a:pt x="7216" y="7628"/>
                  </a:lnTo>
                  <a:lnTo>
                    <a:pt x="7185" y="7620"/>
                  </a:lnTo>
                  <a:lnTo>
                    <a:pt x="7176" y="7618"/>
                  </a:lnTo>
                  <a:lnTo>
                    <a:pt x="7145" y="7609"/>
                  </a:lnTo>
                  <a:lnTo>
                    <a:pt x="7136" y="7606"/>
                  </a:lnTo>
                  <a:lnTo>
                    <a:pt x="7105" y="7596"/>
                  </a:lnTo>
                  <a:lnTo>
                    <a:pt x="7096" y="7593"/>
                  </a:lnTo>
                  <a:lnTo>
                    <a:pt x="7066" y="7582"/>
                  </a:lnTo>
                  <a:lnTo>
                    <a:pt x="7057" y="7578"/>
                  </a:lnTo>
                  <a:lnTo>
                    <a:pt x="7028" y="7566"/>
                  </a:lnTo>
                  <a:lnTo>
                    <a:pt x="7019" y="7562"/>
                  </a:lnTo>
                  <a:lnTo>
                    <a:pt x="6990" y="7548"/>
                  </a:lnTo>
                  <a:lnTo>
                    <a:pt x="6981" y="7544"/>
                  </a:lnTo>
                  <a:lnTo>
                    <a:pt x="6952" y="7530"/>
                  </a:lnTo>
                  <a:lnTo>
                    <a:pt x="6944" y="7525"/>
                  </a:lnTo>
                  <a:lnTo>
                    <a:pt x="6916" y="7510"/>
                  </a:lnTo>
                  <a:lnTo>
                    <a:pt x="6908" y="7505"/>
                  </a:lnTo>
                  <a:lnTo>
                    <a:pt x="6880" y="7488"/>
                  </a:lnTo>
                  <a:lnTo>
                    <a:pt x="6872" y="7484"/>
                  </a:lnTo>
                  <a:lnTo>
                    <a:pt x="6845" y="7466"/>
                  </a:lnTo>
                  <a:lnTo>
                    <a:pt x="6837" y="7460"/>
                  </a:lnTo>
                  <a:lnTo>
                    <a:pt x="6811" y="7442"/>
                  </a:lnTo>
                  <a:lnTo>
                    <a:pt x="6803" y="7436"/>
                  </a:lnTo>
                  <a:lnTo>
                    <a:pt x="6778" y="7417"/>
                  </a:lnTo>
                  <a:lnTo>
                    <a:pt x="6770" y="7411"/>
                  </a:lnTo>
                  <a:lnTo>
                    <a:pt x="6746" y="7390"/>
                  </a:lnTo>
                  <a:lnTo>
                    <a:pt x="6738" y="7384"/>
                  </a:lnTo>
                  <a:lnTo>
                    <a:pt x="6714" y="7363"/>
                  </a:lnTo>
                  <a:lnTo>
                    <a:pt x="6708" y="7356"/>
                  </a:lnTo>
                  <a:lnTo>
                    <a:pt x="6684" y="7334"/>
                  </a:lnTo>
                  <a:lnTo>
                    <a:pt x="6678" y="7327"/>
                  </a:lnTo>
                  <a:lnTo>
                    <a:pt x="6655" y="7304"/>
                  </a:lnTo>
                  <a:lnTo>
                    <a:pt x="6649" y="7297"/>
                  </a:lnTo>
                  <a:lnTo>
                    <a:pt x="6627" y="7273"/>
                  </a:lnTo>
                  <a:lnTo>
                    <a:pt x="6621" y="7266"/>
                  </a:lnTo>
                  <a:lnTo>
                    <a:pt x="6601" y="7241"/>
                  </a:lnTo>
                  <a:lnTo>
                    <a:pt x="6595" y="7234"/>
                  </a:lnTo>
                  <a:lnTo>
                    <a:pt x="6575" y="7209"/>
                  </a:lnTo>
                  <a:lnTo>
                    <a:pt x="6570" y="7201"/>
                  </a:lnTo>
                  <a:lnTo>
                    <a:pt x="6551" y="7175"/>
                  </a:lnTo>
                  <a:lnTo>
                    <a:pt x="6546" y="7167"/>
                  </a:lnTo>
                  <a:lnTo>
                    <a:pt x="6528" y="7140"/>
                  </a:lnTo>
                  <a:lnTo>
                    <a:pt x="6523" y="7132"/>
                  </a:lnTo>
                  <a:lnTo>
                    <a:pt x="6506" y="7104"/>
                  </a:lnTo>
                  <a:lnTo>
                    <a:pt x="6501" y="7095"/>
                  </a:lnTo>
                  <a:lnTo>
                    <a:pt x="6485" y="7067"/>
                  </a:lnTo>
                  <a:lnTo>
                    <a:pt x="6481" y="7059"/>
                  </a:lnTo>
                  <a:lnTo>
                    <a:pt x="6466" y="7030"/>
                  </a:lnTo>
                  <a:lnTo>
                    <a:pt x="6462" y="7021"/>
                  </a:lnTo>
                  <a:lnTo>
                    <a:pt x="6449" y="6992"/>
                  </a:lnTo>
                  <a:lnTo>
                    <a:pt x="6445" y="6984"/>
                  </a:lnTo>
                  <a:lnTo>
                    <a:pt x="6433" y="6954"/>
                  </a:lnTo>
                  <a:lnTo>
                    <a:pt x="6430" y="6945"/>
                  </a:lnTo>
                  <a:lnTo>
                    <a:pt x="6419" y="6915"/>
                  </a:lnTo>
                  <a:lnTo>
                    <a:pt x="6416" y="6906"/>
                  </a:lnTo>
                  <a:lnTo>
                    <a:pt x="6406" y="6876"/>
                  </a:lnTo>
                  <a:lnTo>
                    <a:pt x="6403" y="6867"/>
                  </a:lnTo>
                  <a:lnTo>
                    <a:pt x="6394" y="6836"/>
                  </a:lnTo>
                  <a:lnTo>
                    <a:pt x="6392" y="6827"/>
                  </a:lnTo>
                  <a:lnTo>
                    <a:pt x="6384" y="6796"/>
                  </a:lnTo>
                  <a:lnTo>
                    <a:pt x="6382" y="6787"/>
                  </a:lnTo>
                  <a:lnTo>
                    <a:pt x="6375" y="6755"/>
                  </a:lnTo>
                  <a:lnTo>
                    <a:pt x="6374" y="6746"/>
                  </a:lnTo>
                  <a:lnTo>
                    <a:pt x="6368" y="6714"/>
                  </a:lnTo>
                  <a:lnTo>
                    <a:pt x="6367" y="6705"/>
                  </a:lnTo>
                  <a:lnTo>
                    <a:pt x="6363" y="6673"/>
                  </a:lnTo>
                  <a:lnTo>
                    <a:pt x="6362" y="6664"/>
                  </a:lnTo>
                  <a:lnTo>
                    <a:pt x="6359" y="6631"/>
                  </a:lnTo>
                  <a:lnTo>
                    <a:pt x="6358" y="6622"/>
                  </a:lnTo>
                  <a:lnTo>
                    <a:pt x="6356" y="6590"/>
                  </a:lnTo>
                  <a:lnTo>
                    <a:pt x="6356" y="6580"/>
                  </a:lnTo>
                  <a:lnTo>
                    <a:pt x="6355" y="6548"/>
                  </a:lnTo>
                  <a:lnTo>
                    <a:pt x="6355" y="6538"/>
                  </a:lnTo>
                  <a:lnTo>
                    <a:pt x="6356" y="6506"/>
                  </a:lnTo>
                  <a:lnTo>
                    <a:pt x="6356" y="6496"/>
                  </a:lnTo>
                  <a:lnTo>
                    <a:pt x="6358" y="6464"/>
                  </a:lnTo>
                  <a:lnTo>
                    <a:pt x="6359" y="6455"/>
                  </a:lnTo>
                  <a:lnTo>
                    <a:pt x="6362" y="6422"/>
                  </a:lnTo>
                  <a:lnTo>
                    <a:pt x="6363" y="6413"/>
                  </a:lnTo>
                  <a:lnTo>
                    <a:pt x="6367" y="6381"/>
                  </a:lnTo>
                  <a:lnTo>
                    <a:pt x="6368" y="6372"/>
                  </a:lnTo>
                  <a:lnTo>
                    <a:pt x="6374" y="6340"/>
                  </a:lnTo>
                  <a:lnTo>
                    <a:pt x="6375" y="6331"/>
                  </a:lnTo>
                  <a:lnTo>
                    <a:pt x="6382" y="6299"/>
                  </a:lnTo>
                  <a:lnTo>
                    <a:pt x="6384" y="6290"/>
                  </a:lnTo>
                  <a:lnTo>
                    <a:pt x="6392" y="6259"/>
                  </a:lnTo>
                  <a:lnTo>
                    <a:pt x="6394" y="6250"/>
                  </a:lnTo>
                  <a:lnTo>
                    <a:pt x="6403" y="6219"/>
                  </a:lnTo>
                  <a:lnTo>
                    <a:pt x="6406" y="6210"/>
                  </a:lnTo>
                  <a:lnTo>
                    <a:pt x="6416" y="6180"/>
                  </a:lnTo>
                  <a:lnTo>
                    <a:pt x="6419" y="6171"/>
                  </a:lnTo>
                  <a:lnTo>
                    <a:pt x="6430" y="6141"/>
                  </a:lnTo>
                  <a:lnTo>
                    <a:pt x="6433" y="6132"/>
                  </a:lnTo>
                  <a:lnTo>
                    <a:pt x="6445" y="6102"/>
                  </a:lnTo>
                  <a:lnTo>
                    <a:pt x="6449" y="6094"/>
                  </a:lnTo>
                  <a:lnTo>
                    <a:pt x="6462" y="6065"/>
                  </a:lnTo>
                  <a:lnTo>
                    <a:pt x="6466" y="6056"/>
                  </a:lnTo>
                  <a:lnTo>
                    <a:pt x="6469" y="6052"/>
                  </a:lnTo>
                  <a:lnTo>
                    <a:pt x="6234" y="6052"/>
                  </a:lnTo>
                  <a:lnTo>
                    <a:pt x="3778" y="6052"/>
                  </a:lnTo>
                  <a:lnTo>
                    <a:pt x="3779" y="6055"/>
                  </a:lnTo>
                  <a:lnTo>
                    <a:pt x="3783" y="6064"/>
                  </a:lnTo>
                  <a:lnTo>
                    <a:pt x="3797" y="6093"/>
                  </a:lnTo>
                  <a:lnTo>
                    <a:pt x="3801" y="6102"/>
                  </a:lnTo>
                  <a:lnTo>
                    <a:pt x="3813" y="6131"/>
                  </a:lnTo>
                  <a:lnTo>
                    <a:pt x="3817" y="6140"/>
                  </a:lnTo>
                  <a:lnTo>
                    <a:pt x="3828" y="6170"/>
                  </a:lnTo>
                  <a:lnTo>
                    <a:pt x="3831" y="6179"/>
                  </a:lnTo>
                  <a:lnTo>
                    <a:pt x="3841" y="6210"/>
                  </a:lnTo>
                  <a:lnTo>
                    <a:pt x="3844" y="6219"/>
                  </a:lnTo>
                  <a:lnTo>
                    <a:pt x="3853" y="6250"/>
                  </a:lnTo>
                  <a:lnTo>
                    <a:pt x="3855" y="6259"/>
                  </a:lnTo>
                  <a:lnTo>
                    <a:pt x="3863" y="6290"/>
                  </a:lnTo>
                  <a:lnTo>
                    <a:pt x="3865" y="6299"/>
                  </a:lnTo>
                  <a:lnTo>
                    <a:pt x="3872" y="6331"/>
                  </a:lnTo>
                  <a:lnTo>
                    <a:pt x="3873" y="6340"/>
                  </a:lnTo>
                  <a:lnTo>
                    <a:pt x="3879" y="6372"/>
                  </a:lnTo>
                  <a:lnTo>
                    <a:pt x="3880" y="6381"/>
                  </a:lnTo>
                  <a:lnTo>
                    <a:pt x="3884" y="6413"/>
                  </a:lnTo>
                  <a:lnTo>
                    <a:pt x="3885" y="6422"/>
                  </a:lnTo>
                  <a:lnTo>
                    <a:pt x="3888" y="6455"/>
                  </a:lnTo>
                  <a:lnTo>
                    <a:pt x="3889" y="6464"/>
                  </a:lnTo>
                  <a:lnTo>
                    <a:pt x="3891" y="6496"/>
                  </a:lnTo>
                  <a:lnTo>
                    <a:pt x="3891" y="6506"/>
                  </a:lnTo>
                  <a:lnTo>
                    <a:pt x="3892" y="6538"/>
                  </a:lnTo>
                  <a:lnTo>
                    <a:pt x="3892" y="6548"/>
                  </a:lnTo>
                  <a:lnTo>
                    <a:pt x="3891" y="6580"/>
                  </a:lnTo>
                  <a:lnTo>
                    <a:pt x="3891" y="6590"/>
                  </a:lnTo>
                  <a:lnTo>
                    <a:pt x="3889" y="6622"/>
                  </a:lnTo>
                  <a:lnTo>
                    <a:pt x="3888" y="6631"/>
                  </a:lnTo>
                  <a:lnTo>
                    <a:pt x="3885" y="6664"/>
                  </a:lnTo>
                  <a:lnTo>
                    <a:pt x="3884" y="6673"/>
                  </a:lnTo>
                  <a:lnTo>
                    <a:pt x="3880" y="6705"/>
                  </a:lnTo>
                  <a:lnTo>
                    <a:pt x="3879" y="6714"/>
                  </a:lnTo>
                  <a:lnTo>
                    <a:pt x="3873" y="6746"/>
                  </a:lnTo>
                  <a:lnTo>
                    <a:pt x="3872" y="6755"/>
                  </a:lnTo>
                  <a:lnTo>
                    <a:pt x="3865" y="6787"/>
                  </a:lnTo>
                  <a:lnTo>
                    <a:pt x="3863" y="6796"/>
                  </a:lnTo>
                  <a:lnTo>
                    <a:pt x="3855" y="6827"/>
                  </a:lnTo>
                  <a:lnTo>
                    <a:pt x="3853" y="6836"/>
                  </a:lnTo>
                  <a:lnTo>
                    <a:pt x="3844" y="6867"/>
                  </a:lnTo>
                  <a:lnTo>
                    <a:pt x="3841" y="6876"/>
                  </a:lnTo>
                  <a:lnTo>
                    <a:pt x="3831" y="6907"/>
                  </a:lnTo>
                  <a:lnTo>
                    <a:pt x="3828" y="6916"/>
                  </a:lnTo>
                  <a:lnTo>
                    <a:pt x="3817" y="6946"/>
                  </a:lnTo>
                  <a:lnTo>
                    <a:pt x="3813" y="6955"/>
                  </a:lnTo>
                  <a:lnTo>
                    <a:pt x="3801" y="6984"/>
                  </a:lnTo>
                  <a:lnTo>
                    <a:pt x="3797" y="6993"/>
                  </a:lnTo>
                  <a:lnTo>
                    <a:pt x="3783" y="7022"/>
                  </a:lnTo>
                  <a:lnTo>
                    <a:pt x="3779" y="7031"/>
                  </a:lnTo>
                  <a:lnTo>
                    <a:pt x="3765" y="7060"/>
                  </a:lnTo>
                  <a:lnTo>
                    <a:pt x="3760" y="7068"/>
                  </a:lnTo>
                  <a:lnTo>
                    <a:pt x="3745" y="7096"/>
                  </a:lnTo>
                  <a:lnTo>
                    <a:pt x="3741" y="7103"/>
                  </a:lnTo>
                  <a:lnTo>
                    <a:pt x="3724" y="7131"/>
                  </a:lnTo>
                  <a:lnTo>
                    <a:pt x="3719" y="7139"/>
                  </a:lnTo>
                  <a:lnTo>
                    <a:pt x="3701" y="7166"/>
                  </a:lnTo>
                  <a:lnTo>
                    <a:pt x="3696" y="7174"/>
                  </a:lnTo>
                  <a:lnTo>
                    <a:pt x="3677" y="7200"/>
                  </a:lnTo>
                  <a:lnTo>
                    <a:pt x="3672" y="7208"/>
                  </a:lnTo>
                  <a:lnTo>
                    <a:pt x="3652" y="7234"/>
                  </a:lnTo>
                  <a:lnTo>
                    <a:pt x="3646" y="7241"/>
                  </a:lnTo>
                  <a:lnTo>
                    <a:pt x="3626" y="7266"/>
                  </a:lnTo>
                  <a:lnTo>
                    <a:pt x="3620" y="7273"/>
                  </a:lnTo>
                  <a:lnTo>
                    <a:pt x="3598" y="7297"/>
                  </a:lnTo>
                  <a:lnTo>
                    <a:pt x="3592" y="7304"/>
                  </a:lnTo>
                  <a:lnTo>
                    <a:pt x="3569" y="7327"/>
                  </a:lnTo>
                  <a:lnTo>
                    <a:pt x="3563" y="7334"/>
                  </a:lnTo>
                  <a:lnTo>
                    <a:pt x="3540" y="7356"/>
                  </a:lnTo>
                  <a:lnTo>
                    <a:pt x="3533" y="7362"/>
                  </a:lnTo>
                  <a:lnTo>
                    <a:pt x="3509" y="7384"/>
                  </a:lnTo>
                  <a:lnTo>
                    <a:pt x="3502" y="7390"/>
                  </a:lnTo>
                  <a:lnTo>
                    <a:pt x="3477" y="7411"/>
                  </a:lnTo>
                  <a:lnTo>
                    <a:pt x="3469" y="7416"/>
                  </a:lnTo>
                  <a:lnTo>
                    <a:pt x="3444" y="7436"/>
                  </a:lnTo>
                  <a:lnTo>
                    <a:pt x="3436" y="7442"/>
                  </a:lnTo>
                  <a:lnTo>
                    <a:pt x="3410" y="7460"/>
                  </a:lnTo>
                  <a:lnTo>
                    <a:pt x="3402" y="7466"/>
                  </a:lnTo>
                  <a:lnTo>
                    <a:pt x="3375" y="7484"/>
                  </a:lnTo>
                  <a:lnTo>
                    <a:pt x="3367" y="7488"/>
                  </a:lnTo>
                  <a:lnTo>
                    <a:pt x="3339" y="7505"/>
                  </a:lnTo>
                  <a:lnTo>
                    <a:pt x="3331" y="7510"/>
                  </a:lnTo>
                  <a:lnTo>
                    <a:pt x="3303" y="7525"/>
                  </a:lnTo>
                  <a:lnTo>
                    <a:pt x="3295" y="7530"/>
                  </a:lnTo>
                  <a:lnTo>
                    <a:pt x="3266" y="7544"/>
                  </a:lnTo>
                  <a:lnTo>
                    <a:pt x="3257" y="7548"/>
                  </a:lnTo>
                  <a:lnTo>
                    <a:pt x="3228" y="7562"/>
                  </a:lnTo>
                  <a:lnTo>
                    <a:pt x="3219" y="7566"/>
                  </a:lnTo>
                  <a:lnTo>
                    <a:pt x="3190" y="7578"/>
                  </a:lnTo>
                  <a:lnTo>
                    <a:pt x="3181" y="7582"/>
                  </a:lnTo>
                  <a:lnTo>
                    <a:pt x="3151" y="7593"/>
                  </a:lnTo>
                  <a:lnTo>
                    <a:pt x="3142" y="7596"/>
                  </a:lnTo>
                  <a:lnTo>
                    <a:pt x="3111" y="7606"/>
                  </a:lnTo>
                  <a:lnTo>
                    <a:pt x="3102" y="7609"/>
                  </a:lnTo>
                  <a:lnTo>
                    <a:pt x="3071" y="7618"/>
                  </a:lnTo>
                  <a:lnTo>
                    <a:pt x="3062" y="7620"/>
                  </a:lnTo>
                  <a:lnTo>
                    <a:pt x="3031" y="7628"/>
                  </a:lnTo>
                  <a:lnTo>
                    <a:pt x="3022" y="7630"/>
                  </a:lnTo>
                  <a:lnTo>
                    <a:pt x="2990" y="7637"/>
                  </a:lnTo>
                  <a:lnTo>
                    <a:pt x="2981" y="7638"/>
                  </a:lnTo>
                  <a:lnTo>
                    <a:pt x="2949" y="7644"/>
                  </a:lnTo>
                  <a:lnTo>
                    <a:pt x="2940" y="7645"/>
                  </a:lnTo>
                  <a:lnTo>
                    <a:pt x="2908" y="7649"/>
                  </a:lnTo>
                  <a:lnTo>
                    <a:pt x="2899" y="7650"/>
                  </a:lnTo>
                  <a:lnTo>
                    <a:pt x="2866" y="7653"/>
                  </a:lnTo>
                  <a:lnTo>
                    <a:pt x="2857" y="7654"/>
                  </a:lnTo>
                  <a:lnTo>
                    <a:pt x="2825" y="7656"/>
                  </a:lnTo>
                  <a:lnTo>
                    <a:pt x="2815" y="7656"/>
                  </a:lnTo>
                  <a:lnTo>
                    <a:pt x="2783" y="7657"/>
                  </a:lnTo>
                  <a:lnTo>
                    <a:pt x="2773" y="7657"/>
                  </a:lnTo>
                  <a:lnTo>
                    <a:pt x="2741" y="7656"/>
                  </a:lnTo>
                  <a:lnTo>
                    <a:pt x="2731" y="7656"/>
                  </a:lnTo>
                  <a:lnTo>
                    <a:pt x="2699" y="7654"/>
                  </a:lnTo>
                  <a:lnTo>
                    <a:pt x="2690" y="7653"/>
                  </a:lnTo>
                  <a:lnTo>
                    <a:pt x="2657" y="7650"/>
                  </a:lnTo>
                  <a:lnTo>
                    <a:pt x="2648" y="7649"/>
                  </a:lnTo>
                  <a:lnTo>
                    <a:pt x="2616" y="7645"/>
                  </a:lnTo>
                  <a:lnTo>
                    <a:pt x="2607" y="7644"/>
                  </a:lnTo>
                  <a:lnTo>
                    <a:pt x="2575" y="7638"/>
                  </a:lnTo>
                  <a:lnTo>
                    <a:pt x="2566" y="7637"/>
                  </a:lnTo>
                  <a:lnTo>
                    <a:pt x="2534" y="7630"/>
                  </a:lnTo>
                  <a:lnTo>
                    <a:pt x="2525" y="7628"/>
                  </a:lnTo>
                  <a:lnTo>
                    <a:pt x="2494" y="7620"/>
                  </a:lnTo>
                  <a:lnTo>
                    <a:pt x="2485" y="7618"/>
                  </a:lnTo>
                  <a:lnTo>
                    <a:pt x="2454" y="7609"/>
                  </a:lnTo>
                  <a:lnTo>
                    <a:pt x="2445" y="7606"/>
                  </a:lnTo>
                  <a:lnTo>
                    <a:pt x="2414" y="7596"/>
                  </a:lnTo>
                  <a:lnTo>
                    <a:pt x="2405" y="7593"/>
                  </a:lnTo>
                  <a:lnTo>
                    <a:pt x="2375" y="7582"/>
                  </a:lnTo>
                  <a:lnTo>
                    <a:pt x="2366" y="7578"/>
                  </a:lnTo>
                  <a:lnTo>
                    <a:pt x="2337" y="7566"/>
                  </a:lnTo>
                  <a:lnTo>
                    <a:pt x="2328" y="7562"/>
                  </a:lnTo>
                  <a:lnTo>
                    <a:pt x="2299" y="7548"/>
                  </a:lnTo>
                  <a:lnTo>
                    <a:pt x="2290" y="7544"/>
                  </a:lnTo>
                  <a:lnTo>
                    <a:pt x="2261" y="7530"/>
                  </a:lnTo>
                  <a:lnTo>
                    <a:pt x="2253" y="7525"/>
                  </a:lnTo>
                  <a:lnTo>
                    <a:pt x="2225" y="7510"/>
                  </a:lnTo>
                  <a:lnTo>
                    <a:pt x="2217" y="7505"/>
                  </a:lnTo>
                  <a:lnTo>
                    <a:pt x="2189" y="7488"/>
                  </a:lnTo>
                  <a:lnTo>
                    <a:pt x="2181" y="7483"/>
                  </a:lnTo>
                  <a:lnTo>
                    <a:pt x="2154" y="7465"/>
                  </a:lnTo>
                  <a:lnTo>
                    <a:pt x="2146" y="7460"/>
                  </a:lnTo>
                  <a:lnTo>
                    <a:pt x="2120" y="7441"/>
                  </a:lnTo>
                  <a:lnTo>
                    <a:pt x="2112" y="7436"/>
                  </a:lnTo>
                  <a:lnTo>
                    <a:pt x="2087" y="7416"/>
                  </a:lnTo>
                  <a:lnTo>
                    <a:pt x="2080" y="7410"/>
                  </a:lnTo>
                  <a:lnTo>
                    <a:pt x="2055" y="7390"/>
                  </a:lnTo>
                  <a:lnTo>
                    <a:pt x="2048" y="7384"/>
                  </a:lnTo>
                  <a:lnTo>
                    <a:pt x="2024" y="7362"/>
                  </a:lnTo>
                  <a:lnTo>
                    <a:pt x="2017" y="7356"/>
                  </a:lnTo>
                  <a:lnTo>
                    <a:pt x="1994" y="7334"/>
                  </a:lnTo>
                  <a:lnTo>
                    <a:pt x="1987" y="7327"/>
                  </a:lnTo>
                  <a:lnTo>
                    <a:pt x="1965" y="7304"/>
                  </a:lnTo>
                  <a:lnTo>
                    <a:pt x="1959" y="7297"/>
                  </a:lnTo>
                  <a:lnTo>
                    <a:pt x="1937" y="7273"/>
                  </a:lnTo>
                  <a:lnTo>
                    <a:pt x="1931" y="7266"/>
                  </a:lnTo>
                  <a:lnTo>
                    <a:pt x="1911" y="7241"/>
                  </a:lnTo>
                  <a:lnTo>
                    <a:pt x="1905" y="7234"/>
                  </a:lnTo>
                  <a:lnTo>
                    <a:pt x="1885" y="7209"/>
                  </a:lnTo>
                  <a:lnTo>
                    <a:pt x="1880" y="7201"/>
                  </a:lnTo>
                  <a:lnTo>
                    <a:pt x="1861" y="7175"/>
                  </a:lnTo>
                  <a:lnTo>
                    <a:pt x="1856" y="7167"/>
                  </a:lnTo>
                  <a:lnTo>
                    <a:pt x="1838" y="7140"/>
                  </a:lnTo>
                  <a:lnTo>
                    <a:pt x="1833" y="7132"/>
                  </a:lnTo>
                  <a:lnTo>
                    <a:pt x="1816" y="7104"/>
                  </a:lnTo>
                  <a:lnTo>
                    <a:pt x="1811" y="7096"/>
                  </a:lnTo>
                  <a:lnTo>
                    <a:pt x="1796" y="7068"/>
                  </a:lnTo>
                  <a:lnTo>
                    <a:pt x="1791" y="7060"/>
                  </a:lnTo>
                  <a:lnTo>
                    <a:pt x="1777" y="7031"/>
                  </a:lnTo>
                  <a:lnTo>
                    <a:pt x="1773" y="7022"/>
                  </a:lnTo>
                  <a:lnTo>
                    <a:pt x="1759" y="6993"/>
                  </a:lnTo>
                  <a:lnTo>
                    <a:pt x="1755" y="6984"/>
                  </a:lnTo>
                  <a:lnTo>
                    <a:pt x="1743" y="6955"/>
                  </a:lnTo>
                  <a:lnTo>
                    <a:pt x="1739" y="6946"/>
                  </a:lnTo>
                  <a:lnTo>
                    <a:pt x="1728" y="6916"/>
                  </a:lnTo>
                  <a:lnTo>
                    <a:pt x="1725" y="6907"/>
                  </a:lnTo>
                  <a:lnTo>
                    <a:pt x="1715" y="6876"/>
                  </a:lnTo>
                  <a:lnTo>
                    <a:pt x="1712" y="6867"/>
                  </a:lnTo>
                  <a:lnTo>
                    <a:pt x="1703" y="6836"/>
                  </a:lnTo>
                  <a:lnTo>
                    <a:pt x="1701" y="6827"/>
                  </a:lnTo>
                  <a:lnTo>
                    <a:pt x="1693" y="6796"/>
                  </a:lnTo>
                  <a:lnTo>
                    <a:pt x="1691" y="6787"/>
                  </a:lnTo>
                  <a:lnTo>
                    <a:pt x="1684" y="6755"/>
                  </a:lnTo>
                  <a:lnTo>
                    <a:pt x="1683" y="6746"/>
                  </a:lnTo>
                  <a:lnTo>
                    <a:pt x="1677" y="6714"/>
                  </a:lnTo>
                  <a:lnTo>
                    <a:pt x="1676" y="6705"/>
                  </a:lnTo>
                  <a:lnTo>
                    <a:pt x="1672" y="6673"/>
                  </a:lnTo>
                  <a:lnTo>
                    <a:pt x="1671" y="6664"/>
                  </a:lnTo>
                  <a:lnTo>
                    <a:pt x="1668" y="6631"/>
                  </a:lnTo>
                  <a:lnTo>
                    <a:pt x="1667" y="6622"/>
                  </a:lnTo>
                  <a:lnTo>
                    <a:pt x="1665" y="6590"/>
                  </a:lnTo>
                  <a:lnTo>
                    <a:pt x="1665" y="6580"/>
                  </a:lnTo>
                  <a:lnTo>
                    <a:pt x="1664" y="6548"/>
                  </a:lnTo>
                  <a:lnTo>
                    <a:pt x="1664" y="6538"/>
                  </a:lnTo>
                  <a:lnTo>
                    <a:pt x="1665" y="6506"/>
                  </a:lnTo>
                  <a:lnTo>
                    <a:pt x="1665" y="6496"/>
                  </a:lnTo>
                  <a:lnTo>
                    <a:pt x="1667" y="6464"/>
                  </a:lnTo>
                  <a:lnTo>
                    <a:pt x="1668" y="6455"/>
                  </a:lnTo>
                  <a:lnTo>
                    <a:pt x="1671" y="6422"/>
                  </a:lnTo>
                  <a:lnTo>
                    <a:pt x="1672" y="6413"/>
                  </a:lnTo>
                  <a:lnTo>
                    <a:pt x="1676" y="6381"/>
                  </a:lnTo>
                  <a:lnTo>
                    <a:pt x="1677" y="6372"/>
                  </a:lnTo>
                  <a:lnTo>
                    <a:pt x="1683" y="6340"/>
                  </a:lnTo>
                  <a:lnTo>
                    <a:pt x="1684" y="6331"/>
                  </a:lnTo>
                  <a:lnTo>
                    <a:pt x="1691" y="6299"/>
                  </a:lnTo>
                  <a:lnTo>
                    <a:pt x="1693" y="6290"/>
                  </a:lnTo>
                  <a:lnTo>
                    <a:pt x="1701" y="6259"/>
                  </a:lnTo>
                  <a:lnTo>
                    <a:pt x="1703" y="6250"/>
                  </a:lnTo>
                  <a:lnTo>
                    <a:pt x="1712" y="6219"/>
                  </a:lnTo>
                  <a:lnTo>
                    <a:pt x="1715" y="6210"/>
                  </a:lnTo>
                  <a:lnTo>
                    <a:pt x="1725" y="6179"/>
                  </a:lnTo>
                  <a:lnTo>
                    <a:pt x="1728" y="6170"/>
                  </a:lnTo>
                  <a:lnTo>
                    <a:pt x="1739" y="6140"/>
                  </a:lnTo>
                  <a:lnTo>
                    <a:pt x="1743" y="6131"/>
                  </a:lnTo>
                  <a:lnTo>
                    <a:pt x="1755" y="6102"/>
                  </a:lnTo>
                  <a:lnTo>
                    <a:pt x="1759" y="6093"/>
                  </a:lnTo>
                  <a:lnTo>
                    <a:pt x="1773" y="6064"/>
                  </a:lnTo>
                  <a:lnTo>
                    <a:pt x="1777" y="6055"/>
                  </a:lnTo>
                  <a:lnTo>
                    <a:pt x="1778" y="6052"/>
                  </a:lnTo>
                  <a:lnTo>
                    <a:pt x="1050" y="6052"/>
                  </a:lnTo>
                  <a:lnTo>
                    <a:pt x="1017" y="6050"/>
                  </a:lnTo>
                  <a:lnTo>
                    <a:pt x="985" y="6043"/>
                  </a:lnTo>
                  <a:lnTo>
                    <a:pt x="954" y="6033"/>
                  </a:lnTo>
                  <a:lnTo>
                    <a:pt x="925" y="6019"/>
                  </a:lnTo>
                  <a:lnTo>
                    <a:pt x="898" y="6000"/>
                  </a:lnTo>
                  <a:lnTo>
                    <a:pt x="873" y="5979"/>
                  </a:lnTo>
                  <a:lnTo>
                    <a:pt x="852" y="5954"/>
                  </a:lnTo>
                  <a:lnTo>
                    <a:pt x="833" y="5927"/>
                  </a:lnTo>
                  <a:lnTo>
                    <a:pt x="819" y="5898"/>
                  </a:lnTo>
                  <a:lnTo>
                    <a:pt x="809" y="5867"/>
                  </a:lnTo>
                  <a:lnTo>
                    <a:pt x="802" y="5835"/>
                  </a:lnTo>
                  <a:close/>
                  <a:moveTo>
                    <a:pt x="7612" y="3830"/>
                  </a:moveTo>
                  <a:lnTo>
                    <a:pt x="6484" y="3830"/>
                  </a:lnTo>
                  <a:lnTo>
                    <a:pt x="6484" y="5552"/>
                  </a:lnTo>
                  <a:lnTo>
                    <a:pt x="6961" y="5552"/>
                  </a:lnTo>
                  <a:lnTo>
                    <a:pt x="6981" y="5542"/>
                  </a:lnTo>
                  <a:lnTo>
                    <a:pt x="6990" y="5538"/>
                  </a:lnTo>
                  <a:lnTo>
                    <a:pt x="7019" y="5524"/>
                  </a:lnTo>
                  <a:lnTo>
                    <a:pt x="7028" y="5520"/>
                  </a:lnTo>
                  <a:lnTo>
                    <a:pt x="7057" y="5508"/>
                  </a:lnTo>
                  <a:lnTo>
                    <a:pt x="7066" y="5504"/>
                  </a:lnTo>
                  <a:lnTo>
                    <a:pt x="7096" y="5493"/>
                  </a:lnTo>
                  <a:lnTo>
                    <a:pt x="7105" y="5490"/>
                  </a:lnTo>
                  <a:lnTo>
                    <a:pt x="7136" y="5480"/>
                  </a:lnTo>
                  <a:lnTo>
                    <a:pt x="7145" y="5477"/>
                  </a:lnTo>
                  <a:lnTo>
                    <a:pt x="7176" y="5468"/>
                  </a:lnTo>
                  <a:lnTo>
                    <a:pt x="7185" y="5466"/>
                  </a:lnTo>
                  <a:lnTo>
                    <a:pt x="7216" y="5458"/>
                  </a:lnTo>
                  <a:lnTo>
                    <a:pt x="7225" y="5456"/>
                  </a:lnTo>
                  <a:lnTo>
                    <a:pt x="7257" y="5449"/>
                  </a:lnTo>
                  <a:lnTo>
                    <a:pt x="7266" y="5448"/>
                  </a:lnTo>
                  <a:lnTo>
                    <a:pt x="7298" y="5442"/>
                  </a:lnTo>
                  <a:lnTo>
                    <a:pt x="7307" y="5441"/>
                  </a:lnTo>
                  <a:lnTo>
                    <a:pt x="7339" y="5437"/>
                  </a:lnTo>
                  <a:lnTo>
                    <a:pt x="7348" y="5436"/>
                  </a:lnTo>
                  <a:lnTo>
                    <a:pt x="7381" y="5433"/>
                  </a:lnTo>
                  <a:lnTo>
                    <a:pt x="7390" y="5432"/>
                  </a:lnTo>
                  <a:lnTo>
                    <a:pt x="7422" y="5430"/>
                  </a:lnTo>
                  <a:lnTo>
                    <a:pt x="7432" y="5430"/>
                  </a:lnTo>
                  <a:lnTo>
                    <a:pt x="7464" y="5429"/>
                  </a:lnTo>
                  <a:lnTo>
                    <a:pt x="7474" y="5429"/>
                  </a:lnTo>
                  <a:lnTo>
                    <a:pt x="7506" y="5430"/>
                  </a:lnTo>
                  <a:lnTo>
                    <a:pt x="7515" y="5430"/>
                  </a:lnTo>
                  <a:lnTo>
                    <a:pt x="7548" y="5432"/>
                  </a:lnTo>
                  <a:lnTo>
                    <a:pt x="7557" y="5433"/>
                  </a:lnTo>
                  <a:lnTo>
                    <a:pt x="7589" y="5436"/>
                  </a:lnTo>
                  <a:lnTo>
                    <a:pt x="7598" y="5437"/>
                  </a:lnTo>
                  <a:lnTo>
                    <a:pt x="7630" y="5441"/>
                  </a:lnTo>
                  <a:lnTo>
                    <a:pt x="7640" y="5442"/>
                  </a:lnTo>
                  <a:lnTo>
                    <a:pt x="7671" y="5448"/>
                  </a:lnTo>
                  <a:lnTo>
                    <a:pt x="7681" y="5449"/>
                  </a:lnTo>
                  <a:lnTo>
                    <a:pt x="7712" y="5456"/>
                  </a:lnTo>
                  <a:lnTo>
                    <a:pt x="7721" y="5458"/>
                  </a:lnTo>
                  <a:lnTo>
                    <a:pt x="7752" y="5466"/>
                  </a:lnTo>
                  <a:lnTo>
                    <a:pt x="7761" y="5468"/>
                  </a:lnTo>
                  <a:lnTo>
                    <a:pt x="7792" y="5477"/>
                  </a:lnTo>
                  <a:lnTo>
                    <a:pt x="7801" y="5480"/>
                  </a:lnTo>
                  <a:lnTo>
                    <a:pt x="7832" y="5490"/>
                  </a:lnTo>
                  <a:lnTo>
                    <a:pt x="7841" y="5493"/>
                  </a:lnTo>
                  <a:lnTo>
                    <a:pt x="7871" y="5504"/>
                  </a:lnTo>
                  <a:lnTo>
                    <a:pt x="7880" y="5508"/>
                  </a:lnTo>
                  <a:lnTo>
                    <a:pt x="7910" y="5520"/>
                  </a:lnTo>
                  <a:lnTo>
                    <a:pt x="7918" y="5524"/>
                  </a:lnTo>
                  <a:lnTo>
                    <a:pt x="7948" y="5537"/>
                  </a:lnTo>
                  <a:lnTo>
                    <a:pt x="7956" y="5541"/>
                  </a:lnTo>
                  <a:lnTo>
                    <a:pt x="7977" y="5552"/>
                  </a:lnTo>
                  <a:lnTo>
                    <a:pt x="8700" y="5552"/>
                  </a:lnTo>
                  <a:lnTo>
                    <a:pt x="8700" y="4918"/>
                  </a:lnTo>
                  <a:lnTo>
                    <a:pt x="7612" y="3830"/>
                  </a:lnTo>
                  <a:close/>
                  <a:moveTo>
                    <a:pt x="7837" y="6052"/>
                  </a:moveTo>
                  <a:lnTo>
                    <a:pt x="7101" y="6052"/>
                  </a:lnTo>
                  <a:lnTo>
                    <a:pt x="7085" y="6064"/>
                  </a:lnTo>
                  <a:lnTo>
                    <a:pt x="7068" y="6078"/>
                  </a:lnTo>
                  <a:lnTo>
                    <a:pt x="7051" y="6094"/>
                  </a:lnTo>
                  <a:lnTo>
                    <a:pt x="7034" y="6109"/>
                  </a:lnTo>
                  <a:lnTo>
                    <a:pt x="7018" y="6126"/>
                  </a:lnTo>
                  <a:lnTo>
                    <a:pt x="7003" y="6143"/>
                  </a:lnTo>
                  <a:lnTo>
                    <a:pt x="6988" y="6161"/>
                  </a:lnTo>
                  <a:lnTo>
                    <a:pt x="6974" y="6179"/>
                  </a:lnTo>
                  <a:lnTo>
                    <a:pt x="6961" y="6197"/>
                  </a:lnTo>
                  <a:lnTo>
                    <a:pt x="6948" y="6217"/>
                  </a:lnTo>
                  <a:lnTo>
                    <a:pt x="6937" y="6236"/>
                  </a:lnTo>
                  <a:lnTo>
                    <a:pt x="6926" y="6255"/>
                  </a:lnTo>
                  <a:lnTo>
                    <a:pt x="6916" y="6276"/>
                  </a:lnTo>
                  <a:lnTo>
                    <a:pt x="6906" y="6297"/>
                  </a:lnTo>
                  <a:lnTo>
                    <a:pt x="6897" y="6318"/>
                  </a:lnTo>
                  <a:lnTo>
                    <a:pt x="6889" y="6340"/>
                  </a:lnTo>
                  <a:lnTo>
                    <a:pt x="6882" y="6362"/>
                  </a:lnTo>
                  <a:lnTo>
                    <a:pt x="6876" y="6384"/>
                  </a:lnTo>
                  <a:lnTo>
                    <a:pt x="6870" y="6406"/>
                  </a:lnTo>
                  <a:lnTo>
                    <a:pt x="6866" y="6428"/>
                  </a:lnTo>
                  <a:lnTo>
                    <a:pt x="6862" y="6451"/>
                  </a:lnTo>
                  <a:lnTo>
                    <a:pt x="6859" y="6474"/>
                  </a:lnTo>
                  <a:lnTo>
                    <a:pt x="6857" y="6497"/>
                  </a:lnTo>
                  <a:lnTo>
                    <a:pt x="6855" y="6520"/>
                  </a:lnTo>
                  <a:lnTo>
                    <a:pt x="6855" y="6543"/>
                  </a:lnTo>
                  <a:lnTo>
                    <a:pt x="6855" y="6566"/>
                  </a:lnTo>
                  <a:lnTo>
                    <a:pt x="6857" y="6589"/>
                  </a:lnTo>
                  <a:lnTo>
                    <a:pt x="6859" y="6612"/>
                  </a:lnTo>
                  <a:lnTo>
                    <a:pt x="6862" y="6635"/>
                  </a:lnTo>
                  <a:lnTo>
                    <a:pt x="6866" y="6658"/>
                  </a:lnTo>
                  <a:lnTo>
                    <a:pt x="6870" y="6680"/>
                  </a:lnTo>
                  <a:lnTo>
                    <a:pt x="6876" y="6702"/>
                  </a:lnTo>
                  <a:lnTo>
                    <a:pt x="6882" y="6724"/>
                  </a:lnTo>
                  <a:lnTo>
                    <a:pt x="6889" y="6746"/>
                  </a:lnTo>
                  <a:lnTo>
                    <a:pt x="6897" y="6768"/>
                  </a:lnTo>
                  <a:lnTo>
                    <a:pt x="6906" y="6789"/>
                  </a:lnTo>
                  <a:lnTo>
                    <a:pt x="6916" y="6810"/>
                  </a:lnTo>
                  <a:lnTo>
                    <a:pt x="6926" y="6831"/>
                  </a:lnTo>
                  <a:lnTo>
                    <a:pt x="6937" y="6850"/>
                  </a:lnTo>
                  <a:lnTo>
                    <a:pt x="6948" y="6869"/>
                  </a:lnTo>
                  <a:lnTo>
                    <a:pt x="6961" y="6889"/>
                  </a:lnTo>
                  <a:lnTo>
                    <a:pt x="6974" y="6907"/>
                  </a:lnTo>
                  <a:lnTo>
                    <a:pt x="6988" y="6925"/>
                  </a:lnTo>
                  <a:lnTo>
                    <a:pt x="7003" y="6943"/>
                  </a:lnTo>
                  <a:lnTo>
                    <a:pt x="7018" y="6960"/>
                  </a:lnTo>
                  <a:lnTo>
                    <a:pt x="7034" y="6977"/>
                  </a:lnTo>
                  <a:lnTo>
                    <a:pt x="7051" y="6992"/>
                  </a:lnTo>
                  <a:lnTo>
                    <a:pt x="7068" y="7008"/>
                  </a:lnTo>
                  <a:lnTo>
                    <a:pt x="7085" y="7022"/>
                  </a:lnTo>
                  <a:lnTo>
                    <a:pt x="7104" y="7036"/>
                  </a:lnTo>
                  <a:lnTo>
                    <a:pt x="7123" y="7050"/>
                  </a:lnTo>
                  <a:lnTo>
                    <a:pt x="7142" y="7062"/>
                  </a:lnTo>
                  <a:lnTo>
                    <a:pt x="7162" y="7075"/>
                  </a:lnTo>
                  <a:lnTo>
                    <a:pt x="7183" y="7086"/>
                  </a:lnTo>
                  <a:lnTo>
                    <a:pt x="7203" y="7096"/>
                  </a:lnTo>
                  <a:lnTo>
                    <a:pt x="7224" y="7106"/>
                  </a:lnTo>
                  <a:lnTo>
                    <a:pt x="7245" y="7115"/>
                  </a:lnTo>
                  <a:lnTo>
                    <a:pt x="7266" y="7123"/>
                  </a:lnTo>
                  <a:lnTo>
                    <a:pt x="7288" y="7130"/>
                  </a:lnTo>
                  <a:lnTo>
                    <a:pt x="7310" y="7136"/>
                  </a:lnTo>
                  <a:lnTo>
                    <a:pt x="7332" y="7142"/>
                  </a:lnTo>
                  <a:lnTo>
                    <a:pt x="7355" y="7146"/>
                  </a:lnTo>
                  <a:lnTo>
                    <a:pt x="7377" y="7150"/>
                  </a:lnTo>
                  <a:lnTo>
                    <a:pt x="7400" y="7153"/>
                  </a:lnTo>
                  <a:lnTo>
                    <a:pt x="7423" y="7155"/>
                  </a:lnTo>
                  <a:lnTo>
                    <a:pt x="7446" y="7157"/>
                  </a:lnTo>
                  <a:lnTo>
                    <a:pt x="7469" y="7157"/>
                  </a:lnTo>
                  <a:lnTo>
                    <a:pt x="7492" y="7157"/>
                  </a:lnTo>
                  <a:lnTo>
                    <a:pt x="7515" y="7155"/>
                  </a:lnTo>
                  <a:lnTo>
                    <a:pt x="7537" y="7153"/>
                  </a:lnTo>
                  <a:lnTo>
                    <a:pt x="7560" y="7150"/>
                  </a:lnTo>
                  <a:lnTo>
                    <a:pt x="7583" y="7146"/>
                  </a:lnTo>
                  <a:lnTo>
                    <a:pt x="7605" y="7142"/>
                  </a:lnTo>
                  <a:lnTo>
                    <a:pt x="7627" y="7136"/>
                  </a:lnTo>
                  <a:lnTo>
                    <a:pt x="7649" y="7130"/>
                  </a:lnTo>
                  <a:lnTo>
                    <a:pt x="7671" y="7122"/>
                  </a:lnTo>
                  <a:lnTo>
                    <a:pt x="7693" y="7114"/>
                  </a:lnTo>
                  <a:lnTo>
                    <a:pt x="7714" y="7106"/>
                  </a:lnTo>
                  <a:lnTo>
                    <a:pt x="7735" y="7096"/>
                  </a:lnTo>
                  <a:lnTo>
                    <a:pt x="7756" y="7086"/>
                  </a:lnTo>
                  <a:lnTo>
                    <a:pt x="7776" y="7075"/>
                  </a:lnTo>
                  <a:lnTo>
                    <a:pt x="7795" y="7063"/>
                  </a:lnTo>
                  <a:lnTo>
                    <a:pt x="7815" y="7050"/>
                  </a:lnTo>
                  <a:lnTo>
                    <a:pt x="7833" y="7037"/>
                  </a:lnTo>
                  <a:lnTo>
                    <a:pt x="7852" y="7023"/>
                  </a:lnTo>
                  <a:lnTo>
                    <a:pt x="7869" y="7008"/>
                  </a:lnTo>
                  <a:lnTo>
                    <a:pt x="7886" y="6993"/>
                  </a:lnTo>
                  <a:lnTo>
                    <a:pt x="7903" y="6977"/>
                  </a:lnTo>
                  <a:lnTo>
                    <a:pt x="7919" y="6960"/>
                  </a:lnTo>
                  <a:lnTo>
                    <a:pt x="7934" y="6943"/>
                  </a:lnTo>
                  <a:lnTo>
                    <a:pt x="7949" y="6926"/>
                  </a:lnTo>
                  <a:lnTo>
                    <a:pt x="7963" y="6907"/>
                  </a:lnTo>
                  <a:lnTo>
                    <a:pt x="7976" y="6889"/>
                  </a:lnTo>
                  <a:lnTo>
                    <a:pt x="7989" y="6869"/>
                  </a:lnTo>
                  <a:lnTo>
                    <a:pt x="8001" y="6850"/>
                  </a:lnTo>
                  <a:lnTo>
                    <a:pt x="8012" y="6829"/>
                  </a:lnTo>
                  <a:lnTo>
                    <a:pt x="8022" y="6809"/>
                  </a:lnTo>
                  <a:lnTo>
                    <a:pt x="8032" y="6788"/>
                  </a:lnTo>
                  <a:lnTo>
                    <a:pt x="8041" y="6767"/>
                  </a:lnTo>
                  <a:lnTo>
                    <a:pt x="8049" y="6746"/>
                  </a:lnTo>
                  <a:lnTo>
                    <a:pt x="8056" y="6724"/>
                  </a:lnTo>
                  <a:lnTo>
                    <a:pt x="8062" y="6702"/>
                  </a:lnTo>
                  <a:lnTo>
                    <a:pt x="8068" y="6680"/>
                  </a:lnTo>
                  <a:lnTo>
                    <a:pt x="8072" y="6657"/>
                  </a:lnTo>
                  <a:lnTo>
                    <a:pt x="8076" y="6635"/>
                  </a:lnTo>
                  <a:lnTo>
                    <a:pt x="8079" y="6612"/>
                  </a:lnTo>
                  <a:lnTo>
                    <a:pt x="8081" y="6589"/>
                  </a:lnTo>
                  <a:lnTo>
                    <a:pt x="8083" y="6566"/>
                  </a:lnTo>
                  <a:lnTo>
                    <a:pt x="8083" y="6543"/>
                  </a:lnTo>
                  <a:lnTo>
                    <a:pt x="8083" y="6520"/>
                  </a:lnTo>
                  <a:lnTo>
                    <a:pt x="8081" y="6497"/>
                  </a:lnTo>
                  <a:lnTo>
                    <a:pt x="8079" y="6474"/>
                  </a:lnTo>
                  <a:lnTo>
                    <a:pt x="8076" y="6451"/>
                  </a:lnTo>
                  <a:lnTo>
                    <a:pt x="8072" y="6429"/>
                  </a:lnTo>
                  <a:lnTo>
                    <a:pt x="8068" y="6406"/>
                  </a:lnTo>
                  <a:lnTo>
                    <a:pt x="8062" y="6384"/>
                  </a:lnTo>
                  <a:lnTo>
                    <a:pt x="8056" y="6362"/>
                  </a:lnTo>
                  <a:lnTo>
                    <a:pt x="8049" y="6340"/>
                  </a:lnTo>
                  <a:lnTo>
                    <a:pt x="8041" y="6319"/>
                  </a:lnTo>
                  <a:lnTo>
                    <a:pt x="8032" y="6298"/>
                  </a:lnTo>
                  <a:lnTo>
                    <a:pt x="8022" y="6277"/>
                  </a:lnTo>
                  <a:lnTo>
                    <a:pt x="8012" y="6257"/>
                  </a:lnTo>
                  <a:lnTo>
                    <a:pt x="8001" y="6236"/>
                  </a:lnTo>
                  <a:lnTo>
                    <a:pt x="7989" y="6217"/>
                  </a:lnTo>
                  <a:lnTo>
                    <a:pt x="7976" y="6197"/>
                  </a:lnTo>
                  <a:lnTo>
                    <a:pt x="7963" y="6179"/>
                  </a:lnTo>
                  <a:lnTo>
                    <a:pt x="7949" y="6160"/>
                  </a:lnTo>
                  <a:lnTo>
                    <a:pt x="7934" y="6143"/>
                  </a:lnTo>
                  <a:lnTo>
                    <a:pt x="7919" y="6126"/>
                  </a:lnTo>
                  <a:lnTo>
                    <a:pt x="7903" y="6109"/>
                  </a:lnTo>
                  <a:lnTo>
                    <a:pt x="7886" y="6093"/>
                  </a:lnTo>
                  <a:lnTo>
                    <a:pt x="7869" y="6078"/>
                  </a:lnTo>
                  <a:lnTo>
                    <a:pt x="7852" y="6063"/>
                  </a:lnTo>
                  <a:lnTo>
                    <a:pt x="7837" y="6052"/>
                  </a:lnTo>
                  <a:close/>
                  <a:moveTo>
                    <a:pt x="5984" y="3580"/>
                  </a:moveTo>
                  <a:lnTo>
                    <a:pt x="5984" y="2843"/>
                  </a:lnTo>
                  <a:lnTo>
                    <a:pt x="1300" y="2843"/>
                  </a:lnTo>
                  <a:lnTo>
                    <a:pt x="1300" y="5552"/>
                  </a:lnTo>
                  <a:lnTo>
                    <a:pt x="2270" y="5552"/>
                  </a:lnTo>
                  <a:lnTo>
                    <a:pt x="2290" y="5542"/>
                  </a:lnTo>
                  <a:lnTo>
                    <a:pt x="2299" y="5538"/>
                  </a:lnTo>
                  <a:lnTo>
                    <a:pt x="2328" y="5524"/>
                  </a:lnTo>
                  <a:lnTo>
                    <a:pt x="2337" y="5520"/>
                  </a:lnTo>
                  <a:lnTo>
                    <a:pt x="2366" y="5508"/>
                  </a:lnTo>
                  <a:lnTo>
                    <a:pt x="2375" y="5504"/>
                  </a:lnTo>
                  <a:lnTo>
                    <a:pt x="2405" y="5493"/>
                  </a:lnTo>
                  <a:lnTo>
                    <a:pt x="2414" y="5490"/>
                  </a:lnTo>
                  <a:lnTo>
                    <a:pt x="2445" y="5480"/>
                  </a:lnTo>
                  <a:lnTo>
                    <a:pt x="2454" y="5477"/>
                  </a:lnTo>
                  <a:lnTo>
                    <a:pt x="2485" y="5468"/>
                  </a:lnTo>
                  <a:lnTo>
                    <a:pt x="2494" y="5466"/>
                  </a:lnTo>
                  <a:lnTo>
                    <a:pt x="2525" y="5458"/>
                  </a:lnTo>
                  <a:lnTo>
                    <a:pt x="2534" y="5456"/>
                  </a:lnTo>
                  <a:lnTo>
                    <a:pt x="2566" y="5449"/>
                  </a:lnTo>
                  <a:lnTo>
                    <a:pt x="2575" y="5448"/>
                  </a:lnTo>
                  <a:lnTo>
                    <a:pt x="2607" y="5442"/>
                  </a:lnTo>
                  <a:lnTo>
                    <a:pt x="2616" y="5441"/>
                  </a:lnTo>
                  <a:lnTo>
                    <a:pt x="2648" y="5437"/>
                  </a:lnTo>
                  <a:lnTo>
                    <a:pt x="2657" y="5436"/>
                  </a:lnTo>
                  <a:lnTo>
                    <a:pt x="2690" y="5433"/>
                  </a:lnTo>
                  <a:lnTo>
                    <a:pt x="2699" y="5432"/>
                  </a:lnTo>
                  <a:lnTo>
                    <a:pt x="2731" y="5430"/>
                  </a:lnTo>
                  <a:lnTo>
                    <a:pt x="2741" y="5430"/>
                  </a:lnTo>
                  <a:lnTo>
                    <a:pt x="2773" y="5429"/>
                  </a:lnTo>
                  <a:lnTo>
                    <a:pt x="2783" y="5429"/>
                  </a:lnTo>
                  <a:lnTo>
                    <a:pt x="2815" y="5430"/>
                  </a:lnTo>
                  <a:lnTo>
                    <a:pt x="2825" y="5430"/>
                  </a:lnTo>
                  <a:lnTo>
                    <a:pt x="2857" y="5432"/>
                  </a:lnTo>
                  <a:lnTo>
                    <a:pt x="2866" y="5433"/>
                  </a:lnTo>
                  <a:lnTo>
                    <a:pt x="2899" y="5436"/>
                  </a:lnTo>
                  <a:lnTo>
                    <a:pt x="2908" y="5437"/>
                  </a:lnTo>
                  <a:lnTo>
                    <a:pt x="2940" y="5441"/>
                  </a:lnTo>
                  <a:lnTo>
                    <a:pt x="2949" y="5442"/>
                  </a:lnTo>
                  <a:lnTo>
                    <a:pt x="2981" y="5448"/>
                  </a:lnTo>
                  <a:lnTo>
                    <a:pt x="2990" y="5449"/>
                  </a:lnTo>
                  <a:lnTo>
                    <a:pt x="3022" y="5456"/>
                  </a:lnTo>
                  <a:lnTo>
                    <a:pt x="3031" y="5458"/>
                  </a:lnTo>
                  <a:lnTo>
                    <a:pt x="3062" y="5466"/>
                  </a:lnTo>
                  <a:lnTo>
                    <a:pt x="3071" y="5468"/>
                  </a:lnTo>
                  <a:lnTo>
                    <a:pt x="3102" y="5477"/>
                  </a:lnTo>
                  <a:lnTo>
                    <a:pt x="3111" y="5480"/>
                  </a:lnTo>
                  <a:lnTo>
                    <a:pt x="3142" y="5490"/>
                  </a:lnTo>
                  <a:lnTo>
                    <a:pt x="3151" y="5493"/>
                  </a:lnTo>
                  <a:lnTo>
                    <a:pt x="3181" y="5504"/>
                  </a:lnTo>
                  <a:lnTo>
                    <a:pt x="3190" y="5508"/>
                  </a:lnTo>
                  <a:lnTo>
                    <a:pt x="3219" y="5520"/>
                  </a:lnTo>
                  <a:lnTo>
                    <a:pt x="3228" y="5524"/>
                  </a:lnTo>
                  <a:lnTo>
                    <a:pt x="3257" y="5538"/>
                  </a:lnTo>
                  <a:lnTo>
                    <a:pt x="3266" y="5542"/>
                  </a:lnTo>
                  <a:lnTo>
                    <a:pt x="3286" y="5552"/>
                  </a:lnTo>
                  <a:lnTo>
                    <a:pt x="5984" y="5552"/>
                  </a:lnTo>
                  <a:lnTo>
                    <a:pt x="5984" y="3580"/>
                  </a:lnTo>
                  <a:close/>
                  <a:moveTo>
                    <a:pt x="3146" y="6052"/>
                  </a:moveTo>
                  <a:lnTo>
                    <a:pt x="2410" y="6052"/>
                  </a:lnTo>
                  <a:lnTo>
                    <a:pt x="2395" y="6063"/>
                  </a:lnTo>
                  <a:lnTo>
                    <a:pt x="2378" y="6078"/>
                  </a:lnTo>
                  <a:lnTo>
                    <a:pt x="2361" y="6093"/>
                  </a:lnTo>
                  <a:lnTo>
                    <a:pt x="2344" y="6109"/>
                  </a:lnTo>
                  <a:lnTo>
                    <a:pt x="2328" y="6126"/>
                  </a:lnTo>
                  <a:lnTo>
                    <a:pt x="2313" y="6143"/>
                  </a:lnTo>
                  <a:lnTo>
                    <a:pt x="2298" y="6160"/>
                  </a:lnTo>
                  <a:lnTo>
                    <a:pt x="2284" y="6179"/>
                  </a:lnTo>
                  <a:lnTo>
                    <a:pt x="2271" y="6197"/>
                  </a:lnTo>
                  <a:lnTo>
                    <a:pt x="2258" y="6217"/>
                  </a:lnTo>
                  <a:lnTo>
                    <a:pt x="2246" y="6236"/>
                  </a:lnTo>
                  <a:lnTo>
                    <a:pt x="2235" y="6257"/>
                  </a:lnTo>
                  <a:lnTo>
                    <a:pt x="2225" y="6277"/>
                  </a:lnTo>
                  <a:lnTo>
                    <a:pt x="2215" y="6298"/>
                  </a:lnTo>
                  <a:lnTo>
                    <a:pt x="2206" y="6319"/>
                  </a:lnTo>
                  <a:lnTo>
                    <a:pt x="2198" y="6340"/>
                  </a:lnTo>
                  <a:lnTo>
                    <a:pt x="2191" y="6362"/>
                  </a:lnTo>
                  <a:lnTo>
                    <a:pt x="2185" y="6384"/>
                  </a:lnTo>
                  <a:lnTo>
                    <a:pt x="2179" y="6406"/>
                  </a:lnTo>
                  <a:lnTo>
                    <a:pt x="2175" y="6429"/>
                  </a:lnTo>
                  <a:lnTo>
                    <a:pt x="2171" y="6451"/>
                  </a:lnTo>
                  <a:lnTo>
                    <a:pt x="2168" y="6474"/>
                  </a:lnTo>
                  <a:lnTo>
                    <a:pt x="2166" y="6497"/>
                  </a:lnTo>
                  <a:lnTo>
                    <a:pt x="2164" y="6520"/>
                  </a:lnTo>
                  <a:lnTo>
                    <a:pt x="2164" y="6543"/>
                  </a:lnTo>
                  <a:lnTo>
                    <a:pt x="2164" y="6566"/>
                  </a:lnTo>
                  <a:lnTo>
                    <a:pt x="2166" y="6589"/>
                  </a:lnTo>
                  <a:lnTo>
                    <a:pt x="2168" y="6612"/>
                  </a:lnTo>
                  <a:lnTo>
                    <a:pt x="2171" y="6635"/>
                  </a:lnTo>
                  <a:lnTo>
                    <a:pt x="2175" y="6657"/>
                  </a:lnTo>
                  <a:lnTo>
                    <a:pt x="2179" y="6680"/>
                  </a:lnTo>
                  <a:lnTo>
                    <a:pt x="2185" y="6702"/>
                  </a:lnTo>
                  <a:lnTo>
                    <a:pt x="2191" y="6724"/>
                  </a:lnTo>
                  <a:lnTo>
                    <a:pt x="2198" y="6746"/>
                  </a:lnTo>
                  <a:lnTo>
                    <a:pt x="2206" y="6767"/>
                  </a:lnTo>
                  <a:lnTo>
                    <a:pt x="2215" y="6788"/>
                  </a:lnTo>
                  <a:lnTo>
                    <a:pt x="2225" y="6809"/>
                  </a:lnTo>
                  <a:lnTo>
                    <a:pt x="2235" y="6829"/>
                  </a:lnTo>
                  <a:lnTo>
                    <a:pt x="2246" y="6850"/>
                  </a:lnTo>
                  <a:lnTo>
                    <a:pt x="2258" y="6869"/>
                  </a:lnTo>
                  <a:lnTo>
                    <a:pt x="2271" y="6889"/>
                  </a:lnTo>
                  <a:lnTo>
                    <a:pt x="2284" y="6907"/>
                  </a:lnTo>
                  <a:lnTo>
                    <a:pt x="2298" y="6926"/>
                  </a:lnTo>
                  <a:lnTo>
                    <a:pt x="2313" y="6943"/>
                  </a:lnTo>
                  <a:lnTo>
                    <a:pt x="2328" y="6960"/>
                  </a:lnTo>
                  <a:lnTo>
                    <a:pt x="2344" y="6977"/>
                  </a:lnTo>
                  <a:lnTo>
                    <a:pt x="2361" y="6993"/>
                  </a:lnTo>
                  <a:lnTo>
                    <a:pt x="2378" y="7008"/>
                  </a:lnTo>
                  <a:lnTo>
                    <a:pt x="2395" y="7023"/>
                  </a:lnTo>
                  <a:lnTo>
                    <a:pt x="2414" y="7037"/>
                  </a:lnTo>
                  <a:lnTo>
                    <a:pt x="2432" y="7050"/>
                  </a:lnTo>
                  <a:lnTo>
                    <a:pt x="2452" y="7063"/>
                  </a:lnTo>
                  <a:lnTo>
                    <a:pt x="2471" y="7075"/>
                  </a:lnTo>
                  <a:lnTo>
                    <a:pt x="2492" y="7086"/>
                  </a:lnTo>
                  <a:lnTo>
                    <a:pt x="2512" y="7096"/>
                  </a:lnTo>
                  <a:lnTo>
                    <a:pt x="2533" y="7106"/>
                  </a:lnTo>
                  <a:lnTo>
                    <a:pt x="2554" y="7115"/>
                  </a:lnTo>
                  <a:lnTo>
                    <a:pt x="2575" y="7123"/>
                  </a:lnTo>
                  <a:lnTo>
                    <a:pt x="2597" y="7130"/>
                  </a:lnTo>
                  <a:lnTo>
                    <a:pt x="2619" y="7136"/>
                  </a:lnTo>
                  <a:lnTo>
                    <a:pt x="2641" y="7142"/>
                  </a:lnTo>
                  <a:lnTo>
                    <a:pt x="2664" y="7146"/>
                  </a:lnTo>
                  <a:lnTo>
                    <a:pt x="2686" y="7150"/>
                  </a:lnTo>
                  <a:lnTo>
                    <a:pt x="2709" y="7153"/>
                  </a:lnTo>
                  <a:lnTo>
                    <a:pt x="2732" y="7155"/>
                  </a:lnTo>
                  <a:lnTo>
                    <a:pt x="2755" y="7157"/>
                  </a:lnTo>
                  <a:lnTo>
                    <a:pt x="2778" y="7157"/>
                  </a:lnTo>
                  <a:lnTo>
                    <a:pt x="2801" y="7157"/>
                  </a:lnTo>
                  <a:lnTo>
                    <a:pt x="2824" y="7155"/>
                  </a:lnTo>
                  <a:lnTo>
                    <a:pt x="2847" y="7153"/>
                  </a:lnTo>
                  <a:lnTo>
                    <a:pt x="2870" y="7150"/>
                  </a:lnTo>
                  <a:lnTo>
                    <a:pt x="2892" y="7146"/>
                  </a:lnTo>
                  <a:lnTo>
                    <a:pt x="2915" y="7142"/>
                  </a:lnTo>
                  <a:lnTo>
                    <a:pt x="2937" y="7136"/>
                  </a:lnTo>
                  <a:lnTo>
                    <a:pt x="2959" y="7130"/>
                  </a:lnTo>
                  <a:lnTo>
                    <a:pt x="2981" y="7123"/>
                  </a:lnTo>
                  <a:lnTo>
                    <a:pt x="3002" y="7115"/>
                  </a:lnTo>
                  <a:lnTo>
                    <a:pt x="3023" y="7106"/>
                  </a:lnTo>
                  <a:lnTo>
                    <a:pt x="3044" y="7096"/>
                  </a:lnTo>
                  <a:lnTo>
                    <a:pt x="3064" y="7086"/>
                  </a:lnTo>
                  <a:lnTo>
                    <a:pt x="3085" y="7075"/>
                  </a:lnTo>
                  <a:lnTo>
                    <a:pt x="3105" y="7062"/>
                  </a:lnTo>
                  <a:lnTo>
                    <a:pt x="3124" y="7050"/>
                  </a:lnTo>
                  <a:lnTo>
                    <a:pt x="3143" y="7036"/>
                  </a:lnTo>
                  <a:lnTo>
                    <a:pt x="3161" y="7022"/>
                  </a:lnTo>
                  <a:lnTo>
                    <a:pt x="3179" y="7008"/>
                  </a:lnTo>
                  <a:lnTo>
                    <a:pt x="3196" y="6993"/>
                  </a:lnTo>
                  <a:lnTo>
                    <a:pt x="3213" y="6977"/>
                  </a:lnTo>
                  <a:lnTo>
                    <a:pt x="3228" y="6960"/>
                  </a:lnTo>
                  <a:lnTo>
                    <a:pt x="3244" y="6943"/>
                  </a:lnTo>
                  <a:lnTo>
                    <a:pt x="3258" y="6926"/>
                  </a:lnTo>
                  <a:lnTo>
                    <a:pt x="3272" y="6908"/>
                  </a:lnTo>
                  <a:lnTo>
                    <a:pt x="3285" y="6889"/>
                  </a:lnTo>
                  <a:lnTo>
                    <a:pt x="3297" y="6870"/>
                  </a:lnTo>
                  <a:lnTo>
                    <a:pt x="3309" y="6850"/>
                  </a:lnTo>
                  <a:lnTo>
                    <a:pt x="3321" y="6829"/>
                  </a:lnTo>
                  <a:lnTo>
                    <a:pt x="3331" y="6809"/>
                  </a:lnTo>
                  <a:lnTo>
                    <a:pt x="3341" y="6788"/>
                  </a:lnTo>
                  <a:lnTo>
                    <a:pt x="3350" y="6767"/>
                  </a:lnTo>
                  <a:lnTo>
                    <a:pt x="3358" y="6746"/>
                  </a:lnTo>
                  <a:lnTo>
                    <a:pt x="3365" y="6724"/>
                  </a:lnTo>
                  <a:lnTo>
                    <a:pt x="3371" y="6702"/>
                  </a:lnTo>
                  <a:lnTo>
                    <a:pt x="3377" y="6680"/>
                  </a:lnTo>
                  <a:lnTo>
                    <a:pt x="3381" y="6657"/>
                  </a:lnTo>
                  <a:lnTo>
                    <a:pt x="3385" y="6635"/>
                  </a:lnTo>
                  <a:lnTo>
                    <a:pt x="3388" y="6612"/>
                  </a:lnTo>
                  <a:lnTo>
                    <a:pt x="3390" y="6589"/>
                  </a:lnTo>
                  <a:lnTo>
                    <a:pt x="3392" y="6566"/>
                  </a:lnTo>
                  <a:lnTo>
                    <a:pt x="3392" y="6543"/>
                  </a:lnTo>
                  <a:lnTo>
                    <a:pt x="3392" y="6520"/>
                  </a:lnTo>
                  <a:lnTo>
                    <a:pt x="3390" y="6497"/>
                  </a:lnTo>
                  <a:lnTo>
                    <a:pt x="3388" y="6474"/>
                  </a:lnTo>
                  <a:lnTo>
                    <a:pt x="3385" y="6451"/>
                  </a:lnTo>
                  <a:lnTo>
                    <a:pt x="3381" y="6429"/>
                  </a:lnTo>
                  <a:lnTo>
                    <a:pt x="3377" y="6406"/>
                  </a:lnTo>
                  <a:lnTo>
                    <a:pt x="3371" y="6384"/>
                  </a:lnTo>
                  <a:lnTo>
                    <a:pt x="3365" y="6362"/>
                  </a:lnTo>
                  <a:lnTo>
                    <a:pt x="3358" y="6340"/>
                  </a:lnTo>
                  <a:lnTo>
                    <a:pt x="3350" y="6319"/>
                  </a:lnTo>
                  <a:lnTo>
                    <a:pt x="3341" y="6298"/>
                  </a:lnTo>
                  <a:lnTo>
                    <a:pt x="3331" y="6277"/>
                  </a:lnTo>
                  <a:lnTo>
                    <a:pt x="3321" y="6257"/>
                  </a:lnTo>
                  <a:lnTo>
                    <a:pt x="3309" y="6236"/>
                  </a:lnTo>
                  <a:lnTo>
                    <a:pt x="3297" y="6216"/>
                  </a:lnTo>
                  <a:lnTo>
                    <a:pt x="3285" y="6197"/>
                  </a:lnTo>
                  <a:lnTo>
                    <a:pt x="3272" y="6178"/>
                  </a:lnTo>
                  <a:lnTo>
                    <a:pt x="3258" y="6160"/>
                  </a:lnTo>
                  <a:lnTo>
                    <a:pt x="3244" y="6143"/>
                  </a:lnTo>
                  <a:lnTo>
                    <a:pt x="3228" y="6126"/>
                  </a:lnTo>
                  <a:lnTo>
                    <a:pt x="3213" y="6109"/>
                  </a:lnTo>
                  <a:lnTo>
                    <a:pt x="3196" y="6093"/>
                  </a:lnTo>
                  <a:lnTo>
                    <a:pt x="3179" y="6078"/>
                  </a:lnTo>
                  <a:lnTo>
                    <a:pt x="3161" y="6064"/>
                  </a:lnTo>
                  <a:lnTo>
                    <a:pt x="3146" y="60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31" name="Group 75"/>
          <p:cNvGrpSpPr/>
          <p:nvPr/>
        </p:nvGrpSpPr>
        <p:grpSpPr>
          <a:xfrm>
            <a:off x="9602366" y="4112570"/>
            <a:ext cx="525358" cy="525358"/>
            <a:chOff x="5227152" y="5358687"/>
            <a:chExt cx="633600" cy="633600"/>
          </a:xfrm>
        </p:grpSpPr>
        <p:sp>
          <p:nvSpPr>
            <p:cNvPr id="132" name="Accent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369" y="5085"/>
                  </a:moveTo>
                  <a:lnTo>
                    <a:pt x="8372" y="4969"/>
                  </a:lnTo>
                  <a:lnTo>
                    <a:pt x="8372" y="4853"/>
                  </a:lnTo>
                  <a:lnTo>
                    <a:pt x="8367" y="4732"/>
                  </a:lnTo>
                  <a:lnTo>
                    <a:pt x="8368" y="4699"/>
                  </a:lnTo>
                  <a:lnTo>
                    <a:pt x="8373" y="4667"/>
                  </a:lnTo>
                  <a:lnTo>
                    <a:pt x="8382" y="4635"/>
                  </a:lnTo>
                  <a:lnTo>
                    <a:pt x="8396" y="4606"/>
                  </a:lnTo>
                  <a:lnTo>
                    <a:pt x="8413" y="4578"/>
                  </a:lnTo>
                  <a:lnTo>
                    <a:pt x="8433" y="4552"/>
                  </a:lnTo>
                  <a:lnTo>
                    <a:pt x="8457" y="4530"/>
                  </a:lnTo>
                  <a:lnTo>
                    <a:pt x="8484" y="4511"/>
                  </a:lnTo>
                  <a:lnTo>
                    <a:pt x="8512" y="4495"/>
                  </a:lnTo>
                  <a:lnTo>
                    <a:pt x="8543" y="4483"/>
                  </a:lnTo>
                  <a:lnTo>
                    <a:pt x="8575" y="4476"/>
                  </a:lnTo>
                  <a:lnTo>
                    <a:pt x="8607" y="4472"/>
                  </a:lnTo>
                  <a:lnTo>
                    <a:pt x="8640" y="4473"/>
                  </a:lnTo>
                  <a:lnTo>
                    <a:pt x="8672" y="4478"/>
                  </a:lnTo>
                  <a:lnTo>
                    <a:pt x="8704" y="4487"/>
                  </a:lnTo>
                  <a:lnTo>
                    <a:pt x="8733" y="4501"/>
                  </a:lnTo>
                  <a:lnTo>
                    <a:pt x="8761" y="4518"/>
                  </a:lnTo>
                  <a:lnTo>
                    <a:pt x="8787" y="4538"/>
                  </a:lnTo>
                  <a:lnTo>
                    <a:pt x="8809" y="4562"/>
                  </a:lnTo>
                  <a:lnTo>
                    <a:pt x="8828" y="4589"/>
                  </a:lnTo>
                  <a:lnTo>
                    <a:pt x="8844" y="4617"/>
                  </a:lnTo>
                  <a:lnTo>
                    <a:pt x="8856" y="4648"/>
                  </a:lnTo>
                  <a:lnTo>
                    <a:pt x="8863" y="4680"/>
                  </a:lnTo>
                  <a:lnTo>
                    <a:pt x="8867" y="4712"/>
                  </a:lnTo>
                  <a:lnTo>
                    <a:pt x="8872" y="4837"/>
                  </a:lnTo>
                  <a:lnTo>
                    <a:pt x="8872" y="4846"/>
                  </a:lnTo>
                  <a:lnTo>
                    <a:pt x="8872" y="4971"/>
                  </a:lnTo>
                  <a:lnTo>
                    <a:pt x="8872" y="4980"/>
                  </a:lnTo>
                  <a:lnTo>
                    <a:pt x="8869" y="5104"/>
                  </a:lnTo>
                  <a:lnTo>
                    <a:pt x="8868" y="5113"/>
                  </a:lnTo>
                  <a:lnTo>
                    <a:pt x="8860" y="5237"/>
                  </a:lnTo>
                  <a:lnTo>
                    <a:pt x="8859" y="5246"/>
                  </a:lnTo>
                  <a:lnTo>
                    <a:pt x="8847" y="5370"/>
                  </a:lnTo>
                  <a:lnTo>
                    <a:pt x="8846" y="5379"/>
                  </a:lnTo>
                  <a:lnTo>
                    <a:pt x="8830" y="5502"/>
                  </a:lnTo>
                  <a:lnTo>
                    <a:pt x="8828" y="5511"/>
                  </a:lnTo>
                  <a:lnTo>
                    <a:pt x="8807" y="5633"/>
                  </a:lnTo>
                  <a:lnTo>
                    <a:pt x="8806" y="5642"/>
                  </a:lnTo>
                  <a:lnTo>
                    <a:pt x="8781" y="5764"/>
                  </a:lnTo>
                  <a:lnTo>
                    <a:pt x="8779" y="5772"/>
                  </a:lnTo>
                  <a:lnTo>
                    <a:pt x="8750" y="5893"/>
                  </a:lnTo>
                  <a:lnTo>
                    <a:pt x="8748" y="5902"/>
                  </a:lnTo>
                  <a:lnTo>
                    <a:pt x="8714" y="6022"/>
                  </a:lnTo>
                  <a:lnTo>
                    <a:pt x="8712" y="6030"/>
                  </a:lnTo>
                  <a:lnTo>
                    <a:pt x="8674" y="6149"/>
                  </a:lnTo>
                  <a:lnTo>
                    <a:pt x="8671" y="6157"/>
                  </a:lnTo>
                  <a:lnTo>
                    <a:pt x="8630" y="6275"/>
                  </a:lnTo>
                  <a:lnTo>
                    <a:pt x="8626" y="6283"/>
                  </a:lnTo>
                  <a:lnTo>
                    <a:pt x="8581" y="6400"/>
                  </a:lnTo>
                  <a:lnTo>
                    <a:pt x="8577" y="6408"/>
                  </a:lnTo>
                  <a:lnTo>
                    <a:pt x="8527" y="6523"/>
                  </a:lnTo>
                  <a:lnTo>
                    <a:pt x="8524" y="6530"/>
                  </a:lnTo>
                  <a:lnTo>
                    <a:pt x="8470" y="6643"/>
                  </a:lnTo>
                  <a:lnTo>
                    <a:pt x="8466" y="6651"/>
                  </a:lnTo>
                  <a:lnTo>
                    <a:pt x="8409" y="6762"/>
                  </a:lnTo>
                  <a:lnTo>
                    <a:pt x="8405" y="6770"/>
                  </a:lnTo>
                  <a:lnTo>
                    <a:pt x="8343" y="6879"/>
                  </a:lnTo>
                  <a:lnTo>
                    <a:pt x="8339" y="6886"/>
                  </a:lnTo>
                  <a:lnTo>
                    <a:pt x="8274" y="6993"/>
                  </a:lnTo>
                  <a:lnTo>
                    <a:pt x="8269" y="7000"/>
                  </a:lnTo>
                  <a:lnTo>
                    <a:pt x="8201" y="7104"/>
                  </a:lnTo>
                  <a:lnTo>
                    <a:pt x="8196" y="7111"/>
                  </a:lnTo>
                  <a:lnTo>
                    <a:pt x="8124" y="7213"/>
                  </a:lnTo>
                  <a:lnTo>
                    <a:pt x="8119" y="7220"/>
                  </a:lnTo>
                  <a:lnTo>
                    <a:pt x="8043" y="7319"/>
                  </a:lnTo>
                  <a:lnTo>
                    <a:pt x="8038" y="7326"/>
                  </a:lnTo>
                  <a:lnTo>
                    <a:pt x="7959" y="7422"/>
                  </a:lnTo>
                  <a:lnTo>
                    <a:pt x="7954" y="7429"/>
                  </a:lnTo>
                  <a:lnTo>
                    <a:pt x="7872" y="7523"/>
                  </a:lnTo>
                  <a:lnTo>
                    <a:pt x="7866" y="7529"/>
                  </a:lnTo>
                  <a:lnTo>
                    <a:pt x="7780" y="7620"/>
                  </a:lnTo>
                  <a:lnTo>
                    <a:pt x="7774" y="7626"/>
                  </a:lnTo>
                  <a:lnTo>
                    <a:pt x="7686" y="7714"/>
                  </a:lnTo>
                  <a:lnTo>
                    <a:pt x="7680" y="7720"/>
                  </a:lnTo>
                  <a:lnTo>
                    <a:pt x="7595" y="7798"/>
                  </a:lnTo>
                  <a:lnTo>
                    <a:pt x="7959" y="8162"/>
                  </a:lnTo>
                  <a:lnTo>
                    <a:pt x="7980" y="8187"/>
                  </a:lnTo>
                  <a:lnTo>
                    <a:pt x="7999" y="8214"/>
                  </a:lnTo>
                  <a:lnTo>
                    <a:pt x="8013" y="8244"/>
                  </a:lnTo>
                  <a:lnTo>
                    <a:pt x="8024" y="8275"/>
                  </a:lnTo>
                  <a:lnTo>
                    <a:pt x="8030" y="8307"/>
                  </a:lnTo>
                  <a:lnTo>
                    <a:pt x="8032" y="8339"/>
                  </a:lnTo>
                  <a:lnTo>
                    <a:pt x="8030" y="8372"/>
                  </a:lnTo>
                  <a:lnTo>
                    <a:pt x="8023" y="8404"/>
                  </a:lnTo>
                  <a:lnTo>
                    <a:pt x="8013" y="8435"/>
                  </a:lnTo>
                  <a:lnTo>
                    <a:pt x="7998" y="8464"/>
                  </a:lnTo>
                  <a:lnTo>
                    <a:pt x="7980" y="8491"/>
                  </a:lnTo>
                  <a:lnTo>
                    <a:pt x="7959" y="8516"/>
                  </a:lnTo>
                  <a:lnTo>
                    <a:pt x="7934" y="8537"/>
                  </a:lnTo>
                  <a:lnTo>
                    <a:pt x="7907" y="8556"/>
                  </a:lnTo>
                  <a:lnTo>
                    <a:pt x="7877" y="8570"/>
                  </a:lnTo>
                  <a:lnTo>
                    <a:pt x="7846" y="8581"/>
                  </a:lnTo>
                  <a:lnTo>
                    <a:pt x="7814" y="8587"/>
                  </a:lnTo>
                  <a:lnTo>
                    <a:pt x="7782" y="8589"/>
                  </a:lnTo>
                  <a:lnTo>
                    <a:pt x="7749" y="8587"/>
                  </a:lnTo>
                  <a:lnTo>
                    <a:pt x="7717" y="8580"/>
                  </a:lnTo>
                  <a:lnTo>
                    <a:pt x="7686" y="8570"/>
                  </a:lnTo>
                  <a:lnTo>
                    <a:pt x="7657" y="8555"/>
                  </a:lnTo>
                  <a:lnTo>
                    <a:pt x="7630" y="8537"/>
                  </a:lnTo>
                  <a:lnTo>
                    <a:pt x="7605" y="8516"/>
                  </a:lnTo>
                  <a:lnTo>
                    <a:pt x="7049" y="7959"/>
                  </a:lnTo>
                  <a:lnTo>
                    <a:pt x="7041" y="7949"/>
                  </a:lnTo>
                  <a:lnTo>
                    <a:pt x="7031" y="7939"/>
                  </a:lnTo>
                  <a:lnTo>
                    <a:pt x="7029" y="7936"/>
                  </a:lnTo>
                  <a:lnTo>
                    <a:pt x="7027" y="7934"/>
                  </a:lnTo>
                  <a:lnTo>
                    <a:pt x="7020" y="7923"/>
                  </a:lnTo>
                  <a:lnTo>
                    <a:pt x="7012" y="7912"/>
                  </a:lnTo>
                  <a:lnTo>
                    <a:pt x="7011" y="7909"/>
                  </a:lnTo>
                  <a:lnTo>
                    <a:pt x="7009" y="7906"/>
                  </a:lnTo>
                  <a:lnTo>
                    <a:pt x="7003" y="7895"/>
                  </a:lnTo>
                  <a:lnTo>
                    <a:pt x="6997" y="7883"/>
                  </a:lnTo>
                  <a:lnTo>
                    <a:pt x="6996" y="7880"/>
                  </a:lnTo>
                  <a:lnTo>
                    <a:pt x="6994" y="7876"/>
                  </a:lnTo>
                  <a:lnTo>
                    <a:pt x="6991" y="7865"/>
                  </a:lnTo>
                  <a:lnTo>
                    <a:pt x="6986" y="7852"/>
                  </a:lnTo>
                  <a:lnTo>
                    <a:pt x="6985" y="7848"/>
                  </a:lnTo>
                  <a:lnTo>
                    <a:pt x="6984" y="7845"/>
                  </a:lnTo>
                  <a:lnTo>
                    <a:pt x="6982" y="7833"/>
                  </a:lnTo>
                  <a:lnTo>
                    <a:pt x="6979" y="7820"/>
                  </a:lnTo>
                  <a:lnTo>
                    <a:pt x="6979" y="7816"/>
                  </a:lnTo>
                  <a:lnTo>
                    <a:pt x="6978" y="7812"/>
                  </a:lnTo>
                  <a:lnTo>
                    <a:pt x="6977" y="7800"/>
                  </a:lnTo>
                  <a:lnTo>
                    <a:pt x="6976" y="7788"/>
                  </a:lnTo>
                  <a:lnTo>
                    <a:pt x="6976" y="7783"/>
                  </a:lnTo>
                  <a:lnTo>
                    <a:pt x="6976" y="7779"/>
                  </a:lnTo>
                  <a:lnTo>
                    <a:pt x="6977" y="7767"/>
                  </a:lnTo>
                  <a:lnTo>
                    <a:pt x="6977" y="7755"/>
                  </a:lnTo>
                  <a:lnTo>
                    <a:pt x="6978" y="7751"/>
                  </a:lnTo>
                  <a:lnTo>
                    <a:pt x="6979" y="7746"/>
                  </a:lnTo>
                  <a:lnTo>
                    <a:pt x="6981" y="7735"/>
                  </a:lnTo>
                  <a:lnTo>
                    <a:pt x="6983" y="7723"/>
                  </a:lnTo>
                  <a:lnTo>
                    <a:pt x="6985" y="7718"/>
                  </a:lnTo>
                  <a:lnTo>
                    <a:pt x="6986" y="7714"/>
                  </a:lnTo>
                  <a:lnTo>
                    <a:pt x="6989" y="7703"/>
                  </a:lnTo>
                  <a:lnTo>
                    <a:pt x="6993" y="7692"/>
                  </a:lnTo>
                  <a:lnTo>
                    <a:pt x="6995" y="7687"/>
                  </a:lnTo>
                  <a:lnTo>
                    <a:pt x="6997" y="7682"/>
                  </a:lnTo>
                  <a:lnTo>
                    <a:pt x="7002" y="7673"/>
                  </a:lnTo>
                  <a:lnTo>
                    <a:pt x="7007" y="7662"/>
                  </a:lnTo>
                  <a:lnTo>
                    <a:pt x="7009" y="7658"/>
                  </a:lnTo>
                  <a:lnTo>
                    <a:pt x="7012" y="7653"/>
                  </a:lnTo>
                  <a:lnTo>
                    <a:pt x="7018" y="7644"/>
                  </a:lnTo>
                  <a:lnTo>
                    <a:pt x="7024" y="7635"/>
                  </a:lnTo>
                  <a:lnTo>
                    <a:pt x="7028" y="7630"/>
                  </a:lnTo>
                  <a:lnTo>
                    <a:pt x="7031" y="7626"/>
                  </a:lnTo>
                  <a:lnTo>
                    <a:pt x="7587" y="6931"/>
                  </a:lnTo>
                  <a:lnTo>
                    <a:pt x="7609" y="6907"/>
                  </a:lnTo>
                  <a:lnTo>
                    <a:pt x="7634" y="6886"/>
                  </a:lnTo>
                  <a:lnTo>
                    <a:pt x="7661" y="6868"/>
                  </a:lnTo>
                  <a:lnTo>
                    <a:pt x="7691" y="6854"/>
                  </a:lnTo>
                  <a:lnTo>
                    <a:pt x="7722" y="6844"/>
                  </a:lnTo>
                  <a:lnTo>
                    <a:pt x="7754" y="6839"/>
                  </a:lnTo>
                  <a:lnTo>
                    <a:pt x="7777" y="6837"/>
                  </a:lnTo>
                  <a:lnTo>
                    <a:pt x="7785" y="6826"/>
                  </a:lnTo>
                  <a:lnTo>
                    <a:pt x="7849" y="6729"/>
                  </a:lnTo>
                  <a:lnTo>
                    <a:pt x="7910" y="6630"/>
                  </a:lnTo>
                  <a:lnTo>
                    <a:pt x="7967" y="6528"/>
                  </a:lnTo>
                  <a:lnTo>
                    <a:pt x="8020" y="6425"/>
                  </a:lnTo>
                  <a:lnTo>
                    <a:pt x="8070" y="6319"/>
                  </a:lnTo>
                  <a:lnTo>
                    <a:pt x="8117" y="6212"/>
                  </a:lnTo>
                  <a:lnTo>
                    <a:pt x="8160" y="6104"/>
                  </a:lnTo>
                  <a:lnTo>
                    <a:pt x="8199" y="5994"/>
                  </a:lnTo>
                  <a:lnTo>
                    <a:pt x="8234" y="5884"/>
                  </a:lnTo>
                  <a:lnTo>
                    <a:pt x="8265" y="5772"/>
                  </a:lnTo>
                  <a:lnTo>
                    <a:pt x="8292" y="5659"/>
                  </a:lnTo>
                  <a:lnTo>
                    <a:pt x="8315" y="5546"/>
                  </a:lnTo>
                  <a:lnTo>
                    <a:pt x="8335" y="5431"/>
                  </a:lnTo>
                  <a:lnTo>
                    <a:pt x="8350" y="5316"/>
                  </a:lnTo>
                  <a:lnTo>
                    <a:pt x="8361" y="5201"/>
                  </a:lnTo>
                  <a:lnTo>
                    <a:pt x="8369" y="5085"/>
                  </a:lnTo>
                  <a:close/>
                  <a:moveTo>
                    <a:pt x="2278" y="3156"/>
                  </a:moveTo>
                  <a:lnTo>
                    <a:pt x="2246" y="3161"/>
                  </a:lnTo>
                  <a:lnTo>
                    <a:pt x="2223" y="3163"/>
                  </a:lnTo>
                  <a:lnTo>
                    <a:pt x="2215" y="3174"/>
                  </a:lnTo>
                  <a:lnTo>
                    <a:pt x="2151" y="3271"/>
                  </a:lnTo>
                  <a:lnTo>
                    <a:pt x="2090" y="3370"/>
                  </a:lnTo>
                  <a:lnTo>
                    <a:pt x="2033" y="3472"/>
                  </a:lnTo>
                  <a:lnTo>
                    <a:pt x="1980" y="3575"/>
                  </a:lnTo>
                  <a:lnTo>
                    <a:pt x="1930" y="3681"/>
                  </a:lnTo>
                  <a:lnTo>
                    <a:pt x="1883" y="3788"/>
                  </a:lnTo>
                  <a:lnTo>
                    <a:pt x="1840" y="3896"/>
                  </a:lnTo>
                  <a:lnTo>
                    <a:pt x="1801" y="4006"/>
                  </a:lnTo>
                  <a:lnTo>
                    <a:pt x="1766" y="4116"/>
                  </a:lnTo>
                  <a:lnTo>
                    <a:pt x="1735" y="4228"/>
                  </a:lnTo>
                  <a:lnTo>
                    <a:pt x="1708" y="4341"/>
                  </a:lnTo>
                  <a:lnTo>
                    <a:pt x="1685" y="4454"/>
                  </a:lnTo>
                  <a:lnTo>
                    <a:pt x="1665" y="4569"/>
                  </a:lnTo>
                  <a:lnTo>
                    <a:pt x="1650" y="4684"/>
                  </a:lnTo>
                  <a:lnTo>
                    <a:pt x="1639" y="4799"/>
                  </a:lnTo>
                  <a:lnTo>
                    <a:pt x="1631" y="4915"/>
                  </a:lnTo>
                  <a:lnTo>
                    <a:pt x="1628" y="5031"/>
                  </a:lnTo>
                  <a:lnTo>
                    <a:pt x="1628" y="5147"/>
                  </a:lnTo>
                  <a:lnTo>
                    <a:pt x="1633" y="5268"/>
                  </a:lnTo>
                  <a:lnTo>
                    <a:pt x="1632" y="5301"/>
                  </a:lnTo>
                  <a:lnTo>
                    <a:pt x="1627" y="5333"/>
                  </a:lnTo>
                  <a:lnTo>
                    <a:pt x="1618" y="5365"/>
                  </a:lnTo>
                  <a:lnTo>
                    <a:pt x="1604" y="5394"/>
                  </a:lnTo>
                  <a:lnTo>
                    <a:pt x="1587" y="5422"/>
                  </a:lnTo>
                  <a:lnTo>
                    <a:pt x="1567" y="5448"/>
                  </a:lnTo>
                  <a:lnTo>
                    <a:pt x="1543" y="5470"/>
                  </a:lnTo>
                  <a:lnTo>
                    <a:pt x="1516" y="5489"/>
                  </a:lnTo>
                  <a:lnTo>
                    <a:pt x="1488" y="5505"/>
                  </a:lnTo>
                  <a:lnTo>
                    <a:pt x="1457" y="5517"/>
                  </a:lnTo>
                  <a:lnTo>
                    <a:pt x="1425" y="5524"/>
                  </a:lnTo>
                  <a:lnTo>
                    <a:pt x="1393" y="5528"/>
                  </a:lnTo>
                  <a:lnTo>
                    <a:pt x="1360" y="5527"/>
                  </a:lnTo>
                  <a:lnTo>
                    <a:pt x="1328" y="5522"/>
                  </a:lnTo>
                  <a:lnTo>
                    <a:pt x="1296" y="5513"/>
                  </a:lnTo>
                  <a:lnTo>
                    <a:pt x="1267" y="5499"/>
                  </a:lnTo>
                  <a:lnTo>
                    <a:pt x="1239" y="5482"/>
                  </a:lnTo>
                  <a:lnTo>
                    <a:pt x="1213" y="5462"/>
                  </a:lnTo>
                  <a:lnTo>
                    <a:pt x="1191" y="5438"/>
                  </a:lnTo>
                  <a:lnTo>
                    <a:pt x="1172" y="5411"/>
                  </a:lnTo>
                  <a:lnTo>
                    <a:pt x="1156" y="5383"/>
                  </a:lnTo>
                  <a:lnTo>
                    <a:pt x="1144" y="5352"/>
                  </a:lnTo>
                  <a:lnTo>
                    <a:pt x="1137" y="5320"/>
                  </a:lnTo>
                  <a:lnTo>
                    <a:pt x="1133" y="5288"/>
                  </a:lnTo>
                  <a:lnTo>
                    <a:pt x="1128" y="5163"/>
                  </a:lnTo>
                  <a:lnTo>
                    <a:pt x="1128" y="5154"/>
                  </a:lnTo>
                  <a:lnTo>
                    <a:pt x="1128" y="5029"/>
                  </a:lnTo>
                  <a:lnTo>
                    <a:pt x="1128" y="5020"/>
                  </a:lnTo>
                  <a:lnTo>
                    <a:pt x="1131" y="4896"/>
                  </a:lnTo>
                  <a:lnTo>
                    <a:pt x="1132" y="4887"/>
                  </a:lnTo>
                  <a:lnTo>
                    <a:pt x="1140" y="4763"/>
                  </a:lnTo>
                  <a:lnTo>
                    <a:pt x="1141" y="4754"/>
                  </a:lnTo>
                  <a:lnTo>
                    <a:pt x="1153" y="4630"/>
                  </a:lnTo>
                  <a:lnTo>
                    <a:pt x="1154" y="4621"/>
                  </a:lnTo>
                  <a:lnTo>
                    <a:pt x="1170" y="4498"/>
                  </a:lnTo>
                  <a:lnTo>
                    <a:pt x="1172" y="4489"/>
                  </a:lnTo>
                  <a:lnTo>
                    <a:pt x="1193" y="4367"/>
                  </a:lnTo>
                  <a:lnTo>
                    <a:pt x="1194" y="4358"/>
                  </a:lnTo>
                  <a:lnTo>
                    <a:pt x="1219" y="4236"/>
                  </a:lnTo>
                  <a:lnTo>
                    <a:pt x="1221" y="4228"/>
                  </a:lnTo>
                  <a:lnTo>
                    <a:pt x="1250" y="4107"/>
                  </a:lnTo>
                  <a:lnTo>
                    <a:pt x="1252" y="4098"/>
                  </a:lnTo>
                  <a:lnTo>
                    <a:pt x="1286" y="3978"/>
                  </a:lnTo>
                  <a:lnTo>
                    <a:pt x="1288" y="3970"/>
                  </a:lnTo>
                  <a:lnTo>
                    <a:pt x="1326" y="3851"/>
                  </a:lnTo>
                  <a:lnTo>
                    <a:pt x="1329" y="3843"/>
                  </a:lnTo>
                  <a:lnTo>
                    <a:pt x="1370" y="3725"/>
                  </a:lnTo>
                  <a:lnTo>
                    <a:pt x="1374" y="3717"/>
                  </a:lnTo>
                  <a:lnTo>
                    <a:pt x="1419" y="3600"/>
                  </a:lnTo>
                  <a:lnTo>
                    <a:pt x="1423" y="3592"/>
                  </a:lnTo>
                  <a:lnTo>
                    <a:pt x="1473" y="3477"/>
                  </a:lnTo>
                  <a:lnTo>
                    <a:pt x="1476" y="3470"/>
                  </a:lnTo>
                  <a:lnTo>
                    <a:pt x="1530" y="3357"/>
                  </a:lnTo>
                  <a:lnTo>
                    <a:pt x="1534" y="3349"/>
                  </a:lnTo>
                  <a:lnTo>
                    <a:pt x="1591" y="3238"/>
                  </a:lnTo>
                  <a:lnTo>
                    <a:pt x="1595" y="3230"/>
                  </a:lnTo>
                  <a:lnTo>
                    <a:pt x="1657" y="3121"/>
                  </a:lnTo>
                  <a:lnTo>
                    <a:pt x="1661" y="3114"/>
                  </a:lnTo>
                  <a:lnTo>
                    <a:pt x="1726" y="3007"/>
                  </a:lnTo>
                  <a:lnTo>
                    <a:pt x="1731" y="3000"/>
                  </a:lnTo>
                  <a:lnTo>
                    <a:pt x="1799" y="2896"/>
                  </a:lnTo>
                  <a:lnTo>
                    <a:pt x="1804" y="2889"/>
                  </a:lnTo>
                  <a:lnTo>
                    <a:pt x="1876" y="2787"/>
                  </a:lnTo>
                  <a:lnTo>
                    <a:pt x="1881" y="2780"/>
                  </a:lnTo>
                  <a:lnTo>
                    <a:pt x="1957" y="2681"/>
                  </a:lnTo>
                  <a:lnTo>
                    <a:pt x="1962" y="2674"/>
                  </a:lnTo>
                  <a:lnTo>
                    <a:pt x="2041" y="2578"/>
                  </a:lnTo>
                  <a:lnTo>
                    <a:pt x="2046" y="2571"/>
                  </a:lnTo>
                  <a:lnTo>
                    <a:pt x="2128" y="2477"/>
                  </a:lnTo>
                  <a:lnTo>
                    <a:pt x="2134" y="2471"/>
                  </a:lnTo>
                  <a:lnTo>
                    <a:pt x="2220" y="2380"/>
                  </a:lnTo>
                  <a:lnTo>
                    <a:pt x="2226" y="2374"/>
                  </a:lnTo>
                  <a:lnTo>
                    <a:pt x="2314" y="2286"/>
                  </a:lnTo>
                  <a:lnTo>
                    <a:pt x="2320" y="2280"/>
                  </a:lnTo>
                  <a:lnTo>
                    <a:pt x="2405" y="2202"/>
                  </a:lnTo>
                  <a:lnTo>
                    <a:pt x="2041" y="1838"/>
                  </a:lnTo>
                  <a:lnTo>
                    <a:pt x="2020" y="1813"/>
                  </a:lnTo>
                  <a:lnTo>
                    <a:pt x="2001" y="1786"/>
                  </a:lnTo>
                  <a:lnTo>
                    <a:pt x="1987" y="1756"/>
                  </a:lnTo>
                  <a:lnTo>
                    <a:pt x="1976" y="1725"/>
                  </a:lnTo>
                  <a:lnTo>
                    <a:pt x="1970" y="1693"/>
                  </a:lnTo>
                  <a:lnTo>
                    <a:pt x="1968" y="1661"/>
                  </a:lnTo>
                  <a:lnTo>
                    <a:pt x="1970" y="1628"/>
                  </a:lnTo>
                  <a:lnTo>
                    <a:pt x="1977" y="1596"/>
                  </a:lnTo>
                  <a:lnTo>
                    <a:pt x="1987" y="1565"/>
                  </a:lnTo>
                  <a:lnTo>
                    <a:pt x="2002" y="1536"/>
                  </a:lnTo>
                  <a:lnTo>
                    <a:pt x="2020" y="1509"/>
                  </a:lnTo>
                  <a:lnTo>
                    <a:pt x="2041" y="1484"/>
                  </a:lnTo>
                  <a:lnTo>
                    <a:pt x="2066" y="1463"/>
                  </a:lnTo>
                  <a:lnTo>
                    <a:pt x="2093" y="1444"/>
                  </a:lnTo>
                  <a:lnTo>
                    <a:pt x="2123" y="1430"/>
                  </a:lnTo>
                  <a:lnTo>
                    <a:pt x="2154" y="1419"/>
                  </a:lnTo>
                  <a:lnTo>
                    <a:pt x="2186" y="1413"/>
                  </a:lnTo>
                  <a:lnTo>
                    <a:pt x="2218" y="1411"/>
                  </a:lnTo>
                  <a:lnTo>
                    <a:pt x="2251" y="1413"/>
                  </a:lnTo>
                  <a:lnTo>
                    <a:pt x="2283" y="1420"/>
                  </a:lnTo>
                  <a:lnTo>
                    <a:pt x="2314" y="1430"/>
                  </a:lnTo>
                  <a:lnTo>
                    <a:pt x="2343" y="1445"/>
                  </a:lnTo>
                  <a:lnTo>
                    <a:pt x="2370" y="1463"/>
                  </a:lnTo>
                  <a:lnTo>
                    <a:pt x="2395" y="1484"/>
                  </a:lnTo>
                  <a:lnTo>
                    <a:pt x="2951" y="2041"/>
                  </a:lnTo>
                  <a:lnTo>
                    <a:pt x="2959" y="2051"/>
                  </a:lnTo>
                  <a:lnTo>
                    <a:pt x="2969" y="2061"/>
                  </a:lnTo>
                  <a:lnTo>
                    <a:pt x="2971" y="2064"/>
                  </a:lnTo>
                  <a:lnTo>
                    <a:pt x="2973" y="2066"/>
                  </a:lnTo>
                  <a:lnTo>
                    <a:pt x="2980" y="2077"/>
                  </a:lnTo>
                  <a:lnTo>
                    <a:pt x="2988" y="2088"/>
                  </a:lnTo>
                  <a:lnTo>
                    <a:pt x="2989" y="2091"/>
                  </a:lnTo>
                  <a:lnTo>
                    <a:pt x="2991" y="2094"/>
                  </a:lnTo>
                  <a:lnTo>
                    <a:pt x="2997" y="2105"/>
                  </a:lnTo>
                  <a:lnTo>
                    <a:pt x="3003" y="2117"/>
                  </a:lnTo>
                  <a:lnTo>
                    <a:pt x="3004" y="2120"/>
                  </a:lnTo>
                  <a:lnTo>
                    <a:pt x="3006" y="2124"/>
                  </a:lnTo>
                  <a:lnTo>
                    <a:pt x="3009" y="2135"/>
                  </a:lnTo>
                  <a:lnTo>
                    <a:pt x="3014" y="2148"/>
                  </a:lnTo>
                  <a:lnTo>
                    <a:pt x="3015" y="2152"/>
                  </a:lnTo>
                  <a:lnTo>
                    <a:pt x="3016" y="2155"/>
                  </a:lnTo>
                  <a:lnTo>
                    <a:pt x="3018" y="2167"/>
                  </a:lnTo>
                  <a:lnTo>
                    <a:pt x="3021" y="2180"/>
                  </a:lnTo>
                  <a:lnTo>
                    <a:pt x="3021" y="2184"/>
                  </a:lnTo>
                  <a:lnTo>
                    <a:pt x="3022" y="2188"/>
                  </a:lnTo>
                  <a:lnTo>
                    <a:pt x="3023" y="2200"/>
                  </a:lnTo>
                  <a:lnTo>
                    <a:pt x="3024" y="2212"/>
                  </a:lnTo>
                  <a:lnTo>
                    <a:pt x="3024" y="2217"/>
                  </a:lnTo>
                  <a:lnTo>
                    <a:pt x="3024" y="2221"/>
                  </a:lnTo>
                  <a:lnTo>
                    <a:pt x="3023" y="2233"/>
                  </a:lnTo>
                  <a:lnTo>
                    <a:pt x="3023" y="2245"/>
                  </a:lnTo>
                  <a:lnTo>
                    <a:pt x="3022" y="2249"/>
                  </a:lnTo>
                  <a:lnTo>
                    <a:pt x="3021" y="2254"/>
                  </a:lnTo>
                  <a:lnTo>
                    <a:pt x="3019" y="2265"/>
                  </a:lnTo>
                  <a:lnTo>
                    <a:pt x="3017" y="2277"/>
                  </a:lnTo>
                  <a:lnTo>
                    <a:pt x="3015" y="2282"/>
                  </a:lnTo>
                  <a:lnTo>
                    <a:pt x="3014" y="2286"/>
                  </a:lnTo>
                  <a:lnTo>
                    <a:pt x="3011" y="2297"/>
                  </a:lnTo>
                  <a:lnTo>
                    <a:pt x="3007" y="2308"/>
                  </a:lnTo>
                  <a:lnTo>
                    <a:pt x="3005" y="2313"/>
                  </a:lnTo>
                  <a:lnTo>
                    <a:pt x="3003" y="2318"/>
                  </a:lnTo>
                  <a:lnTo>
                    <a:pt x="2998" y="2327"/>
                  </a:lnTo>
                  <a:lnTo>
                    <a:pt x="2993" y="2338"/>
                  </a:lnTo>
                  <a:lnTo>
                    <a:pt x="2991" y="2342"/>
                  </a:lnTo>
                  <a:lnTo>
                    <a:pt x="2988" y="2347"/>
                  </a:lnTo>
                  <a:lnTo>
                    <a:pt x="2982" y="2356"/>
                  </a:lnTo>
                  <a:lnTo>
                    <a:pt x="2976" y="2365"/>
                  </a:lnTo>
                  <a:lnTo>
                    <a:pt x="2972" y="2370"/>
                  </a:lnTo>
                  <a:lnTo>
                    <a:pt x="2969" y="2374"/>
                  </a:lnTo>
                  <a:lnTo>
                    <a:pt x="2413" y="3069"/>
                  </a:lnTo>
                  <a:lnTo>
                    <a:pt x="2391" y="3093"/>
                  </a:lnTo>
                  <a:lnTo>
                    <a:pt x="2366" y="3114"/>
                  </a:lnTo>
                  <a:lnTo>
                    <a:pt x="2339" y="3132"/>
                  </a:lnTo>
                  <a:lnTo>
                    <a:pt x="2309" y="3146"/>
                  </a:lnTo>
                  <a:lnTo>
                    <a:pt x="2278" y="31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" name="Outline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553" y="4590"/>
                  </a:moveTo>
                  <a:lnTo>
                    <a:pt x="7004" y="5000"/>
                  </a:lnTo>
                  <a:lnTo>
                    <a:pt x="7553" y="5410"/>
                  </a:lnTo>
                  <a:lnTo>
                    <a:pt x="7574" y="5427"/>
                  </a:lnTo>
                  <a:lnTo>
                    <a:pt x="7591" y="5446"/>
                  </a:lnTo>
                  <a:lnTo>
                    <a:pt x="7606" y="5468"/>
                  </a:lnTo>
                  <a:lnTo>
                    <a:pt x="7618" y="5491"/>
                  </a:lnTo>
                  <a:lnTo>
                    <a:pt x="7627" y="5516"/>
                  </a:lnTo>
                  <a:lnTo>
                    <a:pt x="7632" y="5542"/>
                  </a:lnTo>
                  <a:lnTo>
                    <a:pt x="7634" y="5568"/>
                  </a:lnTo>
                  <a:lnTo>
                    <a:pt x="7632" y="5595"/>
                  </a:lnTo>
                  <a:lnTo>
                    <a:pt x="7628" y="5620"/>
                  </a:lnTo>
                  <a:lnTo>
                    <a:pt x="7619" y="5645"/>
                  </a:lnTo>
                  <a:lnTo>
                    <a:pt x="7313" y="6397"/>
                  </a:lnTo>
                  <a:lnTo>
                    <a:pt x="7302" y="6421"/>
                  </a:lnTo>
                  <a:lnTo>
                    <a:pt x="7287" y="6443"/>
                  </a:lnTo>
                  <a:lnTo>
                    <a:pt x="7269" y="6463"/>
                  </a:lnTo>
                  <a:lnTo>
                    <a:pt x="7249" y="6481"/>
                  </a:lnTo>
                  <a:lnTo>
                    <a:pt x="7227" y="6496"/>
                  </a:lnTo>
                  <a:lnTo>
                    <a:pt x="7203" y="6507"/>
                  </a:lnTo>
                  <a:lnTo>
                    <a:pt x="7178" y="6516"/>
                  </a:lnTo>
                  <a:lnTo>
                    <a:pt x="7152" y="6521"/>
                  </a:lnTo>
                  <a:lnTo>
                    <a:pt x="7125" y="6522"/>
                  </a:lnTo>
                  <a:lnTo>
                    <a:pt x="7099" y="6520"/>
                  </a:lnTo>
                  <a:lnTo>
                    <a:pt x="6419" y="6419"/>
                  </a:lnTo>
                  <a:lnTo>
                    <a:pt x="6520" y="7099"/>
                  </a:lnTo>
                  <a:lnTo>
                    <a:pt x="6522" y="7125"/>
                  </a:lnTo>
                  <a:lnTo>
                    <a:pt x="6521" y="7152"/>
                  </a:lnTo>
                  <a:lnTo>
                    <a:pt x="6516" y="7178"/>
                  </a:lnTo>
                  <a:lnTo>
                    <a:pt x="6507" y="7203"/>
                  </a:lnTo>
                  <a:lnTo>
                    <a:pt x="6496" y="7227"/>
                  </a:lnTo>
                  <a:lnTo>
                    <a:pt x="6481" y="7249"/>
                  </a:lnTo>
                  <a:lnTo>
                    <a:pt x="6463" y="7269"/>
                  </a:lnTo>
                  <a:lnTo>
                    <a:pt x="6443" y="7287"/>
                  </a:lnTo>
                  <a:lnTo>
                    <a:pt x="6421" y="7302"/>
                  </a:lnTo>
                  <a:lnTo>
                    <a:pt x="6397" y="7313"/>
                  </a:lnTo>
                  <a:lnTo>
                    <a:pt x="5645" y="7619"/>
                  </a:lnTo>
                  <a:lnTo>
                    <a:pt x="5620" y="7628"/>
                  </a:lnTo>
                  <a:lnTo>
                    <a:pt x="5595" y="7632"/>
                  </a:lnTo>
                  <a:lnTo>
                    <a:pt x="5568" y="7634"/>
                  </a:lnTo>
                  <a:lnTo>
                    <a:pt x="5542" y="7632"/>
                  </a:lnTo>
                  <a:lnTo>
                    <a:pt x="5516" y="7627"/>
                  </a:lnTo>
                  <a:lnTo>
                    <a:pt x="5491" y="7618"/>
                  </a:lnTo>
                  <a:lnTo>
                    <a:pt x="5468" y="7606"/>
                  </a:lnTo>
                  <a:lnTo>
                    <a:pt x="5446" y="7591"/>
                  </a:lnTo>
                  <a:lnTo>
                    <a:pt x="5427" y="7574"/>
                  </a:lnTo>
                  <a:lnTo>
                    <a:pt x="5410" y="7553"/>
                  </a:lnTo>
                  <a:lnTo>
                    <a:pt x="5000" y="7004"/>
                  </a:lnTo>
                  <a:lnTo>
                    <a:pt x="4590" y="7553"/>
                  </a:lnTo>
                  <a:lnTo>
                    <a:pt x="4573" y="7574"/>
                  </a:lnTo>
                  <a:lnTo>
                    <a:pt x="4554" y="7591"/>
                  </a:lnTo>
                  <a:lnTo>
                    <a:pt x="4532" y="7606"/>
                  </a:lnTo>
                  <a:lnTo>
                    <a:pt x="4509" y="7618"/>
                  </a:lnTo>
                  <a:lnTo>
                    <a:pt x="4484" y="7627"/>
                  </a:lnTo>
                  <a:lnTo>
                    <a:pt x="4458" y="7632"/>
                  </a:lnTo>
                  <a:lnTo>
                    <a:pt x="4432" y="7634"/>
                  </a:lnTo>
                  <a:lnTo>
                    <a:pt x="4405" y="7632"/>
                  </a:lnTo>
                  <a:lnTo>
                    <a:pt x="4380" y="7628"/>
                  </a:lnTo>
                  <a:lnTo>
                    <a:pt x="4355" y="7619"/>
                  </a:lnTo>
                  <a:lnTo>
                    <a:pt x="3603" y="7313"/>
                  </a:lnTo>
                  <a:lnTo>
                    <a:pt x="3579" y="7302"/>
                  </a:lnTo>
                  <a:lnTo>
                    <a:pt x="3557" y="7287"/>
                  </a:lnTo>
                  <a:lnTo>
                    <a:pt x="3537" y="7269"/>
                  </a:lnTo>
                  <a:lnTo>
                    <a:pt x="3519" y="7249"/>
                  </a:lnTo>
                  <a:lnTo>
                    <a:pt x="3504" y="7227"/>
                  </a:lnTo>
                  <a:lnTo>
                    <a:pt x="3493" y="7203"/>
                  </a:lnTo>
                  <a:lnTo>
                    <a:pt x="3484" y="7178"/>
                  </a:lnTo>
                  <a:lnTo>
                    <a:pt x="3479" y="7152"/>
                  </a:lnTo>
                  <a:lnTo>
                    <a:pt x="3478" y="7125"/>
                  </a:lnTo>
                  <a:lnTo>
                    <a:pt x="3480" y="7099"/>
                  </a:lnTo>
                  <a:lnTo>
                    <a:pt x="3581" y="6419"/>
                  </a:lnTo>
                  <a:lnTo>
                    <a:pt x="2901" y="6520"/>
                  </a:lnTo>
                  <a:lnTo>
                    <a:pt x="2875" y="6522"/>
                  </a:lnTo>
                  <a:lnTo>
                    <a:pt x="2848" y="6521"/>
                  </a:lnTo>
                  <a:lnTo>
                    <a:pt x="2822" y="6516"/>
                  </a:lnTo>
                  <a:lnTo>
                    <a:pt x="2797" y="6507"/>
                  </a:lnTo>
                  <a:lnTo>
                    <a:pt x="2773" y="6496"/>
                  </a:lnTo>
                  <a:lnTo>
                    <a:pt x="2751" y="6481"/>
                  </a:lnTo>
                  <a:lnTo>
                    <a:pt x="2731" y="6463"/>
                  </a:lnTo>
                  <a:lnTo>
                    <a:pt x="2713" y="6443"/>
                  </a:lnTo>
                  <a:lnTo>
                    <a:pt x="2698" y="6421"/>
                  </a:lnTo>
                  <a:lnTo>
                    <a:pt x="2687" y="6397"/>
                  </a:lnTo>
                  <a:lnTo>
                    <a:pt x="2381" y="5645"/>
                  </a:lnTo>
                  <a:lnTo>
                    <a:pt x="2372" y="5620"/>
                  </a:lnTo>
                  <a:lnTo>
                    <a:pt x="2368" y="5595"/>
                  </a:lnTo>
                  <a:lnTo>
                    <a:pt x="2366" y="5568"/>
                  </a:lnTo>
                  <a:lnTo>
                    <a:pt x="2368" y="5542"/>
                  </a:lnTo>
                  <a:lnTo>
                    <a:pt x="2373" y="5516"/>
                  </a:lnTo>
                  <a:lnTo>
                    <a:pt x="2382" y="5491"/>
                  </a:lnTo>
                  <a:lnTo>
                    <a:pt x="2394" y="5468"/>
                  </a:lnTo>
                  <a:lnTo>
                    <a:pt x="2409" y="5446"/>
                  </a:lnTo>
                  <a:lnTo>
                    <a:pt x="2426" y="5427"/>
                  </a:lnTo>
                  <a:lnTo>
                    <a:pt x="2447" y="5410"/>
                  </a:lnTo>
                  <a:lnTo>
                    <a:pt x="2996" y="5000"/>
                  </a:lnTo>
                  <a:lnTo>
                    <a:pt x="2447" y="4590"/>
                  </a:lnTo>
                  <a:lnTo>
                    <a:pt x="2426" y="4573"/>
                  </a:lnTo>
                  <a:lnTo>
                    <a:pt x="2409" y="4554"/>
                  </a:lnTo>
                  <a:lnTo>
                    <a:pt x="2394" y="4532"/>
                  </a:lnTo>
                  <a:lnTo>
                    <a:pt x="2382" y="4509"/>
                  </a:lnTo>
                  <a:lnTo>
                    <a:pt x="2373" y="4484"/>
                  </a:lnTo>
                  <a:lnTo>
                    <a:pt x="2368" y="4458"/>
                  </a:lnTo>
                  <a:lnTo>
                    <a:pt x="2366" y="4432"/>
                  </a:lnTo>
                  <a:lnTo>
                    <a:pt x="2368" y="4405"/>
                  </a:lnTo>
                  <a:lnTo>
                    <a:pt x="2372" y="4380"/>
                  </a:lnTo>
                  <a:lnTo>
                    <a:pt x="2381" y="4355"/>
                  </a:lnTo>
                  <a:lnTo>
                    <a:pt x="2687" y="3603"/>
                  </a:lnTo>
                  <a:lnTo>
                    <a:pt x="2698" y="3579"/>
                  </a:lnTo>
                  <a:lnTo>
                    <a:pt x="2713" y="3557"/>
                  </a:lnTo>
                  <a:lnTo>
                    <a:pt x="2731" y="3537"/>
                  </a:lnTo>
                  <a:lnTo>
                    <a:pt x="2751" y="3519"/>
                  </a:lnTo>
                  <a:lnTo>
                    <a:pt x="2773" y="3504"/>
                  </a:lnTo>
                  <a:lnTo>
                    <a:pt x="2797" y="3493"/>
                  </a:lnTo>
                  <a:lnTo>
                    <a:pt x="2822" y="3484"/>
                  </a:lnTo>
                  <a:lnTo>
                    <a:pt x="2848" y="3479"/>
                  </a:lnTo>
                  <a:lnTo>
                    <a:pt x="2875" y="3478"/>
                  </a:lnTo>
                  <a:lnTo>
                    <a:pt x="2901" y="3480"/>
                  </a:lnTo>
                  <a:lnTo>
                    <a:pt x="3581" y="3581"/>
                  </a:lnTo>
                  <a:lnTo>
                    <a:pt x="3480" y="2901"/>
                  </a:lnTo>
                  <a:lnTo>
                    <a:pt x="3478" y="2875"/>
                  </a:lnTo>
                  <a:lnTo>
                    <a:pt x="3479" y="2848"/>
                  </a:lnTo>
                  <a:lnTo>
                    <a:pt x="3484" y="2822"/>
                  </a:lnTo>
                  <a:lnTo>
                    <a:pt x="3493" y="2797"/>
                  </a:lnTo>
                  <a:lnTo>
                    <a:pt x="3504" y="2773"/>
                  </a:lnTo>
                  <a:lnTo>
                    <a:pt x="3519" y="2751"/>
                  </a:lnTo>
                  <a:lnTo>
                    <a:pt x="3537" y="2731"/>
                  </a:lnTo>
                  <a:lnTo>
                    <a:pt x="3557" y="2713"/>
                  </a:lnTo>
                  <a:lnTo>
                    <a:pt x="3579" y="2698"/>
                  </a:lnTo>
                  <a:lnTo>
                    <a:pt x="3603" y="2687"/>
                  </a:lnTo>
                  <a:lnTo>
                    <a:pt x="4355" y="2381"/>
                  </a:lnTo>
                  <a:lnTo>
                    <a:pt x="4380" y="2372"/>
                  </a:lnTo>
                  <a:lnTo>
                    <a:pt x="4405" y="2368"/>
                  </a:lnTo>
                  <a:lnTo>
                    <a:pt x="4432" y="2366"/>
                  </a:lnTo>
                  <a:lnTo>
                    <a:pt x="4458" y="2368"/>
                  </a:lnTo>
                  <a:lnTo>
                    <a:pt x="4484" y="2373"/>
                  </a:lnTo>
                  <a:lnTo>
                    <a:pt x="4509" y="2382"/>
                  </a:lnTo>
                  <a:lnTo>
                    <a:pt x="4532" y="2394"/>
                  </a:lnTo>
                  <a:lnTo>
                    <a:pt x="4554" y="2409"/>
                  </a:lnTo>
                  <a:lnTo>
                    <a:pt x="4573" y="2426"/>
                  </a:lnTo>
                  <a:lnTo>
                    <a:pt x="4590" y="2447"/>
                  </a:lnTo>
                  <a:lnTo>
                    <a:pt x="5000" y="2996"/>
                  </a:lnTo>
                  <a:lnTo>
                    <a:pt x="5410" y="2447"/>
                  </a:lnTo>
                  <a:lnTo>
                    <a:pt x="5427" y="2426"/>
                  </a:lnTo>
                  <a:lnTo>
                    <a:pt x="5446" y="2409"/>
                  </a:lnTo>
                  <a:lnTo>
                    <a:pt x="5468" y="2394"/>
                  </a:lnTo>
                  <a:lnTo>
                    <a:pt x="5491" y="2382"/>
                  </a:lnTo>
                  <a:lnTo>
                    <a:pt x="5516" y="2373"/>
                  </a:lnTo>
                  <a:lnTo>
                    <a:pt x="5542" y="2368"/>
                  </a:lnTo>
                  <a:lnTo>
                    <a:pt x="5568" y="2366"/>
                  </a:lnTo>
                  <a:lnTo>
                    <a:pt x="5595" y="2368"/>
                  </a:lnTo>
                  <a:lnTo>
                    <a:pt x="5620" y="2372"/>
                  </a:lnTo>
                  <a:lnTo>
                    <a:pt x="5645" y="2381"/>
                  </a:lnTo>
                  <a:lnTo>
                    <a:pt x="6397" y="2687"/>
                  </a:lnTo>
                  <a:lnTo>
                    <a:pt x="6421" y="2698"/>
                  </a:lnTo>
                  <a:lnTo>
                    <a:pt x="6443" y="2713"/>
                  </a:lnTo>
                  <a:lnTo>
                    <a:pt x="6463" y="2731"/>
                  </a:lnTo>
                  <a:lnTo>
                    <a:pt x="6481" y="2751"/>
                  </a:lnTo>
                  <a:lnTo>
                    <a:pt x="6496" y="2773"/>
                  </a:lnTo>
                  <a:lnTo>
                    <a:pt x="6507" y="2797"/>
                  </a:lnTo>
                  <a:lnTo>
                    <a:pt x="6516" y="2822"/>
                  </a:lnTo>
                  <a:lnTo>
                    <a:pt x="6521" y="2848"/>
                  </a:lnTo>
                  <a:lnTo>
                    <a:pt x="6522" y="2875"/>
                  </a:lnTo>
                  <a:lnTo>
                    <a:pt x="6520" y="2901"/>
                  </a:lnTo>
                  <a:lnTo>
                    <a:pt x="6419" y="3581"/>
                  </a:lnTo>
                  <a:lnTo>
                    <a:pt x="7099" y="3480"/>
                  </a:lnTo>
                  <a:lnTo>
                    <a:pt x="7125" y="3478"/>
                  </a:lnTo>
                  <a:lnTo>
                    <a:pt x="7152" y="3479"/>
                  </a:lnTo>
                  <a:lnTo>
                    <a:pt x="7178" y="3484"/>
                  </a:lnTo>
                  <a:lnTo>
                    <a:pt x="7203" y="3493"/>
                  </a:lnTo>
                  <a:lnTo>
                    <a:pt x="7227" y="3504"/>
                  </a:lnTo>
                  <a:lnTo>
                    <a:pt x="7249" y="3519"/>
                  </a:lnTo>
                  <a:lnTo>
                    <a:pt x="7269" y="3537"/>
                  </a:lnTo>
                  <a:lnTo>
                    <a:pt x="7287" y="3557"/>
                  </a:lnTo>
                  <a:lnTo>
                    <a:pt x="7302" y="3579"/>
                  </a:lnTo>
                  <a:lnTo>
                    <a:pt x="7313" y="3603"/>
                  </a:lnTo>
                  <a:lnTo>
                    <a:pt x="7619" y="4355"/>
                  </a:lnTo>
                  <a:lnTo>
                    <a:pt x="7628" y="4380"/>
                  </a:lnTo>
                  <a:lnTo>
                    <a:pt x="7632" y="4405"/>
                  </a:lnTo>
                  <a:lnTo>
                    <a:pt x="7634" y="4432"/>
                  </a:lnTo>
                  <a:lnTo>
                    <a:pt x="7632" y="4458"/>
                  </a:lnTo>
                  <a:lnTo>
                    <a:pt x="7627" y="4484"/>
                  </a:lnTo>
                  <a:lnTo>
                    <a:pt x="7618" y="4509"/>
                  </a:lnTo>
                  <a:lnTo>
                    <a:pt x="7606" y="4532"/>
                  </a:lnTo>
                  <a:lnTo>
                    <a:pt x="7591" y="4554"/>
                  </a:lnTo>
                  <a:lnTo>
                    <a:pt x="7574" y="4573"/>
                  </a:lnTo>
                  <a:lnTo>
                    <a:pt x="7553" y="4590"/>
                  </a:lnTo>
                  <a:close/>
                  <a:moveTo>
                    <a:pt x="6529" y="4857"/>
                  </a:moveTo>
                  <a:lnTo>
                    <a:pt x="6550" y="4840"/>
                  </a:lnTo>
                  <a:lnTo>
                    <a:pt x="7190" y="4362"/>
                  </a:lnTo>
                  <a:lnTo>
                    <a:pt x="7002" y="3899"/>
                  </a:lnTo>
                  <a:lnTo>
                    <a:pt x="6211" y="4016"/>
                  </a:lnTo>
                  <a:lnTo>
                    <a:pt x="6185" y="4018"/>
                  </a:lnTo>
                  <a:lnTo>
                    <a:pt x="6158" y="4017"/>
                  </a:lnTo>
                  <a:lnTo>
                    <a:pt x="6132" y="4012"/>
                  </a:lnTo>
                  <a:lnTo>
                    <a:pt x="6107" y="4003"/>
                  </a:lnTo>
                  <a:lnTo>
                    <a:pt x="6083" y="3992"/>
                  </a:lnTo>
                  <a:lnTo>
                    <a:pt x="6061" y="3977"/>
                  </a:lnTo>
                  <a:lnTo>
                    <a:pt x="6041" y="3959"/>
                  </a:lnTo>
                  <a:lnTo>
                    <a:pt x="6023" y="3939"/>
                  </a:lnTo>
                  <a:lnTo>
                    <a:pt x="6008" y="3917"/>
                  </a:lnTo>
                  <a:lnTo>
                    <a:pt x="5997" y="3893"/>
                  </a:lnTo>
                  <a:lnTo>
                    <a:pt x="5988" y="3868"/>
                  </a:lnTo>
                  <a:lnTo>
                    <a:pt x="5983" y="3842"/>
                  </a:lnTo>
                  <a:lnTo>
                    <a:pt x="5982" y="3815"/>
                  </a:lnTo>
                  <a:lnTo>
                    <a:pt x="5984" y="3789"/>
                  </a:lnTo>
                  <a:lnTo>
                    <a:pt x="6101" y="2998"/>
                  </a:lnTo>
                  <a:lnTo>
                    <a:pt x="5638" y="2810"/>
                  </a:lnTo>
                  <a:lnTo>
                    <a:pt x="5160" y="3450"/>
                  </a:lnTo>
                  <a:lnTo>
                    <a:pt x="5143" y="3471"/>
                  </a:lnTo>
                  <a:lnTo>
                    <a:pt x="5123" y="3488"/>
                  </a:lnTo>
                  <a:lnTo>
                    <a:pt x="5101" y="3503"/>
                  </a:lnTo>
                  <a:lnTo>
                    <a:pt x="5078" y="3515"/>
                  </a:lnTo>
                  <a:lnTo>
                    <a:pt x="5053" y="3524"/>
                  </a:lnTo>
                  <a:lnTo>
                    <a:pt x="5027" y="3529"/>
                  </a:lnTo>
                  <a:lnTo>
                    <a:pt x="5000" y="3531"/>
                  </a:lnTo>
                  <a:lnTo>
                    <a:pt x="4973" y="3529"/>
                  </a:lnTo>
                  <a:lnTo>
                    <a:pt x="4947" y="3524"/>
                  </a:lnTo>
                  <a:lnTo>
                    <a:pt x="4922" y="3515"/>
                  </a:lnTo>
                  <a:lnTo>
                    <a:pt x="4899" y="3503"/>
                  </a:lnTo>
                  <a:lnTo>
                    <a:pt x="4877" y="3488"/>
                  </a:lnTo>
                  <a:lnTo>
                    <a:pt x="4857" y="3471"/>
                  </a:lnTo>
                  <a:lnTo>
                    <a:pt x="4840" y="3450"/>
                  </a:lnTo>
                  <a:lnTo>
                    <a:pt x="4362" y="2810"/>
                  </a:lnTo>
                  <a:lnTo>
                    <a:pt x="3899" y="2998"/>
                  </a:lnTo>
                  <a:lnTo>
                    <a:pt x="4016" y="3789"/>
                  </a:lnTo>
                  <a:lnTo>
                    <a:pt x="4018" y="3815"/>
                  </a:lnTo>
                  <a:lnTo>
                    <a:pt x="4017" y="3842"/>
                  </a:lnTo>
                  <a:lnTo>
                    <a:pt x="4012" y="3868"/>
                  </a:lnTo>
                  <a:lnTo>
                    <a:pt x="4003" y="3893"/>
                  </a:lnTo>
                  <a:lnTo>
                    <a:pt x="3992" y="3917"/>
                  </a:lnTo>
                  <a:lnTo>
                    <a:pt x="3977" y="3939"/>
                  </a:lnTo>
                  <a:lnTo>
                    <a:pt x="3959" y="3959"/>
                  </a:lnTo>
                  <a:lnTo>
                    <a:pt x="3939" y="3977"/>
                  </a:lnTo>
                  <a:lnTo>
                    <a:pt x="3917" y="3992"/>
                  </a:lnTo>
                  <a:lnTo>
                    <a:pt x="3893" y="4003"/>
                  </a:lnTo>
                  <a:lnTo>
                    <a:pt x="3868" y="4012"/>
                  </a:lnTo>
                  <a:lnTo>
                    <a:pt x="3842" y="4017"/>
                  </a:lnTo>
                  <a:lnTo>
                    <a:pt x="3815" y="4018"/>
                  </a:lnTo>
                  <a:lnTo>
                    <a:pt x="3789" y="4016"/>
                  </a:lnTo>
                  <a:lnTo>
                    <a:pt x="2998" y="3899"/>
                  </a:lnTo>
                  <a:lnTo>
                    <a:pt x="2810" y="4362"/>
                  </a:lnTo>
                  <a:lnTo>
                    <a:pt x="3450" y="4840"/>
                  </a:lnTo>
                  <a:lnTo>
                    <a:pt x="3471" y="4857"/>
                  </a:lnTo>
                  <a:lnTo>
                    <a:pt x="3488" y="4877"/>
                  </a:lnTo>
                  <a:lnTo>
                    <a:pt x="3503" y="4899"/>
                  </a:lnTo>
                  <a:lnTo>
                    <a:pt x="3515" y="4922"/>
                  </a:lnTo>
                  <a:lnTo>
                    <a:pt x="3524" y="4947"/>
                  </a:lnTo>
                  <a:lnTo>
                    <a:pt x="3529" y="4973"/>
                  </a:lnTo>
                  <a:lnTo>
                    <a:pt x="3531" y="5000"/>
                  </a:lnTo>
                  <a:lnTo>
                    <a:pt x="3529" y="5027"/>
                  </a:lnTo>
                  <a:lnTo>
                    <a:pt x="3524" y="5053"/>
                  </a:lnTo>
                  <a:lnTo>
                    <a:pt x="3515" y="5078"/>
                  </a:lnTo>
                  <a:lnTo>
                    <a:pt x="3503" y="5101"/>
                  </a:lnTo>
                  <a:lnTo>
                    <a:pt x="3488" y="5123"/>
                  </a:lnTo>
                  <a:lnTo>
                    <a:pt x="3471" y="5143"/>
                  </a:lnTo>
                  <a:lnTo>
                    <a:pt x="3450" y="5160"/>
                  </a:lnTo>
                  <a:lnTo>
                    <a:pt x="2810" y="5638"/>
                  </a:lnTo>
                  <a:lnTo>
                    <a:pt x="2998" y="6101"/>
                  </a:lnTo>
                  <a:lnTo>
                    <a:pt x="3789" y="5984"/>
                  </a:lnTo>
                  <a:lnTo>
                    <a:pt x="3815" y="5982"/>
                  </a:lnTo>
                  <a:lnTo>
                    <a:pt x="3842" y="5983"/>
                  </a:lnTo>
                  <a:lnTo>
                    <a:pt x="3868" y="5988"/>
                  </a:lnTo>
                  <a:lnTo>
                    <a:pt x="3893" y="5997"/>
                  </a:lnTo>
                  <a:lnTo>
                    <a:pt x="3917" y="6008"/>
                  </a:lnTo>
                  <a:lnTo>
                    <a:pt x="3939" y="6023"/>
                  </a:lnTo>
                  <a:lnTo>
                    <a:pt x="3959" y="6041"/>
                  </a:lnTo>
                  <a:lnTo>
                    <a:pt x="3977" y="6061"/>
                  </a:lnTo>
                  <a:lnTo>
                    <a:pt x="3992" y="6083"/>
                  </a:lnTo>
                  <a:lnTo>
                    <a:pt x="4003" y="6107"/>
                  </a:lnTo>
                  <a:lnTo>
                    <a:pt x="4012" y="6132"/>
                  </a:lnTo>
                  <a:lnTo>
                    <a:pt x="4017" y="6158"/>
                  </a:lnTo>
                  <a:lnTo>
                    <a:pt x="4018" y="6185"/>
                  </a:lnTo>
                  <a:lnTo>
                    <a:pt x="4016" y="6211"/>
                  </a:lnTo>
                  <a:lnTo>
                    <a:pt x="3899" y="7002"/>
                  </a:lnTo>
                  <a:lnTo>
                    <a:pt x="4362" y="7190"/>
                  </a:lnTo>
                  <a:lnTo>
                    <a:pt x="4840" y="6550"/>
                  </a:lnTo>
                  <a:lnTo>
                    <a:pt x="4857" y="6529"/>
                  </a:lnTo>
                  <a:lnTo>
                    <a:pt x="4877" y="6512"/>
                  </a:lnTo>
                  <a:lnTo>
                    <a:pt x="4899" y="6497"/>
                  </a:lnTo>
                  <a:lnTo>
                    <a:pt x="4922" y="6485"/>
                  </a:lnTo>
                  <a:lnTo>
                    <a:pt x="4947" y="6476"/>
                  </a:lnTo>
                  <a:lnTo>
                    <a:pt x="4973" y="6471"/>
                  </a:lnTo>
                  <a:lnTo>
                    <a:pt x="5000" y="6469"/>
                  </a:lnTo>
                  <a:lnTo>
                    <a:pt x="5027" y="6471"/>
                  </a:lnTo>
                  <a:lnTo>
                    <a:pt x="5053" y="6476"/>
                  </a:lnTo>
                  <a:lnTo>
                    <a:pt x="5078" y="6485"/>
                  </a:lnTo>
                  <a:lnTo>
                    <a:pt x="5101" y="6497"/>
                  </a:lnTo>
                  <a:lnTo>
                    <a:pt x="5123" y="6512"/>
                  </a:lnTo>
                  <a:lnTo>
                    <a:pt x="5143" y="6529"/>
                  </a:lnTo>
                  <a:lnTo>
                    <a:pt x="5160" y="6550"/>
                  </a:lnTo>
                  <a:lnTo>
                    <a:pt x="5638" y="7190"/>
                  </a:lnTo>
                  <a:lnTo>
                    <a:pt x="6101" y="7002"/>
                  </a:lnTo>
                  <a:lnTo>
                    <a:pt x="5984" y="6211"/>
                  </a:lnTo>
                  <a:lnTo>
                    <a:pt x="5982" y="6185"/>
                  </a:lnTo>
                  <a:lnTo>
                    <a:pt x="5983" y="6158"/>
                  </a:lnTo>
                  <a:lnTo>
                    <a:pt x="5988" y="6132"/>
                  </a:lnTo>
                  <a:lnTo>
                    <a:pt x="5997" y="6107"/>
                  </a:lnTo>
                  <a:lnTo>
                    <a:pt x="6008" y="6083"/>
                  </a:lnTo>
                  <a:lnTo>
                    <a:pt x="6023" y="6061"/>
                  </a:lnTo>
                  <a:lnTo>
                    <a:pt x="6041" y="6041"/>
                  </a:lnTo>
                  <a:lnTo>
                    <a:pt x="6061" y="6023"/>
                  </a:lnTo>
                  <a:lnTo>
                    <a:pt x="6083" y="6008"/>
                  </a:lnTo>
                  <a:lnTo>
                    <a:pt x="6107" y="5997"/>
                  </a:lnTo>
                  <a:lnTo>
                    <a:pt x="6132" y="5988"/>
                  </a:lnTo>
                  <a:lnTo>
                    <a:pt x="6158" y="5983"/>
                  </a:lnTo>
                  <a:lnTo>
                    <a:pt x="6185" y="5982"/>
                  </a:lnTo>
                  <a:lnTo>
                    <a:pt x="6211" y="5984"/>
                  </a:lnTo>
                  <a:lnTo>
                    <a:pt x="7002" y="6101"/>
                  </a:lnTo>
                  <a:lnTo>
                    <a:pt x="7190" y="5638"/>
                  </a:lnTo>
                  <a:lnTo>
                    <a:pt x="6550" y="5160"/>
                  </a:lnTo>
                  <a:lnTo>
                    <a:pt x="6529" y="5143"/>
                  </a:lnTo>
                  <a:lnTo>
                    <a:pt x="6512" y="5123"/>
                  </a:lnTo>
                  <a:lnTo>
                    <a:pt x="6497" y="5101"/>
                  </a:lnTo>
                  <a:lnTo>
                    <a:pt x="6485" y="5078"/>
                  </a:lnTo>
                  <a:lnTo>
                    <a:pt x="6476" y="5053"/>
                  </a:lnTo>
                  <a:lnTo>
                    <a:pt x="6471" y="5027"/>
                  </a:lnTo>
                  <a:lnTo>
                    <a:pt x="6469" y="5000"/>
                  </a:lnTo>
                  <a:lnTo>
                    <a:pt x="6471" y="4973"/>
                  </a:lnTo>
                  <a:lnTo>
                    <a:pt x="6476" y="4947"/>
                  </a:lnTo>
                  <a:lnTo>
                    <a:pt x="6485" y="4922"/>
                  </a:lnTo>
                  <a:lnTo>
                    <a:pt x="6497" y="4899"/>
                  </a:lnTo>
                  <a:lnTo>
                    <a:pt x="6512" y="4877"/>
                  </a:lnTo>
                  <a:lnTo>
                    <a:pt x="6529" y="4857"/>
                  </a:lnTo>
                  <a:close/>
                  <a:moveTo>
                    <a:pt x="5695" y="4974"/>
                  </a:moveTo>
                  <a:lnTo>
                    <a:pt x="5696" y="5000"/>
                  </a:lnTo>
                  <a:lnTo>
                    <a:pt x="5695" y="5026"/>
                  </a:lnTo>
                  <a:lnTo>
                    <a:pt x="5694" y="5052"/>
                  </a:lnTo>
                  <a:lnTo>
                    <a:pt x="5692" y="5078"/>
                  </a:lnTo>
                  <a:lnTo>
                    <a:pt x="5688" y="5104"/>
                  </a:lnTo>
                  <a:lnTo>
                    <a:pt x="5684" y="5129"/>
                  </a:lnTo>
                  <a:lnTo>
                    <a:pt x="5678" y="5155"/>
                  </a:lnTo>
                  <a:lnTo>
                    <a:pt x="5672" y="5180"/>
                  </a:lnTo>
                  <a:lnTo>
                    <a:pt x="5665" y="5205"/>
                  </a:lnTo>
                  <a:lnTo>
                    <a:pt x="5656" y="5230"/>
                  </a:lnTo>
                  <a:lnTo>
                    <a:pt x="5647" y="5254"/>
                  </a:lnTo>
                  <a:lnTo>
                    <a:pt x="5637" y="5278"/>
                  </a:lnTo>
                  <a:lnTo>
                    <a:pt x="5626" y="5302"/>
                  </a:lnTo>
                  <a:lnTo>
                    <a:pt x="5615" y="5325"/>
                  </a:lnTo>
                  <a:lnTo>
                    <a:pt x="5602" y="5348"/>
                  </a:lnTo>
                  <a:lnTo>
                    <a:pt x="5589" y="5370"/>
                  </a:lnTo>
                  <a:lnTo>
                    <a:pt x="5574" y="5392"/>
                  </a:lnTo>
                  <a:lnTo>
                    <a:pt x="5559" y="5413"/>
                  </a:lnTo>
                  <a:lnTo>
                    <a:pt x="5543" y="5434"/>
                  </a:lnTo>
                  <a:lnTo>
                    <a:pt x="5527" y="5454"/>
                  </a:lnTo>
                  <a:lnTo>
                    <a:pt x="5509" y="5473"/>
                  </a:lnTo>
                  <a:lnTo>
                    <a:pt x="5492" y="5491"/>
                  </a:lnTo>
                  <a:lnTo>
                    <a:pt x="5473" y="5509"/>
                  </a:lnTo>
                  <a:lnTo>
                    <a:pt x="5454" y="5527"/>
                  </a:lnTo>
                  <a:lnTo>
                    <a:pt x="5434" y="5543"/>
                  </a:lnTo>
                  <a:lnTo>
                    <a:pt x="5413" y="5559"/>
                  </a:lnTo>
                  <a:lnTo>
                    <a:pt x="5392" y="5574"/>
                  </a:lnTo>
                  <a:lnTo>
                    <a:pt x="5370" y="5589"/>
                  </a:lnTo>
                  <a:lnTo>
                    <a:pt x="5348" y="5602"/>
                  </a:lnTo>
                  <a:lnTo>
                    <a:pt x="5325" y="5615"/>
                  </a:lnTo>
                  <a:lnTo>
                    <a:pt x="5302" y="5626"/>
                  </a:lnTo>
                  <a:lnTo>
                    <a:pt x="5278" y="5637"/>
                  </a:lnTo>
                  <a:lnTo>
                    <a:pt x="5254" y="5647"/>
                  </a:lnTo>
                  <a:lnTo>
                    <a:pt x="5230" y="5656"/>
                  </a:lnTo>
                  <a:lnTo>
                    <a:pt x="5205" y="5665"/>
                  </a:lnTo>
                  <a:lnTo>
                    <a:pt x="5180" y="5672"/>
                  </a:lnTo>
                  <a:lnTo>
                    <a:pt x="5155" y="5678"/>
                  </a:lnTo>
                  <a:lnTo>
                    <a:pt x="5129" y="5684"/>
                  </a:lnTo>
                  <a:lnTo>
                    <a:pt x="5104" y="5688"/>
                  </a:lnTo>
                  <a:lnTo>
                    <a:pt x="5078" y="5692"/>
                  </a:lnTo>
                  <a:lnTo>
                    <a:pt x="5052" y="5694"/>
                  </a:lnTo>
                  <a:lnTo>
                    <a:pt x="5026" y="5695"/>
                  </a:lnTo>
                  <a:lnTo>
                    <a:pt x="5000" y="5696"/>
                  </a:lnTo>
                  <a:lnTo>
                    <a:pt x="4974" y="5695"/>
                  </a:lnTo>
                  <a:lnTo>
                    <a:pt x="4948" y="5694"/>
                  </a:lnTo>
                  <a:lnTo>
                    <a:pt x="4922" y="5692"/>
                  </a:lnTo>
                  <a:lnTo>
                    <a:pt x="4896" y="5688"/>
                  </a:lnTo>
                  <a:lnTo>
                    <a:pt x="4871" y="5684"/>
                  </a:lnTo>
                  <a:lnTo>
                    <a:pt x="4845" y="5678"/>
                  </a:lnTo>
                  <a:lnTo>
                    <a:pt x="4820" y="5672"/>
                  </a:lnTo>
                  <a:lnTo>
                    <a:pt x="4795" y="5665"/>
                  </a:lnTo>
                  <a:lnTo>
                    <a:pt x="4770" y="5656"/>
                  </a:lnTo>
                  <a:lnTo>
                    <a:pt x="4746" y="5647"/>
                  </a:lnTo>
                  <a:lnTo>
                    <a:pt x="4722" y="5637"/>
                  </a:lnTo>
                  <a:lnTo>
                    <a:pt x="4698" y="5626"/>
                  </a:lnTo>
                  <a:lnTo>
                    <a:pt x="4675" y="5615"/>
                  </a:lnTo>
                  <a:lnTo>
                    <a:pt x="4652" y="5602"/>
                  </a:lnTo>
                  <a:lnTo>
                    <a:pt x="4630" y="5589"/>
                  </a:lnTo>
                  <a:lnTo>
                    <a:pt x="4608" y="5574"/>
                  </a:lnTo>
                  <a:lnTo>
                    <a:pt x="4587" y="5559"/>
                  </a:lnTo>
                  <a:lnTo>
                    <a:pt x="4566" y="5543"/>
                  </a:lnTo>
                  <a:lnTo>
                    <a:pt x="4546" y="5527"/>
                  </a:lnTo>
                  <a:lnTo>
                    <a:pt x="4527" y="5509"/>
                  </a:lnTo>
                  <a:lnTo>
                    <a:pt x="4509" y="5492"/>
                  </a:lnTo>
                  <a:lnTo>
                    <a:pt x="4491" y="5473"/>
                  </a:lnTo>
                  <a:lnTo>
                    <a:pt x="4473" y="5454"/>
                  </a:lnTo>
                  <a:lnTo>
                    <a:pt x="4457" y="5434"/>
                  </a:lnTo>
                  <a:lnTo>
                    <a:pt x="4441" y="5413"/>
                  </a:lnTo>
                  <a:lnTo>
                    <a:pt x="4426" y="5392"/>
                  </a:lnTo>
                  <a:lnTo>
                    <a:pt x="4411" y="5370"/>
                  </a:lnTo>
                  <a:lnTo>
                    <a:pt x="4398" y="5348"/>
                  </a:lnTo>
                  <a:lnTo>
                    <a:pt x="4385" y="5325"/>
                  </a:lnTo>
                  <a:lnTo>
                    <a:pt x="4374" y="5302"/>
                  </a:lnTo>
                  <a:lnTo>
                    <a:pt x="4363" y="5278"/>
                  </a:lnTo>
                  <a:lnTo>
                    <a:pt x="4353" y="5254"/>
                  </a:lnTo>
                  <a:lnTo>
                    <a:pt x="4344" y="5230"/>
                  </a:lnTo>
                  <a:lnTo>
                    <a:pt x="4335" y="5205"/>
                  </a:lnTo>
                  <a:lnTo>
                    <a:pt x="4328" y="5180"/>
                  </a:lnTo>
                  <a:lnTo>
                    <a:pt x="4322" y="5155"/>
                  </a:lnTo>
                  <a:lnTo>
                    <a:pt x="4316" y="5129"/>
                  </a:lnTo>
                  <a:lnTo>
                    <a:pt x="4312" y="5104"/>
                  </a:lnTo>
                  <a:lnTo>
                    <a:pt x="4308" y="5078"/>
                  </a:lnTo>
                  <a:lnTo>
                    <a:pt x="4306" y="5052"/>
                  </a:lnTo>
                  <a:lnTo>
                    <a:pt x="4305" y="5026"/>
                  </a:lnTo>
                  <a:lnTo>
                    <a:pt x="4304" y="5000"/>
                  </a:lnTo>
                  <a:lnTo>
                    <a:pt x="4305" y="4974"/>
                  </a:lnTo>
                  <a:lnTo>
                    <a:pt x="4306" y="4948"/>
                  </a:lnTo>
                  <a:lnTo>
                    <a:pt x="4308" y="4922"/>
                  </a:lnTo>
                  <a:lnTo>
                    <a:pt x="4312" y="4896"/>
                  </a:lnTo>
                  <a:lnTo>
                    <a:pt x="4316" y="4871"/>
                  </a:lnTo>
                  <a:lnTo>
                    <a:pt x="4322" y="4845"/>
                  </a:lnTo>
                  <a:lnTo>
                    <a:pt x="4328" y="4820"/>
                  </a:lnTo>
                  <a:lnTo>
                    <a:pt x="4335" y="4795"/>
                  </a:lnTo>
                  <a:lnTo>
                    <a:pt x="4344" y="4770"/>
                  </a:lnTo>
                  <a:lnTo>
                    <a:pt x="4353" y="4746"/>
                  </a:lnTo>
                  <a:lnTo>
                    <a:pt x="4363" y="4722"/>
                  </a:lnTo>
                  <a:lnTo>
                    <a:pt x="4374" y="4698"/>
                  </a:lnTo>
                  <a:lnTo>
                    <a:pt x="4385" y="4675"/>
                  </a:lnTo>
                  <a:lnTo>
                    <a:pt x="4398" y="4652"/>
                  </a:lnTo>
                  <a:lnTo>
                    <a:pt x="4411" y="4630"/>
                  </a:lnTo>
                  <a:lnTo>
                    <a:pt x="4426" y="4608"/>
                  </a:lnTo>
                  <a:lnTo>
                    <a:pt x="4441" y="4587"/>
                  </a:lnTo>
                  <a:lnTo>
                    <a:pt x="4457" y="4566"/>
                  </a:lnTo>
                  <a:lnTo>
                    <a:pt x="4473" y="4546"/>
                  </a:lnTo>
                  <a:lnTo>
                    <a:pt x="4491" y="4527"/>
                  </a:lnTo>
                  <a:lnTo>
                    <a:pt x="4508" y="4509"/>
                  </a:lnTo>
                  <a:lnTo>
                    <a:pt x="4527" y="4491"/>
                  </a:lnTo>
                  <a:lnTo>
                    <a:pt x="4546" y="4473"/>
                  </a:lnTo>
                  <a:lnTo>
                    <a:pt x="4566" y="4457"/>
                  </a:lnTo>
                  <a:lnTo>
                    <a:pt x="4587" y="4441"/>
                  </a:lnTo>
                  <a:lnTo>
                    <a:pt x="4608" y="4426"/>
                  </a:lnTo>
                  <a:lnTo>
                    <a:pt x="4630" y="4411"/>
                  </a:lnTo>
                  <a:lnTo>
                    <a:pt x="4652" y="4398"/>
                  </a:lnTo>
                  <a:lnTo>
                    <a:pt x="4675" y="4385"/>
                  </a:lnTo>
                  <a:lnTo>
                    <a:pt x="4698" y="4374"/>
                  </a:lnTo>
                  <a:lnTo>
                    <a:pt x="4722" y="4363"/>
                  </a:lnTo>
                  <a:lnTo>
                    <a:pt x="4746" y="4353"/>
                  </a:lnTo>
                  <a:lnTo>
                    <a:pt x="4770" y="4344"/>
                  </a:lnTo>
                  <a:lnTo>
                    <a:pt x="4795" y="4335"/>
                  </a:lnTo>
                  <a:lnTo>
                    <a:pt x="4820" y="4328"/>
                  </a:lnTo>
                  <a:lnTo>
                    <a:pt x="4845" y="4322"/>
                  </a:lnTo>
                  <a:lnTo>
                    <a:pt x="4871" y="4316"/>
                  </a:lnTo>
                  <a:lnTo>
                    <a:pt x="4896" y="4312"/>
                  </a:lnTo>
                  <a:lnTo>
                    <a:pt x="4922" y="4308"/>
                  </a:lnTo>
                  <a:lnTo>
                    <a:pt x="4948" y="4306"/>
                  </a:lnTo>
                  <a:lnTo>
                    <a:pt x="4974" y="4305"/>
                  </a:lnTo>
                  <a:lnTo>
                    <a:pt x="5000" y="4304"/>
                  </a:lnTo>
                  <a:lnTo>
                    <a:pt x="5026" y="4305"/>
                  </a:lnTo>
                  <a:lnTo>
                    <a:pt x="5052" y="4306"/>
                  </a:lnTo>
                  <a:lnTo>
                    <a:pt x="5078" y="4308"/>
                  </a:lnTo>
                  <a:lnTo>
                    <a:pt x="5104" y="4312"/>
                  </a:lnTo>
                  <a:lnTo>
                    <a:pt x="5129" y="4316"/>
                  </a:lnTo>
                  <a:lnTo>
                    <a:pt x="5155" y="4322"/>
                  </a:lnTo>
                  <a:lnTo>
                    <a:pt x="5180" y="4328"/>
                  </a:lnTo>
                  <a:lnTo>
                    <a:pt x="5205" y="4335"/>
                  </a:lnTo>
                  <a:lnTo>
                    <a:pt x="5230" y="4344"/>
                  </a:lnTo>
                  <a:lnTo>
                    <a:pt x="5254" y="4353"/>
                  </a:lnTo>
                  <a:lnTo>
                    <a:pt x="5278" y="4363"/>
                  </a:lnTo>
                  <a:lnTo>
                    <a:pt x="5302" y="4374"/>
                  </a:lnTo>
                  <a:lnTo>
                    <a:pt x="5325" y="4385"/>
                  </a:lnTo>
                  <a:lnTo>
                    <a:pt x="5348" y="4398"/>
                  </a:lnTo>
                  <a:lnTo>
                    <a:pt x="5370" y="4411"/>
                  </a:lnTo>
                  <a:lnTo>
                    <a:pt x="5392" y="4426"/>
                  </a:lnTo>
                  <a:lnTo>
                    <a:pt x="5413" y="4441"/>
                  </a:lnTo>
                  <a:lnTo>
                    <a:pt x="5434" y="4457"/>
                  </a:lnTo>
                  <a:lnTo>
                    <a:pt x="5454" y="4473"/>
                  </a:lnTo>
                  <a:lnTo>
                    <a:pt x="5473" y="4491"/>
                  </a:lnTo>
                  <a:lnTo>
                    <a:pt x="5491" y="4508"/>
                  </a:lnTo>
                  <a:lnTo>
                    <a:pt x="5509" y="4527"/>
                  </a:lnTo>
                  <a:lnTo>
                    <a:pt x="5527" y="4546"/>
                  </a:lnTo>
                  <a:lnTo>
                    <a:pt x="5543" y="4566"/>
                  </a:lnTo>
                  <a:lnTo>
                    <a:pt x="5559" y="4587"/>
                  </a:lnTo>
                  <a:lnTo>
                    <a:pt x="5574" y="4608"/>
                  </a:lnTo>
                  <a:lnTo>
                    <a:pt x="5589" y="4630"/>
                  </a:lnTo>
                  <a:lnTo>
                    <a:pt x="5602" y="4652"/>
                  </a:lnTo>
                  <a:lnTo>
                    <a:pt x="5615" y="4675"/>
                  </a:lnTo>
                  <a:lnTo>
                    <a:pt x="5626" y="4698"/>
                  </a:lnTo>
                  <a:lnTo>
                    <a:pt x="5637" y="4722"/>
                  </a:lnTo>
                  <a:lnTo>
                    <a:pt x="5647" y="4746"/>
                  </a:lnTo>
                  <a:lnTo>
                    <a:pt x="5656" y="4770"/>
                  </a:lnTo>
                  <a:lnTo>
                    <a:pt x="5665" y="4795"/>
                  </a:lnTo>
                  <a:lnTo>
                    <a:pt x="5672" y="4820"/>
                  </a:lnTo>
                  <a:lnTo>
                    <a:pt x="5678" y="4845"/>
                  </a:lnTo>
                  <a:lnTo>
                    <a:pt x="5684" y="4871"/>
                  </a:lnTo>
                  <a:lnTo>
                    <a:pt x="5688" y="4896"/>
                  </a:lnTo>
                  <a:lnTo>
                    <a:pt x="5692" y="4922"/>
                  </a:lnTo>
                  <a:lnTo>
                    <a:pt x="5694" y="4948"/>
                  </a:lnTo>
                  <a:lnTo>
                    <a:pt x="5695" y="497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34" name="Group 78"/>
          <p:cNvGrpSpPr/>
          <p:nvPr/>
        </p:nvGrpSpPr>
        <p:grpSpPr>
          <a:xfrm>
            <a:off x="6459490" y="4112570"/>
            <a:ext cx="525358" cy="525358"/>
            <a:chOff x="1869633" y="4494616"/>
            <a:chExt cx="589280" cy="589280"/>
          </a:xfrm>
        </p:grpSpPr>
        <p:sp>
          <p:nvSpPr>
            <p:cNvPr id="135" name="Accent"/>
            <p:cNvSpPr/>
            <p:nvPr/>
          </p:nvSpPr>
          <p:spPr>
            <a:xfrm>
              <a:off x="1869633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68" y="4667"/>
                  </a:moveTo>
                  <a:lnTo>
                    <a:pt x="3676" y="3775"/>
                  </a:lnTo>
                  <a:lnTo>
                    <a:pt x="3655" y="3750"/>
                  </a:lnTo>
                  <a:lnTo>
                    <a:pt x="3636" y="3723"/>
                  </a:lnTo>
                  <a:lnTo>
                    <a:pt x="3622" y="3694"/>
                  </a:lnTo>
                  <a:lnTo>
                    <a:pt x="3612" y="3663"/>
                  </a:lnTo>
                  <a:lnTo>
                    <a:pt x="3605" y="3631"/>
                  </a:lnTo>
                  <a:lnTo>
                    <a:pt x="3603" y="3598"/>
                  </a:lnTo>
                  <a:lnTo>
                    <a:pt x="3605" y="3565"/>
                  </a:lnTo>
                  <a:lnTo>
                    <a:pt x="3612" y="3533"/>
                  </a:lnTo>
                  <a:lnTo>
                    <a:pt x="3622" y="3502"/>
                  </a:lnTo>
                  <a:lnTo>
                    <a:pt x="3636" y="3473"/>
                  </a:lnTo>
                  <a:lnTo>
                    <a:pt x="3655" y="3446"/>
                  </a:lnTo>
                  <a:lnTo>
                    <a:pt x="3676" y="3421"/>
                  </a:lnTo>
                  <a:lnTo>
                    <a:pt x="3701" y="3400"/>
                  </a:lnTo>
                  <a:lnTo>
                    <a:pt x="3728" y="3381"/>
                  </a:lnTo>
                  <a:lnTo>
                    <a:pt x="3757" y="3367"/>
                  </a:lnTo>
                  <a:lnTo>
                    <a:pt x="3788" y="3357"/>
                  </a:lnTo>
                  <a:lnTo>
                    <a:pt x="3820" y="3350"/>
                  </a:lnTo>
                  <a:lnTo>
                    <a:pt x="3853" y="3348"/>
                  </a:lnTo>
                  <a:lnTo>
                    <a:pt x="3886" y="3350"/>
                  </a:lnTo>
                  <a:lnTo>
                    <a:pt x="3918" y="3357"/>
                  </a:lnTo>
                  <a:lnTo>
                    <a:pt x="3949" y="3367"/>
                  </a:lnTo>
                  <a:lnTo>
                    <a:pt x="3978" y="3381"/>
                  </a:lnTo>
                  <a:lnTo>
                    <a:pt x="4005" y="3400"/>
                  </a:lnTo>
                  <a:lnTo>
                    <a:pt x="4030" y="3421"/>
                  </a:lnTo>
                  <a:lnTo>
                    <a:pt x="4731" y="4122"/>
                  </a:lnTo>
                  <a:lnTo>
                    <a:pt x="6084" y="2543"/>
                  </a:lnTo>
                  <a:lnTo>
                    <a:pt x="6107" y="2520"/>
                  </a:lnTo>
                  <a:lnTo>
                    <a:pt x="6133" y="2500"/>
                  </a:lnTo>
                  <a:lnTo>
                    <a:pt x="6161" y="2483"/>
                  </a:lnTo>
                  <a:lnTo>
                    <a:pt x="6191" y="2470"/>
                  </a:lnTo>
                  <a:lnTo>
                    <a:pt x="6222" y="2461"/>
                  </a:lnTo>
                  <a:lnTo>
                    <a:pt x="6255" y="2457"/>
                  </a:lnTo>
                  <a:lnTo>
                    <a:pt x="6288" y="2456"/>
                  </a:lnTo>
                  <a:lnTo>
                    <a:pt x="6320" y="2460"/>
                  </a:lnTo>
                  <a:lnTo>
                    <a:pt x="6352" y="2468"/>
                  </a:lnTo>
                  <a:lnTo>
                    <a:pt x="6382" y="2481"/>
                  </a:lnTo>
                  <a:lnTo>
                    <a:pt x="6411" y="2497"/>
                  </a:lnTo>
                  <a:lnTo>
                    <a:pt x="6437" y="2516"/>
                  </a:lnTo>
                  <a:lnTo>
                    <a:pt x="6460" y="2539"/>
                  </a:lnTo>
                  <a:lnTo>
                    <a:pt x="6480" y="2565"/>
                  </a:lnTo>
                  <a:lnTo>
                    <a:pt x="6497" y="2593"/>
                  </a:lnTo>
                  <a:lnTo>
                    <a:pt x="6510" y="2623"/>
                  </a:lnTo>
                  <a:lnTo>
                    <a:pt x="6519" y="2654"/>
                  </a:lnTo>
                  <a:lnTo>
                    <a:pt x="6523" y="2687"/>
                  </a:lnTo>
                  <a:lnTo>
                    <a:pt x="6524" y="2720"/>
                  </a:lnTo>
                  <a:lnTo>
                    <a:pt x="6520" y="2752"/>
                  </a:lnTo>
                  <a:lnTo>
                    <a:pt x="6512" y="2784"/>
                  </a:lnTo>
                  <a:lnTo>
                    <a:pt x="6499" y="2814"/>
                  </a:lnTo>
                  <a:lnTo>
                    <a:pt x="6483" y="2843"/>
                  </a:lnTo>
                  <a:lnTo>
                    <a:pt x="6464" y="2869"/>
                  </a:lnTo>
                  <a:lnTo>
                    <a:pt x="4935" y="4653"/>
                  </a:lnTo>
                  <a:lnTo>
                    <a:pt x="4913" y="4675"/>
                  </a:lnTo>
                  <a:lnTo>
                    <a:pt x="4888" y="4695"/>
                  </a:lnTo>
                  <a:lnTo>
                    <a:pt x="4861" y="4712"/>
                  </a:lnTo>
                  <a:lnTo>
                    <a:pt x="4832" y="4724"/>
                  </a:lnTo>
                  <a:lnTo>
                    <a:pt x="4802" y="4734"/>
                  </a:lnTo>
                  <a:lnTo>
                    <a:pt x="4770" y="4739"/>
                  </a:lnTo>
                  <a:lnTo>
                    <a:pt x="4739" y="4740"/>
                  </a:lnTo>
                  <a:lnTo>
                    <a:pt x="4707" y="4737"/>
                  </a:lnTo>
                  <a:lnTo>
                    <a:pt x="4676" y="4730"/>
                  </a:lnTo>
                  <a:lnTo>
                    <a:pt x="4646" y="4720"/>
                  </a:lnTo>
                  <a:lnTo>
                    <a:pt x="4618" y="4705"/>
                  </a:lnTo>
                  <a:lnTo>
                    <a:pt x="4592" y="4688"/>
                  </a:lnTo>
                  <a:lnTo>
                    <a:pt x="4568" y="46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6" name="Outline"/>
            <p:cNvSpPr/>
            <p:nvPr/>
          </p:nvSpPr>
          <p:spPr>
            <a:xfrm>
              <a:off x="1869633" y="4494616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796" y="3498"/>
                  </a:moveTo>
                  <a:lnTo>
                    <a:pt x="7798" y="3593"/>
                  </a:lnTo>
                  <a:lnTo>
                    <a:pt x="7798" y="3603"/>
                  </a:lnTo>
                  <a:lnTo>
                    <a:pt x="7796" y="3699"/>
                  </a:lnTo>
                  <a:lnTo>
                    <a:pt x="7796" y="3708"/>
                  </a:lnTo>
                  <a:lnTo>
                    <a:pt x="7790" y="3803"/>
                  </a:lnTo>
                  <a:lnTo>
                    <a:pt x="7790" y="3813"/>
                  </a:lnTo>
                  <a:lnTo>
                    <a:pt x="7781" y="3908"/>
                  </a:lnTo>
                  <a:lnTo>
                    <a:pt x="7780" y="3917"/>
                  </a:lnTo>
                  <a:lnTo>
                    <a:pt x="7767" y="4011"/>
                  </a:lnTo>
                  <a:lnTo>
                    <a:pt x="7766" y="4021"/>
                  </a:lnTo>
                  <a:lnTo>
                    <a:pt x="7750" y="4114"/>
                  </a:lnTo>
                  <a:lnTo>
                    <a:pt x="7748" y="4124"/>
                  </a:lnTo>
                  <a:lnTo>
                    <a:pt x="7729" y="4217"/>
                  </a:lnTo>
                  <a:lnTo>
                    <a:pt x="7727" y="4226"/>
                  </a:lnTo>
                  <a:lnTo>
                    <a:pt x="7704" y="4318"/>
                  </a:lnTo>
                  <a:lnTo>
                    <a:pt x="7702" y="4327"/>
                  </a:lnTo>
                  <a:lnTo>
                    <a:pt x="7676" y="4418"/>
                  </a:lnTo>
                  <a:lnTo>
                    <a:pt x="7673" y="4427"/>
                  </a:lnTo>
                  <a:lnTo>
                    <a:pt x="7643" y="4518"/>
                  </a:lnTo>
                  <a:lnTo>
                    <a:pt x="7640" y="4526"/>
                  </a:lnTo>
                  <a:lnTo>
                    <a:pt x="7607" y="4616"/>
                  </a:lnTo>
                  <a:lnTo>
                    <a:pt x="7604" y="4624"/>
                  </a:lnTo>
                  <a:lnTo>
                    <a:pt x="7567" y="4712"/>
                  </a:lnTo>
                  <a:lnTo>
                    <a:pt x="7563" y="4721"/>
                  </a:lnTo>
                  <a:lnTo>
                    <a:pt x="7524" y="4808"/>
                  </a:lnTo>
                  <a:lnTo>
                    <a:pt x="7520" y="4816"/>
                  </a:lnTo>
                  <a:lnTo>
                    <a:pt x="7477" y="4902"/>
                  </a:lnTo>
                  <a:lnTo>
                    <a:pt x="7472" y="4910"/>
                  </a:lnTo>
                  <a:lnTo>
                    <a:pt x="7426" y="4994"/>
                  </a:lnTo>
                  <a:lnTo>
                    <a:pt x="7421" y="5002"/>
                  </a:lnTo>
                  <a:lnTo>
                    <a:pt x="7372" y="5084"/>
                  </a:lnTo>
                  <a:lnTo>
                    <a:pt x="7367" y="5092"/>
                  </a:lnTo>
                  <a:lnTo>
                    <a:pt x="7314" y="5172"/>
                  </a:lnTo>
                  <a:lnTo>
                    <a:pt x="7309" y="5180"/>
                  </a:lnTo>
                  <a:lnTo>
                    <a:pt x="7254" y="5257"/>
                  </a:lnTo>
                  <a:lnTo>
                    <a:pt x="7248" y="5265"/>
                  </a:lnTo>
                  <a:lnTo>
                    <a:pt x="7190" y="5340"/>
                  </a:lnTo>
                  <a:lnTo>
                    <a:pt x="7184" y="5348"/>
                  </a:lnTo>
                  <a:lnTo>
                    <a:pt x="7124" y="5421"/>
                  </a:lnTo>
                  <a:lnTo>
                    <a:pt x="7118" y="5428"/>
                  </a:lnTo>
                  <a:lnTo>
                    <a:pt x="7054" y="5499"/>
                  </a:lnTo>
                  <a:lnTo>
                    <a:pt x="7048" y="5506"/>
                  </a:lnTo>
                  <a:lnTo>
                    <a:pt x="6982" y="5574"/>
                  </a:lnTo>
                  <a:lnTo>
                    <a:pt x="6975" y="5581"/>
                  </a:lnTo>
                  <a:lnTo>
                    <a:pt x="6907" y="5646"/>
                  </a:lnTo>
                  <a:lnTo>
                    <a:pt x="6900" y="5653"/>
                  </a:lnTo>
                  <a:lnTo>
                    <a:pt x="6829" y="5716"/>
                  </a:lnTo>
                  <a:lnTo>
                    <a:pt x="6822" y="5722"/>
                  </a:lnTo>
                  <a:lnTo>
                    <a:pt x="6749" y="5783"/>
                  </a:lnTo>
                  <a:lnTo>
                    <a:pt x="6742" y="5789"/>
                  </a:lnTo>
                  <a:lnTo>
                    <a:pt x="6666" y="5847"/>
                  </a:lnTo>
                  <a:lnTo>
                    <a:pt x="6658" y="5852"/>
                  </a:lnTo>
                  <a:lnTo>
                    <a:pt x="6608" y="5888"/>
                  </a:lnTo>
                  <a:lnTo>
                    <a:pt x="7406" y="8625"/>
                  </a:lnTo>
                  <a:lnTo>
                    <a:pt x="7413" y="8658"/>
                  </a:lnTo>
                  <a:lnTo>
                    <a:pt x="7416" y="8691"/>
                  </a:lnTo>
                  <a:lnTo>
                    <a:pt x="7414" y="8725"/>
                  </a:lnTo>
                  <a:lnTo>
                    <a:pt x="7408" y="8758"/>
                  </a:lnTo>
                  <a:lnTo>
                    <a:pt x="7397" y="8790"/>
                  </a:lnTo>
                  <a:lnTo>
                    <a:pt x="7383" y="8820"/>
                  </a:lnTo>
                  <a:lnTo>
                    <a:pt x="7364" y="8848"/>
                  </a:lnTo>
                  <a:lnTo>
                    <a:pt x="7342" y="8873"/>
                  </a:lnTo>
                  <a:lnTo>
                    <a:pt x="7316" y="8895"/>
                  </a:lnTo>
                  <a:lnTo>
                    <a:pt x="7288" y="8913"/>
                  </a:lnTo>
                  <a:lnTo>
                    <a:pt x="7258" y="8928"/>
                  </a:lnTo>
                  <a:lnTo>
                    <a:pt x="7225" y="8938"/>
                  </a:lnTo>
                  <a:lnTo>
                    <a:pt x="7192" y="8944"/>
                  </a:lnTo>
                  <a:lnTo>
                    <a:pt x="7159" y="8945"/>
                  </a:lnTo>
                  <a:lnTo>
                    <a:pt x="7125" y="8942"/>
                  </a:lnTo>
                  <a:lnTo>
                    <a:pt x="7093" y="8934"/>
                  </a:lnTo>
                  <a:lnTo>
                    <a:pt x="7061" y="8922"/>
                  </a:lnTo>
                  <a:lnTo>
                    <a:pt x="7032" y="8906"/>
                  </a:lnTo>
                  <a:lnTo>
                    <a:pt x="5837" y="8145"/>
                  </a:lnTo>
                  <a:lnTo>
                    <a:pt x="5208" y="9089"/>
                  </a:lnTo>
                  <a:lnTo>
                    <a:pt x="5188" y="9115"/>
                  </a:lnTo>
                  <a:lnTo>
                    <a:pt x="5165" y="9138"/>
                  </a:lnTo>
                  <a:lnTo>
                    <a:pt x="5139" y="9158"/>
                  </a:lnTo>
                  <a:lnTo>
                    <a:pt x="5111" y="9174"/>
                  </a:lnTo>
                  <a:lnTo>
                    <a:pt x="5080" y="9187"/>
                  </a:lnTo>
                  <a:lnTo>
                    <a:pt x="5049" y="9195"/>
                  </a:lnTo>
                  <a:lnTo>
                    <a:pt x="5016" y="9199"/>
                  </a:lnTo>
                  <a:lnTo>
                    <a:pt x="4984" y="9199"/>
                  </a:lnTo>
                  <a:lnTo>
                    <a:pt x="4951" y="9195"/>
                  </a:lnTo>
                  <a:lnTo>
                    <a:pt x="4920" y="9187"/>
                  </a:lnTo>
                  <a:lnTo>
                    <a:pt x="4889" y="9174"/>
                  </a:lnTo>
                  <a:lnTo>
                    <a:pt x="4861" y="9158"/>
                  </a:lnTo>
                  <a:lnTo>
                    <a:pt x="4835" y="9138"/>
                  </a:lnTo>
                  <a:lnTo>
                    <a:pt x="4812" y="9115"/>
                  </a:lnTo>
                  <a:lnTo>
                    <a:pt x="4792" y="9089"/>
                  </a:lnTo>
                  <a:lnTo>
                    <a:pt x="4163" y="8145"/>
                  </a:lnTo>
                  <a:lnTo>
                    <a:pt x="2968" y="8906"/>
                  </a:lnTo>
                  <a:lnTo>
                    <a:pt x="2939" y="8922"/>
                  </a:lnTo>
                  <a:lnTo>
                    <a:pt x="2907" y="8934"/>
                  </a:lnTo>
                  <a:lnTo>
                    <a:pt x="2875" y="8942"/>
                  </a:lnTo>
                  <a:lnTo>
                    <a:pt x="2841" y="8945"/>
                  </a:lnTo>
                  <a:lnTo>
                    <a:pt x="2808" y="8944"/>
                  </a:lnTo>
                  <a:lnTo>
                    <a:pt x="2775" y="8938"/>
                  </a:lnTo>
                  <a:lnTo>
                    <a:pt x="2742" y="8928"/>
                  </a:lnTo>
                  <a:lnTo>
                    <a:pt x="2712" y="8913"/>
                  </a:lnTo>
                  <a:lnTo>
                    <a:pt x="2684" y="8895"/>
                  </a:lnTo>
                  <a:lnTo>
                    <a:pt x="2658" y="8873"/>
                  </a:lnTo>
                  <a:lnTo>
                    <a:pt x="2636" y="8848"/>
                  </a:lnTo>
                  <a:lnTo>
                    <a:pt x="2617" y="8820"/>
                  </a:lnTo>
                  <a:lnTo>
                    <a:pt x="2603" y="8790"/>
                  </a:lnTo>
                  <a:lnTo>
                    <a:pt x="2592" y="8758"/>
                  </a:lnTo>
                  <a:lnTo>
                    <a:pt x="2586" y="8725"/>
                  </a:lnTo>
                  <a:lnTo>
                    <a:pt x="2584" y="8691"/>
                  </a:lnTo>
                  <a:lnTo>
                    <a:pt x="2587" y="8658"/>
                  </a:lnTo>
                  <a:lnTo>
                    <a:pt x="2594" y="8625"/>
                  </a:lnTo>
                  <a:lnTo>
                    <a:pt x="3392" y="5888"/>
                  </a:lnTo>
                  <a:lnTo>
                    <a:pt x="3342" y="5852"/>
                  </a:lnTo>
                  <a:lnTo>
                    <a:pt x="3334" y="5847"/>
                  </a:lnTo>
                  <a:lnTo>
                    <a:pt x="3258" y="5789"/>
                  </a:lnTo>
                  <a:lnTo>
                    <a:pt x="3251" y="5783"/>
                  </a:lnTo>
                  <a:lnTo>
                    <a:pt x="3178" y="5722"/>
                  </a:lnTo>
                  <a:lnTo>
                    <a:pt x="3171" y="5716"/>
                  </a:lnTo>
                  <a:lnTo>
                    <a:pt x="3100" y="5653"/>
                  </a:lnTo>
                  <a:lnTo>
                    <a:pt x="3093" y="5646"/>
                  </a:lnTo>
                  <a:lnTo>
                    <a:pt x="3025" y="5581"/>
                  </a:lnTo>
                  <a:lnTo>
                    <a:pt x="3018" y="5574"/>
                  </a:lnTo>
                  <a:lnTo>
                    <a:pt x="2952" y="5506"/>
                  </a:lnTo>
                  <a:lnTo>
                    <a:pt x="2946" y="5499"/>
                  </a:lnTo>
                  <a:lnTo>
                    <a:pt x="2882" y="5428"/>
                  </a:lnTo>
                  <a:lnTo>
                    <a:pt x="2876" y="5421"/>
                  </a:lnTo>
                  <a:lnTo>
                    <a:pt x="2816" y="5348"/>
                  </a:lnTo>
                  <a:lnTo>
                    <a:pt x="2810" y="5340"/>
                  </a:lnTo>
                  <a:lnTo>
                    <a:pt x="2752" y="5265"/>
                  </a:lnTo>
                  <a:lnTo>
                    <a:pt x="2746" y="5257"/>
                  </a:lnTo>
                  <a:lnTo>
                    <a:pt x="2691" y="5180"/>
                  </a:lnTo>
                  <a:lnTo>
                    <a:pt x="2686" y="5172"/>
                  </a:lnTo>
                  <a:lnTo>
                    <a:pt x="2633" y="5092"/>
                  </a:lnTo>
                  <a:lnTo>
                    <a:pt x="2628" y="5084"/>
                  </a:lnTo>
                  <a:lnTo>
                    <a:pt x="2579" y="5002"/>
                  </a:lnTo>
                  <a:lnTo>
                    <a:pt x="2574" y="4994"/>
                  </a:lnTo>
                  <a:lnTo>
                    <a:pt x="2528" y="4910"/>
                  </a:lnTo>
                  <a:lnTo>
                    <a:pt x="2523" y="4902"/>
                  </a:lnTo>
                  <a:lnTo>
                    <a:pt x="2480" y="4816"/>
                  </a:lnTo>
                  <a:lnTo>
                    <a:pt x="2476" y="4808"/>
                  </a:lnTo>
                  <a:lnTo>
                    <a:pt x="2437" y="4721"/>
                  </a:lnTo>
                  <a:lnTo>
                    <a:pt x="2433" y="4712"/>
                  </a:lnTo>
                  <a:lnTo>
                    <a:pt x="2396" y="4624"/>
                  </a:lnTo>
                  <a:lnTo>
                    <a:pt x="2393" y="4616"/>
                  </a:lnTo>
                  <a:lnTo>
                    <a:pt x="2360" y="4526"/>
                  </a:lnTo>
                  <a:lnTo>
                    <a:pt x="2357" y="4518"/>
                  </a:lnTo>
                  <a:lnTo>
                    <a:pt x="2327" y="4427"/>
                  </a:lnTo>
                  <a:lnTo>
                    <a:pt x="2324" y="4418"/>
                  </a:lnTo>
                  <a:lnTo>
                    <a:pt x="2298" y="4327"/>
                  </a:lnTo>
                  <a:lnTo>
                    <a:pt x="2296" y="4318"/>
                  </a:lnTo>
                  <a:lnTo>
                    <a:pt x="2273" y="4226"/>
                  </a:lnTo>
                  <a:lnTo>
                    <a:pt x="2271" y="4217"/>
                  </a:lnTo>
                  <a:lnTo>
                    <a:pt x="2252" y="4124"/>
                  </a:lnTo>
                  <a:lnTo>
                    <a:pt x="2250" y="4114"/>
                  </a:lnTo>
                  <a:lnTo>
                    <a:pt x="2234" y="4021"/>
                  </a:lnTo>
                  <a:lnTo>
                    <a:pt x="2233" y="4011"/>
                  </a:lnTo>
                  <a:lnTo>
                    <a:pt x="2220" y="3917"/>
                  </a:lnTo>
                  <a:lnTo>
                    <a:pt x="2219" y="3908"/>
                  </a:lnTo>
                  <a:lnTo>
                    <a:pt x="2210" y="3813"/>
                  </a:lnTo>
                  <a:lnTo>
                    <a:pt x="2210" y="3803"/>
                  </a:lnTo>
                  <a:lnTo>
                    <a:pt x="2204" y="3708"/>
                  </a:lnTo>
                  <a:lnTo>
                    <a:pt x="2204" y="3699"/>
                  </a:lnTo>
                  <a:lnTo>
                    <a:pt x="2202" y="3603"/>
                  </a:lnTo>
                  <a:lnTo>
                    <a:pt x="2202" y="3593"/>
                  </a:lnTo>
                  <a:lnTo>
                    <a:pt x="2204" y="3498"/>
                  </a:lnTo>
                  <a:lnTo>
                    <a:pt x="2204" y="3488"/>
                  </a:lnTo>
                  <a:lnTo>
                    <a:pt x="2210" y="3393"/>
                  </a:lnTo>
                  <a:lnTo>
                    <a:pt x="2210" y="3384"/>
                  </a:lnTo>
                  <a:lnTo>
                    <a:pt x="2219" y="3289"/>
                  </a:lnTo>
                  <a:lnTo>
                    <a:pt x="2220" y="3280"/>
                  </a:lnTo>
                  <a:lnTo>
                    <a:pt x="2233" y="3185"/>
                  </a:lnTo>
                  <a:lnTo>
                    <a:pt x="2234" y="3176"/>
                  </a:lnTo>
                  <a:lnTo>
                    <a:pt x="2250" y="3082"/>
                  </a:lnTo>
                  <a:lnTo>
                    <a:pt x="2252" y="3073"/>
                  </a:lnTo>
                  <a:lnTo>
                    <a:pt x="2271" y="2980"/>
                  </a:lnTo>
                  <a:lnTo>
                    <a:pt x="2273" y="2971"/>
                  </a:lnTo>
                  <a:lnTo>
                    <a:pt x="2296" y="2879"/>
                  </a:lnTo>
                  <a:lnTo>
                    <a:pt x="2298" y="2870"/>
                  </a:lnTo>
                  <a:lnTo>
                    <a:pt x="2324" y="2779"/>
                  </a:lnTo>
                  <a:lnTo>
                    <a:pt x="2327" y="2770"/>
                  </a:lnTo>
                  <a:lnTo>
                    <a:pt x="2357" y="2679"/>
                  </a:lnTo>
                  <a:lnTo>
                    <a:pt x="2360" y="2670"/>
                  </a:lnTo>
                  <a:lnTo>
                    <a:pt x="2393" y="2581"/>
                  </a:lnTo>
                  <a:lnTo>
                    <a:pt x="2396" y="2573"/>
                  </a:lnTo>
                  <a:lnTo>
                    <a:pt x="2433" y="2484"/>
                  </a:lnTo>
                  <a:lnTo>
                    <a:pt x="2437" y="2476"/>
                  </a:lnTo>
                  <a:lnTo>
                    <a:pt x="2476" y="2389"/>
                  </a:lnTo>
                  <a:lnTo>
                    <a:pt x="2480" y="2381"/>
                  </a:lnTo>
                  <a:lnTo>
                    <a:pt x="2523" y="2295"/>
                  </a:lnTo>
                  <a:lnTo>
                    <a:pt x="2528" y="2287"/>
                  </a:lnTo>
                  <a:lnTo>
                    <a:pt x="2574" y="2203"/>
                  </a:lnTo>
                  <a:lnTo>
                    <a:pt x="2579" y="2195"/>
                  </a:lnTo>
                  <a:lnTo>
                    <a:pt x="2628" y="2113"/>
                  </a:lnTo>
                  <a:lnTo>
                    <a:pt x="2633" y="2105"/>
                  </a:lnTo>
                  <a:lnTo>
                    <a:pt x="2686" y="2025"/>
                  </a:lnTo>
                  <a:lnTo>
                    <a:pt x="2691" y="2017"/>
                  </a:lnTo>
                  <a:lnTo>
                    <a:pt x="2746" y="1940"/>
                  </a:lnTo>
                  <a:lnTo>
                    <a:pt x="2752" y="1932"/>
                  </a:lnTo>
                  <a:lnTo>
                    <a:pt x="2810" y="1857"/>
                  </a:lnTo>
                  <a:lnTo>
                    <a:pt x="2816" y="1849"/>
                  </a:lnTo>
                  <a:lnTo>
                    <a:pt x="2876" y="1776"/>
                  </a:lnTo>
                  <a:lnTo>
                    <a:pt x="2882" y="1769"/>
                  </a:lnTo>
                  <a:lnTo>
                    <a:pt x="2946" y="1698"/>
                  </a:lnTo>
                  <a:lnTo>
                    <a:pt x="2952" y="1691"/>
                  </a:lnTo>
                  <a:lnTo>
                    <a:pt x="3018" y="1623"/>
                  </a:lnTo>
                  <a:lnTo>
                    <a:pt x="3024" y="1616"/>
                  </a:lnTo>
                  <a:lnTo>
                    <a:pt x="3093" y="1550"/>
                  </a:lnTo>
                  <a:lnTo>
                    <a:pt x="3100" y="1544"/>
                  </a:lnTo>
                  <a:lnTo>
                    <a:pt x="3171" y="1481"/>
                  </a:lnTo>
                  <a:lnTo>
                    <a:pt x="3178" y="1475"/>
                  </a:lnTo>
                  <a:lnTo>
                    <a:pt x="3251" y="1414"/>
                  </a:lnTo>
                  <a:lnTo>
                    <a:pt x="3258" y="1408"/>
                  </a:lnTo>
                  <a:lnTo>
                    <a:pt x="3334" y="1350"/>
                  </a:lnTo>
                  <a:lnTo>
                    <a:pt x="3341" y="1344"/>
                  </a:lnTo>
                  <a:lnTo>
                    <a:pt x="3419" y="1289"/>
                  </a:lnTo>
                  <a:lnTo>
                    <a:pt x="3427" y="1284"/>
                  </a:lnTo>
                  <a:lnTo>
                    <a:pt x="3507" y="1231"/>
                  </a:lnTo>
                  <a:lnTo>
                    <a:pt x="3515" y="1226"/>
                  </a:lnTo>
                  <a:lnTo>
                    <a:pt x="3597" y="1177"/>
                  </a:lnTo>
                  <a:lnTo>
                    <a:pt x="3605" y="1172"/>
                  </a:lnTo>
                  <a:lnTo>
                    <a:pt x="3689" y="1126"/>
                  </a:lnTo>
                  <a:lnTo>
                    <a:pt x="3697" y="1122"/>
                  </a:lnTo>
                  <a:lnTo>
                    <a:pt x="3783" y="1079"/>
                  </a:lnTo>
                  <a:lnTo>
                    <a:pt x="3791" y="1075"/>
                  </a:lnTo>
                  <a:lnTo>
                    <a:pt x="3878" y="1035"/>
                  </a:lnTo>
                  <a:lnTo>
                    <a:pt x="3886" y="1031"/>
                  </a:lnTo>
                  <a:lnTo>
                    <a:pt x="3974" y="995"/>
                  </a:lnTo>
                  <a:lnTo>
                    <a:pt x="3983" y="991"/>
                  </a:lnTo>
                  <a:lnTo>
                    <a:pt x="4072" y="958"/>
                  </a:lnTo>
                  <a:lnTo>
                    <a:pt x="4081" y="955"/>
                  </a:lnTo>
                  <a:lnTo>
                    <a:pt x="4171" y="926"/>
                  </a:lnTo>
                  <a:lnTo>
                    <a:pt x="4180" y="923"/>
                  </a:lnTo>
                  <a:lnTo>
                    <a:pt x="4271" y="897"/>
                  </a:lnTo>
                  <a:lnTo>
                    <a:pt x="4280" y="894"/>
                  </a:lnTo>
                  <a:lnTo>
                    <a:pt x="4373" y="871"/>
                  </a:lnTo>
                  <a:lnTo>
                    <a:pt x="4382" y="869"/>
                  </a:lnTo>
                  <a:lnTo>
                    <a:pt x="4475" y="850"/>
                  </a:lnTo>
                  <a:lnTo>
                    <a:pt x="4484" y="848"/>
                  </a:lnTo>
                  <a:lnTo>
                    <a:pt x="4578" y="832"/>
                  </a:lnTo>
                  <a:lnTo>
                    <a:pt x="4587" y="831"/>
                  </a:lnTo>
                  <a:lnTo>
                    <a:pt x="4681" y="818"/>
                  </a:lnTo>
                  <a:lnTo>
                    <a:pt x="4691" y="817"/>
                  </a:lnTo>
                  <a:lnTo>
                    <a:pt x="4786" y="808"/>
                  </a:lnTo>
                  <a:lnTo>
                    <a:pt x="4795" y="808"/>
                  </a:lnTo>
                  <a:lnTo>
                    <a:pt x="4890" y="802"/>
                  </a:lnTo>
                  <a:lnTo>
                    <a:pt x="4900" y="802"/>
                  </a:lnTo>
                  <a:lnTo>
                    <a:pt x="4995" y="800"/>
                  </a:lnTo>
                  <a:lnTo>
                    <a:pt x="5005" y="800"/>
                  </a:lnTo>
                  <a:lnTo>
                    <a:pt x="5100" y="802"/>
                  </a:lnTo>
                  <a:lnTo>
                    <a:pt x="5110" y="802"/>
                  </a:lnTo>
                  <a:lnTo>
                    <a:pt x="5205" y="808"/>
                  </a:lnTo>
                  <a:lnTo>
                    <a:pt x="5214" y="808"/>
                  </a:lnTo>
                  <a:lnTo>
                    <a:pt x="5309" y="817"/>
                  </a:lnTo>
                  <a:lnTo>
                    <a:pt x="5319" y="818"/>
                  </a:lnTo>
                  <a:lnTo>
                    <a:pt x="5413" y="831"/>
                  </a:lnTo>
                  <a:lnTo>
                    <a:pt x="5422" y="832"/>
                  </a:lnTo>
                  <a:lnTo>
                    <a:pt x="5516" y="848"/>
                  </a:lnTo>
                  <a:lnTo>
                    <a:pt x="5525" y="850"/>
                  </a:lnTo>
                  <a:lnTo>
                    <a:pt x="5618" y="869"/>
                  </a:lnTo>
                  <a:lnTo>
                    <a:pt x="5627" y="871"/>
                  </a:lnTo>
                  <a:lnTo>
                    <a:pt x="5720" y="894"/>
                  </a:lnTo>
                  <a:lnTo>
                    <a:pt x="5729" y="897"/>
                  </a:lnTo>
                  <a:lnTo>
                    <a:pt x="5820" y="923"/>
                  </a:lnTo>
                  <a:lnTo>
                    <a:pt x="5829" y="926"/>
                  </a:lnTo>
                  <a:lnTo>
                    <a:pt x="5919" y="955"/>
                  </a:lnTo>
                  <a:lnTo>
                    <a:pt x="5928" y="958"/>
                  </a:lnTo>
                  <a:lnTo>
                    <a:pt x="6017" y="991"/>
                  </a:lnTo>
                  <a:lnTo>
                    <a:pt x="6026" y="995"/>
                  </a:lnTo>
                  <a:lnTo>
                    <a:pt x="6114" y="1031"/>
                  </a:lnTo>
                  <a:lnTo>
                    <a:pt x="6122" y="1035"/>
                  </a:lnTo>
                  <a:lnTo>
                    <a:pt x="6209" y="1075"/>
                  </a:lnTo>
                  <a:lnTo>
                    <a:pt x="6217" y="1079"/>
                  </a:lnTo>
                  <a:lnTo>
                    <a:pt x="6303" y="1122"/>
                  </a:lnTo>
                  <a:lnTo>
                    <a:pt x="6311" y="1126"/>
                  </a:lnTo>
                  <a:lnTo>
                    <a:pt x="6395" y="1172"/>
                  </a:lnTo>
                  <a:lnTo>
                    <a:pt x="6403" y="1177"/>
                  </a:lnTo>
                  <a:lnTo>
                    <a:pt x="6485" y="1226"/>
                  </a:lnTo>
                  <a:lnTo>
                    <a:pt x="6493" y="1231"/>
                  </a:lnTo>
                  <a:lnTo>
                    <a:pt x="6573" y="1284"/>
                  </a:lnTo>
                  <a:lnTo>
                    <a:pt x="6581" y="1289"/>
                  </a:lnTo>
                  <a:lnTo>
                    <a:pt x="6659" y="1344"/>
                  </a:lnTo>
                  <a:lnTo>
                    <a:pt x="6666" y="1350"/>
                  </a:lnTo>
                  <a:lnTo>
                    <a:pt x="6742" y="1408"/>
                  </a:lnTo>
                  <a:lnTo>
                    <a:pt x="6749" y="1414"/>
                  </a:lnTo>
                  <a:lnTo>
                    <a:pt x="6822" y="1475"/>
                  </a:lnTo>
                  <a:lnTo>
                    <a:pt x="6829" y="1481"/>
                  </a:lnTo>
                  <a:lnTo>
                    <a:pt x="6900" y="1544"/>
                  </a:lnTo>
                  <a:lnTo>
                    <a:pt x="6907" y="1550"/>
                  </a:lnTo>
                  <a:lnTo>
                    <a:pt x="6976" y="1616"/>
                  </a:lnTo>
                  <a:lnTo>
                    <a:pt x="6982" y="1623"/>
                  </a:lnTo>
                  <a:lnTo>
                    <a:pt x="7048" y="1691"/>
                  </a:lnTo>
                  <a:lnTo>
                    <a:pt x="7054" y="1698"/>
                  </a:lnTo>
                  <a:lnTo>
                    <a:pt x="7118" y="1769"/>
                  </a:lnTo>
                  <a:lnTo>
                    <a:pt x="7124" y="1776"/>
                  </a:lnTo>
                  <a:lnTo>
                    <a:pt x="7184" y="1849"/>
                  </a:lnTo>
                  <a:lnTo>
                    <a:pt x="7190" y="1857"/>
                  </a:lnTo>
                  <a:lnTo>
                    <a:pt x="7248" y="1932"/>
                  </a:lnTo>
                  <a:lnTo>
                    <a:pt x="7254" y="1940"/>
                  </a:lnTo>
                  <a:lnTo>
                    <a:pt x="7309" y="2017"/>
                  </a:lnTo>
                  <a:lnTo>
                    <a:pt x="7314" y="2025"/>
                  </a:lnTo>
                  <a:lnTo>
                    <a:pt x="7367" y="2105"/>
                  </a:lnTo>
                  <a:lnTo>
                    <a:pt x="7372" y="2113"/>
                  </a:lnTo>
                  <a:lnTo>
                    <a:pt x="7421" y="2195"/>
                  </a:lnTo>
                  <a:lnTo>
                    <a:pt x="7426" y="2203"/>
                  </a:lnTo>
                  <a:lnTo>
                    <a:pt x="7472" y="2287"/>
                  </a:lnTo>
                  <a:lnTo>
                    <a:pt x="7477" y="2295"/>
                  </a:lnTo>
                  <a:lnTo>
                    <a:pt x="7520" y="2381"/>
                  </a:lnTo>
                  <a:lnTo>
                    <a:pt x="7524" y="2389"/>
                  </a:lnTo>
                  <a:lnTo>
                    <a:pt x="7563" y="2476"/>
                  </a:lnTo>
                  <a:lnTo>
                    <a:pt x="7567" y="2484"/>
                  </a:lnTo>
                  <a:lnTo>
                    <a:pt x="7604" y="2573"/>
                  </a:lnTo>
                  <a:lnTo>
                    <a:pt x="7607" y="2581"/>
                  </a:lnTo>
                  <a:lnTo>
                    <a:pt x="7640" y="2670"/>
                  </a:lnTo>
                  <a:lnTo>
                    <a:pt x="7643" y="2679"/>
                  </a:lnTo>
                  <a:lnTo>
                    <a:pt x="7673" y="2770"/>
                  </a:lnTo>
                  <a:lnTo>
                    <a:pt x="7676" y="2779"/>
                  </a:lnTo>
                  <a:lnTo>
                    <a:pt x="7702" y="2870"/>
                  </a:lnTo>
                  <a:lnTo>
                    <a:pt x="7704" y="2879"/>
                  </a:lnTo>
                  <a:lnTo>
                    <a:pt x="7727" y="2971"/>
                  </a:lnTo>
                  <a:lnTo>
                    <a:pt x="7729" y="2980"/>
                  </a:lnTo>
                  <a:lnTo>
                    <a:pt x="7748" y="3073"/>
                  </a:lnTo>
                  <a:lnTo>
                    <a:pt x="7750" y="3082"/>
                  </a:lnTo>
                  <a:lnTo>
                    <a:pt x="7766" y="3176"/>
                  </a:lnTo>
                  <a:lnTo>
                    <a:pt x="7767" y="3185"/>
                  </a:lnTo>
                  <a:lnTo>
                    <a:pt x="7780" y="3280"/>
                  </a:lnTo>
                  <a:lnTo>
                    <a:pt x="7781" y="3289"/>
                  </a:lnTo>
                  <a:lnTo>
                    <a:pt x="7790" y="3384"/>
                  </a:lnTo>
                  <a:lnTo>
                    <a:pt x="7790" y="3393"/>
                  </a:lnTo>
                  <a:lnTo>
                    <a:pt x="7796" y="3488"/>
                  </a:lnTo>
                  <a:lnTo>
                    <a:pt x="7796" y="3498"/>
                  </a:lnTo>
                  <a:close/>
                  <a:moveTo>
                    <a:pt x="7296" y="3685"/>
                  </a:moveTo>
                  <a:lnTo>
                    <a:pt x="7298" y="3598"/>
                  </a:lnTo>
                  <a:lnTo>
                    <a:pt x="7296" y="3512"/>
                  </a:lnTo>
                  <a:lnTo>
                    <a:pt x="7292" y="3426"/>
                  </a:lnTo>
                  <a:lnTo>
                    <a:pt x="7284" y="3340"/>
                  </a:lnTo>
                  <a:lnTo>
                    <a:pt x="7272" y="3255"/>
                  </a:lnTo>
                  <a:lnTo>
                    <a:pt x="7258" y="3170"/>
                  </a:lnTo>
                  <a:lnTo>
                    <a:pt x="7241" y="3087"/>
                  </a:lnTo>
                  <a:lnTo>
                    <a:pt x="7220" y="3003"/>
                  </a:lnTo>
                  <a:lnTo>
                    <a:pt x="7196" y="2921"/>
                  </a:lnTo>
                  <a:lnTo>
                    <a:pt x="7170" y="2840"/>
                  </a:lnTo>
                  <a:lnTo>
                    <a:pt x="7140" y="2759"/>
                  </a:lnTo>
                  <a:lnTo>
                    <a:pt x="7107" y="2680"/>
                  </a:lnTo>
                  <a:lnTo>
                    <a:pt x="7071" y="2602"/>
                  </a:lnTo>
                  <a:lnTo>
                    <a:pt x="7032" y="2525"/>
                  </a:lnTo>
                  <a:lnTo>
                    <a:pt x="6991" y="2449"/>
                  </a:lnTo>
                  <a:lnTo>
                    <a:pt x="6946" y="2375"/>
                  </a:lnTo>
                  <a:lnTo>
                    <a:pt x="6899" y="2303"/>
                  </a:lnTo>
                  <a:lnTo>
                    <a:pt x="6849" y="2233"/>
                  </a:lnTo>
                  <a:lnTo>
                    <a:pt x="6796" y="2165"/>
                  </a:lnTo>
                  <a:lnTo>
                    <a:pt x="6742" y="2099"/>
                  </a:lnTo>
                  <a:lnTo>
                    <a:pt x="6685" y="2035"/>
                  </a:lnTo>
                  <a:lnTo>
                    <a:pt x="6625" y="1973"/>
                  </a:lnTo>
                  <a:lnTo>
                    <a:pt x="6563" y="1914"/>
                  </a:lnTo>
                  <a:lnTo>
                    <a:pt x="6499" y="1856"/>
                  </a:lnTo>
                  <a:lnTo>
                    <a:pt x="6433" y="1802"/>
                  </a:lnTo>
                  <a:lnTo>
                    <a:pt x="6365" y="1749"/>
                  </a:lnTo>
                  <a:lnTo>
                    <a:pt x="6295" y="1699"/>
                  </a:lnTo>
                  <a:lnTo>
                    <a:pt x="6223" y="1652"/>
                  </a:lnTo>
                  <a:lnTo>
                    <a:pt x="6149" y="1608"/>
                  </a:lnTo>
                  <a:lnTo>
                    <a:pt x="6074" y="1566"/>
                  </a:lnTo>
                  <a:lnTo>
                    <a:pt x="5997" y="1527"/>
                  </a:lnTo>
                  <a:lnTo>
                    <a:pt x="5919" y="1492"/>
                  </a:lnTo>
                  <a:lnTo>
                    <a:pt x="5839" y="1459"/>
                  </a:lnTo>
                  <a:lnTo>
                    <a:pt x="5759" y="1429"/>
                  </a:lnTo>
                  <a:lnTo>
                    <a:pt x="5677" y="1402"/>
                  </a:lnTo>
                  <a:lnTo>
                    <a:pt x="5595" y="1378"/>
                  </a:lnTo>
                  <a:lnTo>
                    <a:pt x="5512" y="1358"/>
                  </a:lnTo>
                  <a:lnTo>
                    <a:pt x="5428" y="1340"/>
                  </a:lnTo>
                  <a:lnTo>
                    <a:pt x="5343" y="1326"/>
                  </a:lnTo>
                  <a:lnTo>
                    <a:pt x="5258" y="1315"/>
                  </a:lnTo>
                  <a:lnTo>
                    <a:pt x="5172" y="1307"/>
                  </a:lnTo>
                  <a:lnTo>
                    <a:pt x="5086" y="1302"/>
                  </a:lnTo>
                  <a:lnTo>
                    <a:pt x="5000" y="1300"/>
                  </a:lnTo>
                  <a:lnTo>
                    <a:pt x="4914" y="1302"/>
                  </a:lnTo>
                  <a:lnTo>
                    <a:pt x="4828" y="1307"/>
                  </a:lnTo>
                  <a:lnTo>
                    <a:pt x="4742" y="1315"/>
                  </a:lnTo>
                  <a:lnTo>
                    <a:pt x="4657" y="1326"/>
                  </a:lnTo>
                  <a:lnTo>
                    <a:pt x="4572" y="1340"/>
                  </a:lnTo>
                  <a:lnTo>
                    <a:pt x="4488" y="1358"/>
                  </a:lnTo>
                  <a:lnTo>
                    <a:pt x="4405" y="1378"/>
                  </a:lnTo>
                  <a:lnTo>
                    <a:pt x="4323" y="1402"/>
                  </a:lnTo>
                  <a:lnTo>
                    <a:pt x="4241" y="1429"/>
                  </a:lnTo>
                  <a:lnTo>
                    <a:pt x="4161" y="1459"/>
                  </a:lnTo>
                  <a:lnTo>
                    <a:pt x="4081" y="1492"/>
                  </a:lnTo>
                  <a:lnTo>
                    <a:pt x="4003" y="1527"/>
                  </a:lnTo>
                  <a:lnTo>
                    <a:pt x="3926" y="1566"/>
                  </a:lnTo>
                  <a:lnTo>
                    <a:pt x="3851" y="1608"/>
                  </a:lnTo>
                  <a:lnTo>
                    <a:pt x="3777" y="1652"/>
                  </a:lnTo>
                  <a:lnTo>
                    <a:pt x="3705" y="1699"/>
                  </a:lnTo>
                  <a:lnTo>
                    <a:pt x="3635" y="1749"/>
                  </a:lnTo>
                  <a:lnTo>
                    <a:pt x="3567" y="1802"/>
                  </a:lnTo>
                  <a:lnTo>
                    <a:pt x="3501" y="1856"/>
                  </a:lnTo>
                  <a:lnTo>
                    <a:pt x="3437" y="1914"/>
                  </a:lnTo>
                  <a:lnTo>
                    <a:pt x="3375" y="1973"/>
                  </a:lnTo>
                  <a:lnTo>
                    <a:pt x="3315" y="2035"/>
                  </a:lnTo>
                  <a:lnTo>
                    <a:pt x="3258" y="2099"/>
                  </a:lnTo>
                  <a:lnTo>
                    <a:pt x="3204" y="2165"/>
                  </a:lnTo>
                  <a:lnTo>
                    <a:pt x="3151" y="2233"/>
                  </a:lnTo>
                  <a:lnTo>
                    <a:pt x="3101" y="2303"/>
                  </a:lnTo>
                  <a:lnTo>
                    <a:pt x="3054" y="2375"/>
                  </a:lnTo>
                  <a:lnTo>
                    <a:pt x="3009" y="2449"/>
                  </a:lnTo>
                  <a:lnTo>
                    <a:pt x="2968" y="2525"/>
                  </a:lnTo>
                  <a:lnTo>
                    <a:pt x="2929" y="2602"/>
                  </a:lnTo>
                  <a:lnTo>
                    <a:pt x="2893" y="2680"/>
                  </a:lnTo>
                  <a:lnTo>
                    <a:pt x="2860" y="2759"/>
                  </a:lnTo>
                  <a:lnTo>
                    <a:pt x="2830" y="2840"/>
                  </a:lnTo>
                  <a:lnTo>
                    <a:pt x="2804" y="2921"/>
                  </a:lnTo>
                  <a:lnTo>
                    <a:pt x="2780" y="3003"/>
                  </a:lnTo>
                  <a:lnTo>
                    <a:pt x="2759" y="3087"/>
                  </a:lnTo>
                  <a:lnTo>
                    <a:pt x="2742" y="3170"/>
                  </a:lnTo>
                  <a:lnTo>
                    <a:pt x="2728" y="3255"/>
                  </a:lnTo>
                  <a:lnTo>
                    <a:pt x="2716" y="3340"/>
                  </a:lnTo>
                  <a:lnTo>
                    <a:pt x="2708" y="3426"/>
                  </a:lnTo>
                  <a:lnTo>
                    <a:pt x="2704" y="3512"/>
                  </a:lnTo>
                  <a:lnTo>
                    <a:pt x="2702" y="3598"/>
                  </a:lnTo>
                  <a:lnTo>
                    <a:pt x="2704" y="3685"/>
                  </a:lnTo>
                  <a:lnTo>
                    <a:pt x="2708" y="3771"/>
                  </a:lnTo>
                  <a:lnTo>
                    <a:pt x="2716" y="3856"/>
                  </a:lnTo>
                  <a:lnTo>
                    <a:pt x="2728" y="3942"/>
                  </a:lnTo>
                  <a:lnTo>
                    <a:pt x="2742" y="4026"/>
                  </a:lnTo>
                  <a:lnTo>
                    <a:pt x="2759" y="4110"/>
                  </a:lnTo>
                  <a:lnTo>
                    <a:pt x="2780" y="4193"/>
                  </a:lnTo>
                  <a:lnTo>
                    <a:pt x="2804" y="4276"/>
                  </a:lnTo>
                  <a:lnTo>
                    <a:pt x="2830" y="4357"/>
                  </a:lnTo>
                  <a:lnTo>
                    <a:pt x="2860" y="4438"/>
                  </a:lnTo>
                  <a:lnTo>
                    <a:pt x="2893" y="4517"/>
                  </a:lnTo>
                  <a:lnTo>
                    <a:pt x="2929" y="4595"/>
                  </a:lnTo>
                  <a:lnTo>
                    <a:pt x="2968" y="4672"/>
                  </a:lnTo>
                  <a:lnTo>
                    <a:pt x="3009" y="4748"/>
                  </a:lnTo>
                  <a:lnTo>
                    <a:pt x="3054" y="4822"/>
                  </a:lnTo>
                  <a:lnTo>
                    <a:pt x="3101" y="4894"/>
                  </a:lnTo>
                  <a:lnTo>
                    <a:pt x="3151" y="4964"/>
                  </a:lnTo>
                  <a:lnTo>
                    <a:pt x="3203" y="5032"/>
                  </a:lnTo>
                  <a:lnTo>
                    <a:pt x="3258" y="5098"/>
                  </a:lnTo>
                  <a:lnTo>
                    <a:pt x="3315" y="5162"/>
                  </a:lnTo>
                  <a:lnTo>
                    <a:pt x="3375" y="5224"/>
                  </a:lnTo>
                  <a:lnTo>
                    <a:pt x="3436" y="5283"/>
                  </a:lnTo>
                  <a:lnTo>
                    <a:pt x="3500" y="5340"/>
                  </a:lnTo>
                  <a:lnTo>
                    <a:pt x="3566" y="5395"/>
                  </a:lnTo>
                  <a:lnTo>
                    <a:pt x="3601" y="5421"/>
                  </a:lnTo>
                  <a:lnTo>
                    <a:pt x="3606" y="5418"/>
                  </a:lnTo>
                  <a:lnTo>
                    <a:pt x="3635" y="5404"/>
                  </a:lnTo>
                  <a:lnTo>
                    <a:pt x="3667" y="5394"/>
                  </a:lnTo>
                  <a:lnTo>
                    <a:pt x="3699" y="5388"/>
                  </a:lnTo>
                  <a:lnTo>
                    <a:pt x="3732" y="5387"/>
                  </a:lnTo>
                  <a:lnTo>
                    <a:pt x="3764" y="5390"/>
                  </a:lnTo>
                  <a:lnTo>
                    <a:pt x="3796" y="5397"/>
                  </a:lnTo>
                  <a:lnTo>
                    <a:pt x="3827" y="5408"/>
                  </a:lnTo>
                  <a:lnTo>
                    <a:pt x="3856" y="5423"/>
                  </a:lnTo>
                  <a:lnTo>
                    <a:pt x="3883" y="5442"/>
                  </a:lnTo>
                  <a:lnTo>
                    <a:pt x="3907" y="5464"/>
                  </a:lnTo>
                  <a:lnTo>
                    <a:pt x="3928" y="5489"/>
                  </a:lnTo>
                  <a:lnTo>
                    <a:pt x="3945" y="5517"/>
                  </a:lnTo>
                  <a:lnTo>
                    <a:pt x="3959" y="5546"/>
                  </a:lnTo>
                  <a:lnTo>
                    <a:pt x="3969" y="5578"/>
                  </a:lnTo>
                  <a:lnTo>
                    <a:pt x="3975" y="5610"/>
                  </a:lnTo>
                  <a:lnTo>
                    <a:pt x="3976" y="5643"/>
                  </a:lnTo>
                  <a:lnTo>
                    <a:pt x="3975" y="5655"/>
                  </a:lnTo>
                  <a:lnTo>
                    <a:pt x="4004" y="5669"/>
                  </a:lnTo>
                  <a:lnTo>
                    <a:pt x="4082" y="5705"/>
                  </a:lnTo>
                  <a:lnTo>
                    <a:pt x="4161" y="5738"/>
                  </a:lnTo>
                  <a:lnTo>
                    <a:pt x="4241" y="5768"/>
                  </a:lnTo>
                  <a:lnTo>
                    <a:pt x="4323" y="5795"/>
                  </a:lnTo>
                  <a:lnTo>
                    <a:pt x="4405" y="5819"/>
                  </a:lnTo>
                  <a:lnTo>
                    <a:pt x="4489" y="5839"/>
                  </a:lnTo>
                  <a:lnTo>
                    <a:pt x="4572" y="5857"/>
                  </a:lnTo>
                  <a:lnTo>
                    <a:pt x="4657" y="5871"/>
                  </a:lnTo>
                  <a:lnTo>
                    <a:pt x="4742" y="5882"/>
                  </a:lnTo>
                  <a:lnTo>
                    <a:pt x="4828" y="5890"/>
                  </a:lnTo>
                  <a:lnTo>
                    <a:pt x="4914" y="5895"/>
                  </a:lnTo>
                  <a:lnTo>
                    <a:pt x="5000" y="5897"/>
                  </a:lnTo>
                  <a:lnTo>
                    <a:pt x="5086" y="5895"/>
                  </a:lnTo>
                  <a:lnTo>
                    <a:pt x="5172" y="5890"/>
                  </a:lnTo>
                  <a:lnTo>
                    <a:pt x="5258" y="5882"/>
                  </a:lnTo>
                  <a:lnTo>
                    <a:pt x="5343" y="5871"/>
                  </a:lnTo>
                  <a:lnTo>
                    <a:pt x="5428" y="5857"/>
                  </a:lnTo>
                  <a:lnTo>
                    <a:pt x="5511" y="5839"/>
                  </a:lnTo>
                  <a:lnTo>
                    <a:pt x="5595" y="5819"/>
                  </a:lnTo>
                  <a:lnTo>
                    <a:pt x="5677" y="5795"/>
                  </a:lnTo>
                  <a:lnTo>
                    <a:pt x="5759" y="5768"/>
                  </a:lnTo>
                  <a:lnTo>
                    <a:pt x="5839" y="5738"/>
                  </a:lnTo>
                  <a:lnTo>
                    <a:pt x="5918" y="5705"/>
                  </a:lnTo>
                  <a:lnTo>
                    <a:pt x="5996" y="5669"/>
                  </a:lnTo>
                  <a:lnTo>
                    <a:pt x="6025" y="5655"/>
                  </a:lnTo>
                  <a:lnTo>
                    <a:pt x="6024" y="5643"/>
                  </a:lnTo>
                  <a:lnTo>
                    <a:pt x="6025" y="5610"/>
                  </a:lnTo>
                  <a:lnTo>
                    <a:pt x="6031" y="5578"/>
                  </a:lnTo>
                  <a:lnTo>
                    <a:pt x="6041" y="5546"/>
                  </a:lnTo>
                  <a:lnTo>
                    <a:pt x="6055" y="5517"/>
                  </a:lnTo>
                  <a:lnTo>
                    <a:pt x="6072" y="5489"/>
                  </a:lnTo>
                  <a:lnTo>
                    <a:pt x="6093" y="5464"/>
                  </a:lnTo>
                  <a:lnTo>
                    <a:pt x="6117" y="5442"/>
                  </a:lnTo>
                  <a:lnTo>
                    <a:pt x="6144" y="5423"/>
                  </a:lnTo>
                  <a:lnTo>
                    <a:pt x="6173" y="5408"/>
                  </a:lnTo>
                  <a:lnTo>
                    <a:pt x="6204" y="5397"/>
                  </a:lnTo>
                  <a:lnTo>
                    <a:pt x="6236" y="5390"/>
                  </a:lnTo>
                  <a:lnTo>
                    <a:pt x="6268" y="5387"/>
                  </a:lnTo>
                  <a:lnTo>
                    <a:pt x="6301" y="5388"/>
                  </a:lnTo>
                  <a:lnTo>
                    <a:pt x="6333" y="5394"/>
                  </a:lnTo>
                  <a:lnTo>
                    <a:pt x="6365" y="5404"/>
                  </a:lnTo>
                  <a:lnTo>
                    <a:pt x="6394" y="5418"/>
                  </a:lnTo>
                  <a:lnTo>
                    <a:pt x="6399" y="5421"/>
                  </a:lnTo>
                  <a:lnTo>
                    <a:pt x="6434" y="5395"/>
                  </a:lnTo>
                  <a:lnTo>
                    <a:pt x="6500" y="5340"/>
                  </a:lnTo>
                  <a:lnTo>
                    <a:pt x="6564" y="5283"/>
                  </a:lnTo>
                  <a:lnTo>
                    <a:pt x="6625" y="5224"/>
                  </a:lnTo>
                  <a:lnTo>
                    <a:pt x="6685" y="5162"/>
                  </a:lnTo>
                  <a:lnTo>
                    <a:pt x="6742" y="5098"/>
                  </a:lnTo>
                  <a:lnTo>
                    <a:pt x="6797" y="5032"/>
                  </a:lnTo>
                  <a:lnTo>
                    <a:pt x="6849" y="4964"/>
                  </a:lnTo>
                  <a:lnTo>
                    <a:pt x="6899" y="4894"/>
                  </a:lnTo>
                  <a:lnTo>
                    <a:pt x="6946" y="4822"/>
                  </a:lnTo>
                  <a:lnTo>
                    <a:pt x="6991" y="4748"/>
                  </a:lnTo>
                  <a:lnTo>
                    <a:pt x="7032" y="4672"/>
                  </a:lnTo>
                  <a:lnTo>
                    <a:pt x="7071" y="4595"/>
                  </a:lnTo>
                  <a:lnTo>
                    <a:pt x="7107" y="4517"/>
                  </a:lnTo>
                  <a:lnTo>
                    <a:pt x="7140" y="4438"/>
                  </a:lnTo>
                  <a:lnTo>
                    <a:pt x="7170" y="4357"/>
                  </a:lnTo>
                  <a:lnTo>
                    <a:pt x="7196" y="4276"/>
                  </a:lnTo>
                  <a:lnTo>
                    <a:pt x="7220" y="4193"/>
                  </a:lnTo>
                  <a:lnTo>
                    <a:pt x="7241" y="4110"/>
                  </a:lnTo>
                  <a:lnTo>
                    <a:pt x="7258" y="4026"/>
                  </a:lnTo>
                  <a:lnTo>
                    <a:pt x="7272" y="3942"/>
                  </a:lnTo>
                  <a:lnTo>
                    <a:pt x="7284" y="3856"/>
                  </a:lnTo>
                  <a:lnTo>
                    <a:pt x="7292" y="3771"/>
                  </a:lnTo>
                  <a:lnTo>
                    <a:pt x="7296" y="3685"/>
                  </a:lnTo>
                  <a:close/>
                  <a:moveTo>
                    <a:pt x="3877" y="6161"/>
                  </a:moveTo>
                  <a:lnTo>
                    <a:pt x="3839" y="6144"/>
                  </a:lnTo>
                  <a:lnTo>
                    <a:pt x="3260" y="8127"/>
                  </a:lnTo>
                  <a:lnTo>
                    <a:pt x="4101" y="7592"/>
                  </a:lnTo>
                  <a:lnTo>
                    <a:pt x="4129" y="7577"/>
                  </a:lnTo>
                  <a:lnTo>
                    <a:pt x="4159" y="7565"/>
                  </a:lnTo>
                  <a:lnTo>
                    <a:pt x="4190" y="7557"/>
                  </a:lnTo>
                  <a:lnTo>
                    <a:pt x="4222" y="7553"/>
                  </a:lnTo>
                  <a:lnTo>
                    <a:pt x="4255" y="7554"/>
                  </a:lnTo>
                  <a:lnTo>
                    <a:pt x="4287" y="7558"/>
                  </a:lnTo>
                  <a:lnTo>
                    <a:pt x="4318" y="7567"/>
                  </a:lnTo>
                  <a:lnTo>
                    <a:pt x="4347" y="7580"/>
                  </a:lnTo>
                  <a:lnTo>
                    <a:pt x="4375" y="7596"/>
                  </a:lnTo>
                  <a:lnTo>
                    <a:pt x="4401" y="7616"/>
                  </a:lnTo>
                  <a:lnTo>
                    <a:pt x="4423" y="7639"/>
                  </a:lnTo>
                  <a:lnTo>
                    <a:pt x="4443" y="7664"/>
                  </a:lnTo>
                  <a:lnTo>
                    <a:pt x="5000" y="8499"/>
                  </a:lnTo>
                  <a:lnTo>
                    <a:pt x="5557" y="7664"/>
                  </a:lnTo>
                  <a:lnTo>
                    <a:pt x="5577" y="7639"/>
                  </a:lnTo>
                  <a:lnTo>
                    <a:pt x="5599" y="7616"/>
                  </a:lnTo>
                  <a:lnTo>
                    <a:pt x="5625" y="7596"/>
                  </a:lnTo>
                  <a:lnTo>
                    <a:pt x="5653" y="7580"/>
                  </a:lnTo>
                  <a:lnTo>
                    <a:pt x="5682" y="7567"/>
                  </a:lnTo>
                  <a:lnTo>
                    <a:pt x="5713" y="7558"/>
                  </a:lnTo>
                  <a:lnTo>
                    <a:pt x="5745" y="7554"/>
                  </a:lnTo>
                  <a:lnTo>
                    <a:pt x="5778" y="7553"/>
                  </a:lnTo>
                  <a:lnTo>
                    <a:pt x="5810" y="7557"/>
                  </a:lnTo>
                  <a:lnTo>
                    <a:pt x="5841" y="7565"/>
                  </a:lnTo>
                  <a:lnTo>
                    <a:pt x="5871" y="7577"/>
                  </a:lnTo>
                  <a:lnTo>
                    <a:pt x="5899" y="7592"/>
                  </a:lnTo>
                  <a:lnTo>
                    <a:pt x="6740" y="8127"/>
                  </a:lnTo>
                  <a:lnTo>
                    <a:pt x="6161" y="6144"/>
                  </a:lnTo>
                  <a:lnTo>
                    <a:pt x="6123" y="6161"/>
                  </a:lnTo>
                  <a:lnTo>
                    <a:pt x="6114" y="6165"/>
                  </a:lnTo>
                  <a:lnTo>
                    <a:pt x="6026" y="6202"/>
                  </a:lnTo>
                  <a:lnTo>
                    <a:pt x="6017" y="6205"/>
                  </a:lnTo>
                  <a:lnTo>
                    <a:pt x="5928" y="6238"/>
                  </a:lnTo>
                  <a:lnTo>
                    <a:pt x="5919" y="6241"/>
                  </a:lnTo>
                  <a:lnTo>
                    <a:pt x="5829" y="6271"/>
                  </a:lnTo>
                  <a:lnTo>
                    <a:pt x="5820" y="6274"/>
                  </a:lnTo>
                  <a:lnTo>
                    <a:pt x="5729" y="6300"/>
                  </a:lnTo>
                  <a:lnTo>
                    <a:pt x="5720" y="6303"/>
                  </a:lnTo>
                  <a:lnTo>
                    <a:pt x="5628" y="6326"/>
                  </a:lnTo>
                  <a:lnTo>
                    <a:pt x="5618" y="6328"/>
                  </a:lnTo>
                  <a:lnTo>
                    <a:pt x="5525" y="6347"/>
                  </a:lnTo>
                  <a:lnTo>
                    <a:pt x="5516" y="6349"/>
                  </a:lnTo>
                  <a:lnTo>
                    <a:pt x="5422" y="6365"/>
                  </a:lnTo>
                  <a:lnTo>
                    <a:pt x="5413" y="6366"/>
                  </a:lnTo>
                  <a:lnTo>
                    <a:pt x="5319" y="6379"/>
                  </a:lnTo>
                  <a:lnTo>
                    <a:pt x="5309" y="6380"/>
                  </a:lnTo>
                  <a:lnTo>
                    <a:pt x="5214" y="6389"/>
                  </a:lnTo>
                  <a:lnTo>
                    <a:pt x="5205" y="6389"/>
                  </a:lnTo>
                  <a:lnTo>
                    <a:pt x="5110" y="6395"/>
                  </a:lnTo>
                  <a:lnTo>
                    <a:pt x="5100" y="6395"/>
                  </a:lnTo>
                  <a:lnTo>
                    <a:pt x="5005" y="6397"/>
                  </a:lnTo>
                  <a:lnTo>
                    <a:pt x="4995" y="6397"/>
                  </a:lnTo>
                  <a:lnTo>
                    <a:pt x="4900" y="6395"/>
                  </a:lnTo>
                  <a:lnTo>
                    <a:pt x="4890" y="6395"/>
                  </a:lnTo>
                  <a:lnTo>
                    <a:pt x="4795" y="6389"/>
                  </a:lnTo>
                  <a:lnTo>
                    <a:pt x="4786" y="6389"/>
                  </a:lnTo>
                  <a:lnTo>
                    <a:pt x="4691" y="6380"/>
                  </a:lnTo>
                  <a:lnTo>
                    <a:pt x="4681" y="6379"/>
                  </a:lnTo>
                  <a:lnTo>
                    <a:pt x="4587" y="6366"/>
                  </a:lnTo>
                  <a:lnTo>
                    <a:pt x="4578" y="6365"/>
                  </a:lnTo>
                  <a:lnTo>
                    <a:pt x="4484" y="6349"/>
                  </a:lnTo>
                  <a:lnTo>
                    <a:pt x="4475" y="6347"/>
                  </a:lnTo>
                  <a:lnTo>
                    <a:pt x="4382" y="6328"/>
                  </a:lnTo>
                  <a:lnTo>
                    <a:pt x="4372" y="6326"/>
                  </a:lnTo>
                  <a:lnTo>
                    <a:pt x="4280" y="6303"/>
                  </a:lnTo>
                  <a:lnTo>
                    <a:pt x="4271" y="6300"/>
                  </a:lnTo>
                  <a:lnTo>
                    <a:pt x="4180" y="6274"/>
                  </a:lnTo>
                  <a:lnTo>
                    <a:pt x="4171" y="6271"/>
                  </a:lnTo>
                  <a:lnTo>
                    <a:pt x="4081" y="6241"/>
                  </a:lnTo>
                  <a:lnTo>
                    <a:pt x="4072" y="6238"/>
                  </a:lnTo>
                  <a:lnTo>
                    <a:pt x="3983" y="6205"/>
                  </a:lnTo>
                  <a:lnTo>
                    <a:pt x="3974" y="6202"/>
                  </a:lnTo>
                  <a:lnTo>
                    <a:pt x="3886" y="6165"/>
                  </a:lnTo>
                  <a:lnTo>
                    <a:pt x="3877" y="616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137" name="Group 89"/>
          <p:cNvGrpSpPr/>
          <p:nvPr/>
        </p:nvGrpSpPr>
        <p:grpSpPr>
          <a:xfrm>
            <a:off x="3316612" y="4112570"/>
            <a:ext cx="525358" cy="525358"/>
            <a:chOff x="5227152" y="861060"/>
            <a:chExt cx="633600" cy="633600"/>
          </a:xfrm>
        </p:grpSpPr>
        <p:sp>
          <p:nvSpPr>
            <p:cNvPr id="138" name="Accent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719" y="3931"/>
                  </a:moveTo>
                  <a:lnTo>
                    <a:pt x="1711" y="3921"/>
                  </a:lnTo>
                  <a:lnTo>
                    <a:pt x="1628" y="3813"/>
                  </a:lnTo>
                  <a:lnTo>
                    <a:pt x="1617" y="3797"/>
                  </a:lnTo>
                  <a:lnTo>
                    <a:pt x="1609" y="3780"/>
                  </a:lnTo>
                  <a:lnTo>
                    <a:pt x="1602" y="3761"/>
                  </a:lnTo>
                  <a:lnTo>
                    <a:pt x="1598" y="3742"/>
                  </a:lnTo>
                  <a:lnTo>
                    <a:pt x="1597" y="3722"/>
                  </a:lnTo>
                  <a:lnTo>
                    <a:pt x="1598" y="3703"/>
                  </a:lnTo>
                  <a:lnTo>
                    <a:pt x="1602" y="3683"/>
                  </a:lnTo>
                  <a:lnTo>
                    <a:pt x="1608" y="3665"/>
                  </a:lnTo>
                  <a:lnTo>
                    <a:pt x="1617" y="3647"/>
                  </a:lnTo>
                  <a:lnTo>
                    <a:pt x="1628" y="3631"/>
                  </a:lnTo>
                  <a:lnTo>
                    <a:pt x="1641" y="3616"/>
                  </a:lnTo>
                  <a:lnTo>
                    <a:pt x="1656" y="3603"/>
                  </a:lnTo>
                  <a:lnTo>
                    <a:pt x="1672" y="3592"/>
                  </a:lnTo>
                  <a:lnTo>
                    <a:pt x="1689" y="3584"/>
                  </a:lnTo>
                  <a:lnTo>
                    <a:pt x="1708" y="3577"/>
                  </a:lnTo>
                  <a:lnTo>
                    <a:pt x="1727" y="3573"/>
                  </a:lnTo>
                  <a:lnTo>
                    <a:pt x="1747" y="3572"/>
                  </a:lnTo>
                  <a:lnTo>
                    <a:pt x="1766" y="3573"/>
                  </a:lnTo>
                  <a:lnTo>
                    <a:pt x="1786" y="3577"/>
                  </a:lnTo>
                  <a:lnTo>
                    <a:pt x="1804" y="3583"/>
                  </a:lnTo>
                  <a:lnTo>
                    <a:pt x="1822" y="3592"/>
                  </a:lnTo>
                  <a:lnTo>
                    <a:pt x="1838" y="3603"/>
                  </a:lnTo>
                  <a:lnTo>
                    <a:pt x="1853" y="3616"/>
                  </a:lnTo>
                  <a:lnTo>
                    <a:pt x="1866" y="3631"/>
                  </a:lnTo>
                  <a:lnTo>
                    <a:pt x="1945" y="3733"/>
                  </a:lnTo>
                  <a:lnTo>
                    <a:pt x="2019" y="3815"/>
                  </a:lnTo>
                  <a:lnTo>
                    <a:pt x="2090" y="3878"/>
                  </a:lnTo>
                  <a:lnTo>
                    <a:pt x="2156" y="3925"/>
                  </a:lnTo>
                  <a:lnTo>
                    <a:pt x="2217" y="3955"/>
                  </a:lnTo>
                  <a:lnTo>
                    <a:pt x="2274" y="3972"/>
                  </a:lnTo>
                  <a:lnTo>
                    <a:pt x="2328" y="3978"/>
                  </a:lnTo>
                  <a:lnTo>
                    <a:pt x="2382" y="3972"/>
                  </a:lnTo>
                  <a:lnTo>
                    <a:pt x="2439" y="3955"/>
                  </a:lnTo>
                  <a:lnTo>
                    <a:pt x="2500" y="3925"/>
                  </a:lnTo>
                  <a:lnTo>
                    <a:pt x="2566" y="3878"/>
                  </a:lnTo>
                  <a:lnTo>
                    <a:pt x="2637" y="3815"/>
                  </a:lnTo>
                  <a:lnTo>
                    <a:pt x="2711" y="3733"/>
                  </a:lnTo>
                  <a:lnTo>
                    <a:pt x="2790" y="3631"/>
                  </a:lnTo>
                  <a:lnTo>
                    <a:pt x="2803" y="3616"/>
                  </a:lnTo>
                  <a:lnTo>
                    <a:pt x="2818" y="3603"/>
                  </a:lnTo>
                  <a:lnTo>
                    <a:pt x="2834" y="3592"/>
                  </a:lnTo>
                  <a:lnTo>
                    <a:pt x="2852" y="3583"/>
                  </a:lnTo>
                  <a:lnTo>
                    <a:pt x="2870" y="3577"/>
                  </a:lnTo>
                  <a:lnTo>
                    <a:pt x="2889" y="3573"/>
                  </a:lnTo>
                  <a:lnTo>
                    <a:pt x="2909" y="3572"/>
                  </a:lnTo>
                  <a:lnTo>
                    <a:pt x="2929" y="3573"/>
                  </a:lnTo>
                  <a:lnTo>
                    <a:pt x="2948" y="3577"/>
                  </a:lnTo>
                  <a:lnTo>
                    <a:pt x="2966" y="3583"/>
                  </a:lnTo>
                  <a:lnTo>
                    <a:pt x="2984" y="3592"/>
                  </a:lnTo>
                  <a:lnTo>
                    <a:pt x="3000" y="3603"/>
                  </a:lnTo>
                  <a:lnTo>
                    <a:pt x="3015" y="3616"/>
                  </a:lnTo>
                  <a:lnTo>
                    <a:pt x="3028" y="3631"/>
                  </a:lnTo>
                  <a:lnTo>
                    <a:pt x="3107" y="3733"/>
                  </a:lnTo>
                  <a:lnTo>
                    <a:pt x="3181" y="3815"/>
                  </a:lnTo>
                  <a:lnTo>
                    <a:pt x="3252" y="3878"/>
                  </a:lnTo>
                  <a:lnTo>
                    <a:pt x="3318" y="3925"/>
                  </a:lnTo>
                  <a:lnTo>
                    <a:pt x="3379" y="3955"/>
                  </a:lnTo>
                  <a:lnTo>
                    <a:pt x="3436" y="3972"/>
                  </a:lnTo>
                  <a:lnTo>
                    <a:pt x="3490" y="3978"/>
                  </a:lnTo>
                  <a:lnTo>
                    <a:pt x="3544" y="3972"/>
                  </a:lnTo>
                  <a:lnTo>
                    <a:pt x="3601" y="3955"/>
                  </a:lnTo>
                  <a:lnTo>
                    <a:pt x="3662" y="3925"/>
                  </a:lnTo>
                  <a:lnTo>
                    <a:pt x="3728" y="3878"/>
                  </a:lnTo>
                  <a:lnTo>
                    <a:pt x="3799" y="3815"/>
                  </a:lnTo>
                  <a:lnTo>
                    <a:pt x="3873" y="3733"/>
                  </a:lnTo>
                  <a:lnTo>
                    <a:pt x="3952" y="3631"/>
                  </a:lnTo>
                  <a:lnTo>
                    <a:pt x="3965" y="3616"/>
                  </a:lnTo>
                  <a:lnTo>
                    <a:pt x="3980" y="3603"/>
                  </a:lnTo>
                  <a:lnTo>
                    <a:pt x="3996" y="3592"/>
                  </a:lnTo>
                  <a:lnTo>
                    <a:pt x="4014" y="3583"/>
                  </a:lnTo>
                  <a:lnTo>
                    <a:pt x="4032" y="3577"/>
                  </a:lnTo>
                  <a:lnTo>
                    <a:pt x="4052" y="3573"/>
                  </a:lnTo>
                  <a:lnTo>
                    <a:pt x="4071" y="3572"/>
                  </a:lnTo>
                  <a:lnTo>
                    <a:pt x="4091" y="3573"/>
                  </a:lnTo>
                  <a:lnTo>
                    <a:pt x="4110" y="3577"/>
                  </a:lnTo>
                  <a:lnTo>
                    <a:pt x="4128" y="3583"/>
                  </a:lnTo>
                  <a:lnTo>
                    <a:pt x="4146" y="3592"/>
                  </a:lnTo>
                  <a:lnTo>
                    <a:pt x="4162" y="3603"/>
                  </a:lnTo>
                  <a:lnTo>
                    <a:pt x="4177" y="3616"/>
                  </a:lnTo>
                  <a:lnTo>
                    <a:pt x="4190" y="3631"/>
                  </a:lnTo>
                  <a:lnTo>
                    <a:pt x="4269" y="3734"/>
                  </a:lnTo>
                  <a:lnTo>
                    <a:pt x="4343" y="3815"/>
                  </a:lnTo>
                  <a:lnTo>
                    <a:pt x="4413" y="3878"/>
                  </a:lnTo>
                  <a:lnTo>
                    <a:pt x="4480" y="3925"/>
                  </a:lnTo>
                  <a:lnTo>
                    <a:pt x="4541" y="3955"/>
                  </a:lnTo>
                  <a:lnTo>
                    <a:pt x="4598" y="3972"/>
                  </a:lnTo>
                  <a:lnTo>
                    <a:pt x="4651" y="3978"/>
                  </a:lnTo>
                  <a:lnTo>
                    <a:pt x="4705" y="3972"/>
                  </a:lnTo>
                  <a:lnTo>
                    <a:pt x="4762" y="3955"/>
                  </a:lnTo>
                  <a:lnTo>
                    <a:pt x="4823" y="3925"/>
                  </a:lnTo>
                  <a:lnTo>
                    <a:pt x="4890" y="3878"/>
                  </a:lnTo>
                  <a:lnTo>
                    <a:pt x="4960" y="3815"/>
                  </a:lnTo>
                  <a:lnTo>
                    <a:pt x="5034" y="3733"/>
                  </a:lnTo>
                  <a:lnTo>
                    <a:pt x="5113" y="3631"/>
                  </a:lnTo>
                  <a:lnTo>
                    <a:pt x="5126" y="3616"/>
                  </a:lnTo>
                  <a:lnTo>
                    <a:pt x="5141" y="3603"/>
                  </a:lnTo>
                  <a:lnTo>
                    <a:pt x="5157" y="3592"/>
                  </a:lnTo>
                  <a:lnTo>
                    <a:pt x="5175" y="3583"/>
                  </a:lnTo>
                  <a:lnTo>
                    <a:pt x="5193" y="3577"/>
                  </a:lnTo>
                  <a:lnTo>
                    <a:pt x="5212" y="3573"/>
                  </a:lnTo>
                  <a:lnTo>
                    <a:pt x="5232" y="3572"/>
                  </a:lnTo>
                  <a:lnTo>
                    <a:pt x="5252" y="3573"/>
                  </a:lnTo>
                  <a:lnTo>
                    <a:pt x="5271" y="3577"/>
                  </a:lnTo>
                  <a:lnTo>
                    <a:pt x="5289" y="3583"/>
                  </a:lnTo>
                  <a:lnTo>
                    <a:pt x="5307" y="3592"/>
                  </a:lnTo>
                  <a:lnTo>
                    <a:pt x="5323" y="3603"/>
                  </a:lnTo>
                  <a:lnTo>
                    <a:pt x="5338" y="3616"/>
                  </a:lnTo>
                  <a:lnTo>
                    <a:pt x="5351" y="3631"/>
                  </a:lnTo>
                  <a:lnTo>
                    <a:pt x="5430" y="3733"/>
                  </a:lnTo>
                  <a:lnTo>
                    <a:pt x="5504" y="3815"/>
                  </a:lnTo>
                  <a:lnTo>
                    <a:pt x="5575" y="3878"/>
                  </a:lnTo>
                  <a:lnTo>
                    <a:pt x="5641" y="3925"/>
                  </a:lnTo>
                  <a:lnTo>
                    <a:pt x="5702" y="3955"/>
                  </a:lnTo>
                  <a:lnTo>
                    <a:pt x="5759" y="3972"/>
                  </a:lnTo>
                  <a:lnTo>
                    <a:pt x="5813" y="3978"/>
                  </a:lnTo>
                  <a:lnTo>
                    <a:pt x="5867" y="3972"/>
                  </a:lnTo>
                  <a:lnTo>
                    <a:pt x="5924" y="3955"/>
                  </a:lnTo>
                  <a:lnTo>
                    <a:pt x="5985" y="3925"/>
                  </a:lnTo>
                  <a:lnTo>
                    <a:pt x="6051" y="3878"/>
                  </a:lnTo>
                  <a:lnTo>
                    <a:pt x="6122" y="3815"/>
                  </a:lnTo>
                  <a:lnTo>
                    <a:pt x="6196" y="3733"/>
                  </a:lnTo>
                  <a:lnTo>
                    <a:pt x="6275" y="3631"/>
                  </a:lnTo>
                  <a:lnTo>
                    <a:pt x="6288" y="3616"/>
                  </a:lnTo>
                  <a:lnTo>
                    <a:pt x="6303" y="3603"/>
                  </a:lnTo>
                  <a:lnTo>
                    <a:pt x="6319" y="3592"/>
                  </a:lnTo>
                  <a:lnTo>
                    <a:pt x="6337" y="3583"/>
                  </a:lnTo>
                  <a:lnTo>
                    <a:pt x="6355" y="3577"/>
                  </a:lnTo>
                  <a:lnTo>
                    <a:pt x="6374" y="3573"/>
                  </a:lnTo>
                  <a:lnTo>
                    <a:pt x="6394" y="3572"/>
                  </a:lnTo>
                  <a:lnTo>
                    <a:pt x="6414" y="3573"/>
                  </a:lnTo>
                  <a:lnTo>
                    <a:pt x="6433" y="3577"/>
                  </a:lnTo>
                  <a:lnTo>
                    <a:pt x="6451" y="3583"/>
                  </a:lnTo>
                  <a:lnTo>
                    <a:pt x="6469" y="3592"/>
                  </a:lnTo>
                  <a:lnTo>
                    <a:pt x="6485" y="3603"/>
                  </a:lnTo>
                  <a:lnTo>
                    <a:pt x="6500" y="3616"/>
                  </a:lnTo>
                  <a:lnTo>
                    <a:pt x="6513" y="3631"/>
                  </a:lnTo>
                  <a:lnTo>
                    <a:pt x="6592" y="3733"/>
                  </a:lnTo>
                  <a:lnTo>
                    <a:pt x="6666" y="3815"/>
                  </a:lnTo>
                  <a:lnTo>
                    <a:pt x="6737" y="3878"/>
                  </a:lnTo>
                  <a:lnTo>
                    <a:pt x="6803" y="3925"/>
                  </a:lnTo>
                  <a:lnTo>
                    <a:pt x="6864" y="3955"/>
                  </a:lnTo>
                  <a:lnTo>
                    <a:pt x="6921" y="3972"/>
                  </a:lnTo>
                  <a:lnTo>
                    <a:pt x="6975" y="3978"/>
                  </a:lnTo>
                  <a:lnTo>
                    <a:pt x="7029" y="3972"/>
                  </a:lnTo>
                  <a:lnTo>
                    <a:pt x="7086" y="3955"/>
                  </a:lnTo>
                  <a:lnTo>
                    <a:pt x="7147" y="3925"/>
                  </a:lnTo>
                  <a:lnTo>
                    <a:pt x="7213" y="3878"/>
                  </a:lnTo>
                  <a:lnTo>
                    <a:pt x="7284" y="3815"/>
                  </a:lnTo>
                  <a:lnTo>
                    <a:pt x="7358" y="3733"/>
                  </a:lnTo>
                  <a:lnTo>
                    <a:pt x="7437" y="3631"/>
                  </a:lnTo>
                  <a:lnTo>
                    <a:pt x="7450" y="3616"/>
                  </a:lnTo>
                  <a:lnTo>
                    <a:pt x="7465" y="3603"/>
                  </a:lnTo>
                  <a:lnTo>
                    <a:pt x="7481" y="3592"/>
                  </a:lnTo>
                  <a:lnTo>
                    <a:pt x="7499" y="3583"/>
                  </a:lnTo>
                  <a:lnTo>
                    <a:pt x="7517" y="3577"/>
                  </a:lnTo>
                  <a:lnTo>
                    <a:pt x="7537" y="3573"/>
                  </a:lnTo>
                  <a:lnTo>
                    <a:pt x="7556" y="3572"/>
                  </a:lnTo>
                  <a:lnTo>
                    <a:pt x="7576" y="3573"/>
                  </a:lnTo>
                  <a:lnTo>
                    <a:pt x="7595" y="3577"/>
                  </a:lnTo>
                  <a:lnTo>
                    <a:pt x="7614" y="3584"/>
                  </a:lnTo>
                  <a:lnTo>
                    <a:pt x="7631" y="3592"/>
                  </a:lnTo>
                  <a:lnTo>
                    <a:pt x="7647" y="3603"/>
                  </a:lnTo>
                  <a:lnTo>
                    <a:pt x="7662" y="3616"/>
                  </a:lnTo>
                  <a:lnTo>
                    <a:pt x="7675" y="3631"/>
                  </a:lnTo>
                  <a:lnTo>
                    <a:pt x="7686" y="3647"/>
                  </a:lnTo>
                  <a:lnTo>
                    <a:pt x="7695" y="3665"/>
                  </a:lnTo>
                  <a:lnTo>
                    <a:pt x="7701" y="3683"/>
                  </a:lnTo>
                  <a:lnTo>
                    <a:pt x="7705" y="3703"/>
                  </a:lnTo>
                  <a:lnTo>
                    <a:pt x="7706" y="3722"/>
                  </a:lnTo>
                  <a:lnTo>
                    <a:pt x="7705" y="3742"/>
                  </a:lnTo>
                  <a:lnTo>
                    <a:pt x="7701" y="3761"/>
                  </a:lnTo>
                  <a:lnTo>
                    <a:pt x="7694" y="3780"/>
                  </a:lnTo>
                  <a:lnTo>
                    <a:pt x="7686" y="3797"/>
                  </a:lnTo>
                  <a:lnTo>
                    <a:pt x="7675" y="3813"/>
                  </a:lnTo>
                  <a:lnTo>
                    <a:pt x="7592" y="3921"/>
                  </a:lnTo>
                  <a:lnTo>
                    <a:pt x="7584" y="3931"/>
                  </a:lnTo>
                  <a:lnTo>
                    <a:pt x="7501" y="4022"/>
                  </a:lnTo>
                  <a:lnTo>
                    <a:pt x="7490" y="4033"/>
                  </a:lnTo>
                  <a:lnTo>
                    <a:pt x="7407" y="4107"/>
                  </a:lnTo>
                  <a:lnTo>
                    <a:pt x="7393" y="4119"/>
                  </a:lnTo>
                  <a:lnTo>
                    <a:pt x="7310" y="4177"/>
                  </a:lnTo>
                  <a:lnTo>
                    <a:pt x="7291" y="4188"/>
                  </a:lnTo>
                  <a:lnTo>
                    <a:pt x="7208" y="4229"/>
                  </a:lnTo>
                  <a:lnTo>
                    <a:pt x="7184" y="4239"/>
                  </a:lnTo>
                  <a:lnTo>
                    <a:pt x="7101" y="4264"/>
                  </a:lnTo>
                  <a:lnTo>
                    <a:pt x="7073" y="4269"/>
                  </a:lnTo>
                  <a:lnTo>
                    <a:pt x="6990" y="4278"/>
                  </a:lnTo>
                  <a:lnTo>
                    <a:pt x="6975" y="4278"/>
                  </a:lnTo>
                  <a:lnTo>
                    <a:pt x="6960" y="4278"/>
                  </a:lnTo>
                  <a:lnTo>
                    <a:pt x="6877" y="4269"/>
                  </a:lnTo>
                  <a:lnTo>
                    <a:pt x="6849" y="4264"/>
                  </a:lnTo>
                  <a:lnTo>
                    <a:pt x="6766" y="4239"/>
                  </a:lnTo>
                  <a:lnTo>
                    <a:pt x="6742" y="4229"/>
                  </a:lnTo>
                  <a:lnTo>
                    <a:pt x="6659" y="4188"/>
                  </a:lnTo>
                  <a:lnTo>
                    <a:pt x="6640" y="4177"/>
                  </a:lnTo>
                  <a:lnTo>
                    <a:pt x="6557" y="4119"/>
                  </a:lnTo>
                  <a:lnTo>
                    <a:pt x="6543" y="4107"/>
                  </a:lnTo>
                  <a:lnTo>
                    <a:pt x="6460" y="4033"/>
                  </a:lnTo>
                  <a:lnTo>
                    <a:pt x="6449" y="4022"/>
                  </a:lnTo>
                  <a:lnTo>
                    <a:pt x="6394" y="3962"/>
                  </a:lnTo>
                  <a:lnTo>
                    <a:pt x="6339" y="4022"/>
                  </a:lnTo>
                  <a:lnTo>
                    <a:pt x="6328" y="4033"/>
                  </a:lnTo>
                  <a:lnTo>
                    <a:pt x="6245" y="4107"/>
                  </a:lnTo>
                  <a:lnTo>
                    <a:pt x="6231" y="4119"/>
                  </a:lnTo>
                  <a:lnTo>
                    <a:pt x="6148" y="4177"/>
                  </a:lnTo>
                  <a:lnTo>
                    <a:pt x="6129" y="4188"/>
                  </a:lnTo>
                  <a:lnTo>
                    <a:pt x="6046" y="4229"/>
                  </a:lnTo>
                  <a:lnTo>
                    <a:pt x="6022" y="4239"/>
                  </a:lnTo>
                  <a:lnTo>
                    <a:pt x="5939" y="4264"/>
                  </a:lnTo>
                  <a:lnTo>
                    <a:pt x="5911" y="4269"/>
                  </a:lnTo>
                  <a:lnTo>
                    <a:pt x="5828" y="4278"/>
                  </a:lnTo>
                  <a:lnTo>
                    <a:pt x="5813" y="4278"/>
                  </a:lnTo>
                  <a:lnTo>
                    <a:pt x="5798" y="4278"/>
                  </a:lnTo>
                  <a:lnTo>
                    <a:pt x="5715" y="4269"/>
                  </a:lnTo>
                  <a:lnTo>
                    <a:pt x="5687" y="4264"/>
                  </a:lnTo>
                  <a:lnTo>
                    <a:pt x="5604" y="4239"/>
                  </a:lnTo>
                  <a:lnTo>
                    <a:pt x="5580" y="4229"/>
                  </a:lnTo>
                  <a:lnTo>
                    <a:pt x="5497" y="4188"/>
                  </a:lnTo>
                  <a:lnTo>
                    <a:pt x="5478" y="4177"/>
                  </a:lnTo>
                  <a:lnTo>
                    <a:pt x="5395" y="4119"/>
                  </a:lnTo>
                  <a:lnTo>
                    <a:pt x="5381" y="4107"/>
                  </a:lnTo>
                  <a:lnTo>
                    <a:pt x="5298" y="4033"/>
                  </a:lnTo>
                  <a:lnTo>
                    <a:pt x="5287" y="4022"/>
                  </a:lnTo>
                  <a:lnTo>
                    <a:pt x="5232" y="3962"/>
                  </a:lnTo>
                  <a:lnTo>
                    <a:pt x="5177" y="4022"/>
                  </a:lnTo>
                  <a:lnTo>
                    <a:pt x="5166" y="4033"/>
                  </a:lnTo>
                  <a:lnTo>
                    <a:pt x="5083" y="4107"/>
                  </a:lnTo>
                  <a:lnTo>
                    <a:pt x="5069" y="4119"/>
                  </a:lnTo>
                  <a:lnTo>
                    <a:pt x="4986" y="4177"/>
                  </a:lnTo>
                  <a:lnTo>
                    <a:pt x="4967" y="4188"/>
                  </a:lnTo>
                  <a:lnTo>
                    <a:pt x="4884" y="4229"/>
                  </a:lnTo>
                  <a:lnTo>
                    <a:pt x="4860" y="4239"/>
                  </a:lnTo>
                  <a:lnTo>
                    <a:pt x="4777" y="4264"/>
                  </a:lnTo>
                  <a:lnTo>
                    <a:pt x="4749" y="4269"/>
                  </a:lnTo>
                  <a:lnTo>
                    <a:pt x="4666" y="4278"/>
                  </a:lnTo>
                  <a:lnTo>
                    <a:pt x="4651" y="4278"/>
                  </a:lnTo>
                  <a:lnTo>
                    <a:pt x="4636" y="4278"/>
                  </a:lnTo>
                  <a:lnTo>
                    <a:pt x="4553" y="4269"/>
                  </a:lnTo>
                  <a:lnTo>
                    <a:pt x="4525" y="4264"/>
                  </a:lnTo>
                  <a:lnTo>
                    <a:pt x="4442" y="4239"/>
                  </a:lnTo>
                  <a:lnTo>
                    <a:pt x="4418" y="4229"/>
                  </a:lnTo>
                  <a:lnTo>
                    <a:pt x="4335" y="4188"/>
                  </a:lnTo>
                  <a:lnTo>
                    <a:pt x="4316" y="4177"/>
                  </a:lnTo>
                  <a:lnTo>
                    <a:pt x="4234" y="4119"/>
                  </a:lnTo>
                  <a:lnTo>
                    <a:pt x="4219" y="4107"/>
                  </a:lnTo>
                  <a:lnTo>
                    <a:pt x="4136" y="4033"/>
                  </a:lnTo>
                  <a:lnTo>
                    <a:pt x="4126" y="4022"/>
                  </a:lnTo>
                  <a:lnTo>
                    <a:pt x="4071" y="3962"/>
                  </a:lnTo>
                  <a:lnTo>
                    <a:pt x="4016" y="4022"/>
                  </a:lnTo>
                  <a:lnTo>
                    <a:pt x="4005" y="4033"/>
                  </a:lnTo>
                  <a:lnTo>
                    <a:pt x="3922" y="4107"/>
                  </a:lnTo>
                  <a:lnTo>
                    <a:pt x="3908" y="4119"/>
                  </a:lnTo>
                  <a:lnTo>
                    <a:pt x="3825" y="4177"/>
                  </a:lnTo>
                  <a:lnTo>
                    <a:pt x="3806" y="4188"/>
                  </a:lnTo>
                  <a:lnTo>
                    <a:pt x="3723" y="4229"/>
                  </a:lnTo>
                  <a:lnTo>
                    <a:pt x="3699" y="4239"/>
                  </a:lnTo>
                  <a:lnTo>
                    <a:pt x="3616" y="4264"/>
                  </a:lnTo>
                  <a:lnTo>
                    <a:pt x="3588" y="4269"/>
                  </a:lnTo>
                  <a:lnTo>
                    <a:pt x="3505" y="4278"/>
                  </a:lnTo>
                  <a:lnTo>
                    <a:pt x="3490" y="4278"/>
                  </a:lnTo>
                  <a:lnTo>
                    <a:pt x="3475" y="4278"/>
                  </a:lnTo>
                  <a:lnTo>
                    <a:pt x="3392" y="4269"/>
                  </a:lnTo>
                  <a:lnTo>
                    <a:pt x="3364" y="4264"/>
                  </a:lnTo>
                  <a:lnTo>
                    <a:pt x="3281" y="4239"/>
                  </a:lnTo>
                  <a:lnTo>
                    <a:pt x="3257" y="4229"/>
                  </a:lnTo>
                  <a:lnTo>
                    <a:pt x="3174" y="4188"/>
                  </a:lnTo>
                  <a:lnTo>
                    <a:pt x="3155" y="4177"/>
                  </a:lnTo>
                  <a:lnTo>
                    <a:pt x="3072" y="4119"/>
                  </a:lnTo>
                  <a:lnTo>
                    <a:pt x="3058" y="4107"/>
                  </a:lnTo>
                  <a:lnTo>
                    <a:pt x="2975" y="4033"/>
                  </a:lnTo>
                  <a:lnTo>
                    <a:pt x="2964" y="4022"/>
                  </a:lnTo>
                  <a:lnTo>
                    <a:pt x="2909" y="3962"/>
                  </a:lnTo>
                  <a:lnTo>
                    <a:pt x="2854" y="4022"/>
                  </a:lnTo>
                  <a:lnTo>
                    <a:pt x="2843" y="4033"/>
                  </a:lnTo>
                  <a:lnTo>
                    <a:pt x="2760" y="4107"/>
                  </a:lnTo>
                  <a:lnTo>
                    <a:pt x="2746" y="4119"/>
                  </a:lnTo>
                  <a:lnTo>
                    <a:pt x="2663" y="4177"/>
                  </a:lnTo>
                  <a:lnTo>
                    <a:pt x="2644" y="4188"/>
                  </a:lnTo>
                  <a:lnTo>
                    <a:pt x="2561" y="4229"/>
                  </a:lnTo>
                  <a:lnTo>
                    <a:pt x="2537" y="4239"/>
                  </a:lnTo>
                  <a:lnTo>
                    <a:pt x="2454" y="4264"/>
                  </a:lnTo>
                  <a:lnTo>
                    <a:pt x="2426" y="4269"/>
                  </a:lnTo>
                  <a:lnTo>
                    <a:pt x="2343" y="4278"/>
                  </a:lnTo>
                  <a:lnTo>
                    <a:pt x="2328" y="4278"/>
                  </a:lnTo>
                  <a:lnTo>
                    <a:pt x="2313" y="4278"/>
                  </a:lnTo>
                  <a:lnTo>
                    <a:pt x="2230" y="4269"/>
                  </a:lnTo>
                  <a:lnTo>
                    <a:pt x="2202" y="4264"/>
                  </a:lnTo>
                  <a:lnTo>
                    <a:pt x="2119" y="4239"/>
                  </a:lnTo>
                  <a:lnTo>
                    <a:pt x="2095" y="4229"/>
                  </a:lnTo>
                  <a:lnTo>
                    <a:pt x="2012" y="4188"/>
                  </a:lnTo>
                  <a:lnTo>
                    <a:pt x="1993" y="4177"/>
                  </a:lnTo>
                  <a:lnTo>
                    <a:pt x="1910" y="4119"/>
                  </a:lnTo>
                  <a:lnTo>
                    <a:pt x="1896" y="4107"/>
                  </a:lnTo>
                  <a:lnTo>
                    <a:pt x="1813" y="4033"/>
                  </a:lnTo>
                  <a:lnTo>
                    <a:pt x="1802" y="4022"/>
                  </a:lnTo>
                  <a:lnTo>
                    <a:pt x="1719" y="3931"/>
                  </a:lnTo>
                  <a:close/>
                  <a:moveTo>
                    <a:pt x="2444" y="6394"/>
                  </a:moveTo>
                  <a:lnTo>
                    <a:pt x="2444" y="5116"/>
                  </a:lnTo>
                  <a:lnTo>
                    <a:pt x="3838" y="5116"/>
                  </a:lnTo>
                  <a:lnTo>
                    <a:pt x="3838" y="6394"/>
                  </a:lnTo>
                  <a:lnTo>
                    <a:pt x="2444" y="63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9" name="Outline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278" y="3801"/>
                  </a:moveTo>
                  <a:lnTo>
                    <a:pt x="813" y="2407"/>
                  </a:lnTo>
                  <a:lnTo>
                    <a:pt x="804" y="2374"/>
                  </a:lnTo>
                  <a:lnTo>
                    <a:pt x="800" y="2341"/>
                  </a:lnTo>
                  <a:lnTo>
                    <a:pt x="801" y="2307"/>
                  </a:lnTo>
                  <a:lnTo>
                    <a:pt x="806" y="2274"/>
                  </a:lnTo>
                  <a:lnTo>
                    <a:pt x="816" y="2241"/>
                  </a:lnTo>
                  <a:lnTo>
                    <a:pt x="829" y="2211"/>
                  </a:lnTo>
                  <a:lnTo>
                    <a:pt x="847" y="2182"/>
                  </a:lnTo>
                  <a:lnTo>
                    <a:pt x="869" y="2156"/>
                  </a:lnTo>
                  <a:lnTo>
                    <a:pt x="894" y="2133"/>
                  </a:lnTo>
                  <a:lnTo>
                    <a:pt x="921" y="2114"/>
                  </a:lnTo>
                  <a:lnTo>
                    <a:pt x="951" y="2098"/>
                  </a:lnTo>
                  <a:lnTo>
                    <a:pt x="983" y="2087"/>
                  </a:lnTo>
                  <a:lnTo>
                    <a:pt x="1016" y="2080"/>
                  </a:lnTo>
                  <a:lnTo>
                    <a:pt x="1050" y="2078"/>
                  </a:lnTo>
                  <a:lnTo>
                    <a:pt x="8950" y="2078"/>
                  </a:lnTo>
                  <a:lnTo>
                    <a:pt x="8984" y="2080"/>
                  </a:lnTo>
                  <a:lnTo>
                    <a:pt x="9017" y="2087"/>
                  </a:lnTo>
                  <a:lnTo>
                    <a:pt x="9049" y="2098"/>
                  </a:lnTo>
                  <a:lnTo>
                    <a:pt x="9079" y="2114"/>
                  </a:lnTo>
                  <a:lnTo>
                    <a:pt x="9106" y="2133"/>
                  </a:lnTo>
                  <a:lnTo>
                    <a:pt x="9131" y="2156"/>
                  </a:lnTo>
                  <a:lnTo>
                    <a:pt x="9153" y="2182"/>
                  </a:lnTo>
                  <a:lnTo>
                    <a:pt x="9171" y="2211"/>
                  </a:lnTo>
                  <a:lnTo>
                    <a:pt x="9184" y="2241"/>
                  </a:lnTo>
                  <a:lnTo>
                    <a:pt x="9194" y="2274"/>
                  </a:lnTo>
                  <a:lnTo>
                    <a:pt x="9199" y="2307"/>
                  </a:lnTo>
                  <a:lnTo>
                    <a:pt x="9200" y="2341"/>
                  </a:lnTo>
                  <a:lnTo>
                    <a:pt x="9196" y="2374"/>
                  </a:lnTo>
                  <a:lnTo>
                    <a:pt x="9187" y="2407"/>
                  </a:lnTo>
                  <a:lnTo>
                    <a:pt x="8722" y="3801"/>
                  </a:lnTo>
                  <a:lnTo>
                    <a:pt x="8710" y="3830"/>
                  </a:lnTo>
                  <a:lnTo>
                    <a:pt x="8695" y="3857"/>
                  </a:lnTo>
                  <a:lnTo>
                    <a:pt x="8677" y="3882"/>
                  </a:lnTo>
                  <a:lnTo>
                    <a:pt x="8655" y="3905"/>
                  </a:lnTo>
                  <a:lnTo>
                    <a:pt x="8631" y="3925"/>
                  </a:lnTo>
                  <a:lnTo>
                    <a:pt x="8605" y="3941"/>
                  </a:lnTo>
                  <a:lnTo>
                    <a:pt x="8576" y="3955"/>
                  </a:lnTo>
                  <a:lnTo>
                    <a:pt x="8547" y="3964"/>
                  </a:lnTo>
                  <a:lnTo>
                    <a:pt x="8516" y="3970"/>
                  </a:lnTo>
                  <a:lnTo>
                    <a:pt x="8503" y="3971"/>
                  </a:lnTo>
                  <a:lnTo>
                    <a:pt x="8503" y="7672"/>
                  </a:lnTo>
                  <a:lnTo>
                    <a:pt x="8501" y="7705"/>
                  </a:lnTo>
                  <a:lnTo>
                    <a:pt x="8494" y="7737"/>
                  </a:lnTo>
                  <a:lnTo>
                    <a:pt x="8484" y="7768"/>
                  </a:lnTo>
                  <a:lnTo>
                    <a:pt x="8470" y="7797"/>
                  </a:lnTo>
                  <a:lnTo>
                    <a:pt x="8451" y="7824"/>
                  </a:lnTo>
                  <a:lnTo>
                    <a:pt x="8430" y="7849"/>
                  </a:lnTo>
                  <a:lnTo>
                    <a:pt x="8405" y="7870"/>
                  </a:lnTo>
                  <a:lnTo>
                    <a:pt x="8378" y="7889"/>
                  </a:lnTo>
                  <a:lnTo>
                    <a:pt x="8349" y="7903"/>
                  </a:lnTo>
                  <a:lnTo>
                    <a:pt x="8318" y="7913"/>
                  </a:lnTo>
                  <a:lnTo>
                    <a:pt x="8286" y="7920"/>
                  </a:lnTo>
                  <a:lnTo>
                    <a:pt x="8253" y="7922"/>
                  </a:lnTo>
                  <a:lnTo>
                    <a:pt x="5929" y="7922"/>
                  </a:lnTo>
                  <a:lnTo>
                    <a:pt x="4535" y="7922"/>
                  </a:lnTo>
                  <a:lnTo>
                    <a:pt x="1747" y="7922"/>
                  </a:lnTo>
                  <a:lnTo>
                    <a:pt x="1714" y="7920"/>
                  </a:lnTo>
                  <a:lnTo>
                    <a:pt x="1682" y="7913"/>
                  </a:lnTo>
                  <a:lnTo>
                    <a:pt x="1651" y="7903"/>
                  </a:lnTo>
                  <a:lnTo>
                    <a:pt x="1622" y="7889"/>
                  </a:lnTo>
                  <a:lnTo>
                    <a:pt x="1595" y="7870"/>
                  </a:lnTo>
                  <a:lnTo>
                    <a:pt x="1570" y="7849"/>
                  </a:lnTo>
                  <a:lnTo>
                    <a:pt x="1549" y="7824"/>
                  </a:lnTo>
                  <a:lnTo>
                    <a:pt x="1530" y="7797"/>
                  </a:lnTo>
                  <a:lnTo>
                    <a:pt x="1516" y="7768"/>
                  </a:lnTo>
                  <a:lnTo>
                    <a:pt x="1506" y="7737"/>
                  </a:lnTo>
                  <a:lnTo>
                    <a:pt x="1499" y="7705"/>
                  </a:lnTo>
                  <a:lnTo>
                    <a:pt x="1497" y="7672"/>
                  </a:lnTo>
                  <a:lnTo>
                    <a:pt x="1497" y="3971"/>
                  </a:lnTo>
                  <a:lnTo>
                    <a:pt x="1484" y="3970"/>
                  </a:lnTo>
                  <a:lnTo>
                    <a:pt x="1453" y="3964"/>
                  </a:lnTo>
                  <a:lnTo>
                    <a:pt x="1424" y="3955"/>
                  </a:lnTo>
                  <a:lnTo>
                    <a:pt x="1395" y="3941"/>
                  </a:lnTo>
                  <a:lnTo>
                    <a:pt x="1369" y="3925"/>
                  </a:lnTo>
                  <a:lnTo>
                    <a:pt x="1345" y="3905"/>
                  </a:lnTo>
                  <a:lnTo>
                    <a:pt x="1323" y="3882"/>
                  </a:lnTo>
                  <a:lnTo>
                    <a:pt x="1305" y="3857"/>
                  </a:lnTo>
                  <a:lnTo>
                    <a:pt x="1290" y="3830"/>
                  </a:lnTo>
                  <a:lnTo>
                    <a:pt x="1278" y="3801"/>
                  </a:lnTo>
                  <a:close/>
                  <a:moveTo>
                    <a:pt x="8603" y="2578"/>
                  </a:moveTo>
                  <a:lnTo>
                    <a:pt x="1397" y="2578"/>
                  </a:lnTo>
                  <a:lnTo>
                    <a:pt x="1695" y="3472"/>
                  </a:lnTo>
                  <a:lnTo>
                    <a:pt x="1747" y="3472"/>
                  </a:lnTo>
                  <a:lnTo>
                    <a:pt x="8253" y="3472"/>
                  </a:lnTo>
                  <a:lnTo>
                    <a:pt x="8305" y="3472"/>
                  </a:lnTo>
                  <a:lnTo>
                    <a:pt x="8603" y="2578"/>
                  </a:lnTo>
                  <a:close/>
                  <a:moveTo>
                    <a:pt x="8003" y="3972"/>
                  </a:moveTo>
                  <a:lnTo>
                    <a:pt x="1997" y="3972"/>
                  </a:lnTo>
                  <a:lnTo>
                    <a:pt x="1997" y="7422"/>
                  </a:lnTo>
                  <a:lnTo>
                    <a:pt x="4285" y="7422"/>
                  </a:lnTo>
                  <a:lnTo>
                    <a:pt x="4285" y="5581"/>
                  </a:lnTo>
                  <a:lnTo>
                    <a:pt x="4287" y="5548"/>
                  </a:lnTo>
                  <a:lnTo>
                    <a:pt x="4294" y="5516"/>
                  </a:lnTo>
                  <a:lnTo>
                    <a:pt x="4304" y="5485"/>
                  </a:lnTo>
                  <a:lnTo>
                    <a:pt x="4318" y="5456"/>
                  </a:lnTo>
                  <a:lnTo>
                    <a:pt x="4337" y="5429"/>
                  </a:lnTo>
                  <a:lnTo>
                    <a:pt x="4358" y="5404"/>
                  </a:lnTo>
                  <a:lnTo>
                    <a:pt x="4383" y="5383"/>
                  </a:lnTo>
                  <a:lnTo>
                    <a:pt x="4410" y="5364"/>
                  </a:lnTo>
                  <a:lnTo>
                    <a:pt x="4439" y="5350"/>
                  </a:lnTo>
                  <a:lnTo>
                    <a:pt x="4470" y="5340"/>
                  </a:lnTo>
                  <a:lnTo>
                    <a:pt x="4502" y="5333"/>
                  </a:lnTo>
                  <a:lnTo>
                    <a:pt x="4535" y="5331"/>
                  </a:lnTo>
                  <a:lnTo>
                    <a:pt x="5929" y="5331"/>
                  </a:lnTo>
                  <a:lnTo>
                    <a:pt x="5962" y="5333"/>
                  </a:lnTo>
                  <a:lnTo>
                    <a:pt x="5994" y="5340"/>
                  </a:lnTo>
                  <a:lnTo>
                    <a:pt x="6025" y="5350"/>
                  </a:lnTo>
                  <a:lnTo>
                    <a:pt x="6054" y="5364"/>
                  </a:lnTo>
                  <a:lnTo>
                    <a:pt x="6081" y="5383"/>
                  </a:lnTo>
                  <a:lnTo>
                    <a:pt x="6106" y="5404"/>
                  </a:lnTo>
                  <a:lnTo>
                    <a:pt x="6127" y="5429"/>
                  </a:lnTo>
                  <a:lnTo>
                    <a:pt x="6146" y="5456"/>
                  </a:lnTo>
                  <a:lnTo>
                    <a:pt x="6160" y="5485"/>
                  </a:lnTo>
                  <a:lnTo>
                    <a:pt x="6170" y="5516"/>
                  </a:lnTo>
                  <a:lnTo>
                    <a:pt x="6177" y="5548"/>
                  </a:lnTo>
                  <a:lnTo>
                    <a:pt x="6179" y="5581"/>
                  </a:lnTo>
                  <a:lnTo>
                    <a:pt x="6179" y="7422"/>
                  </a:lnTo>
                  <a:lnTo>
                    <a:pt x="8003" y="7422"/>
                  </a:lnTo>
                  <a:lnTo>
                    <a:pt x="8003" y="3972"/>
                  </a:lnTo>
                  <a:close/>
                  <a:moveTo>
                    <a:pt x="4785" y="5831"/>
                  </a:moveTo>
                  <a:lnTo>
                    <a:pt x="4785" y="7422"/>
                  </a:lnTo>
                  <a:lnTo>
                    <a:pt x="5679" y="7422"/>
                  </a:lnTo>
                  <a:lnTo>
                    <a:pt x="5679" y="5831"/>
                  </a:lnTo>
                  <a:lnTo>
                    <a:pt x="4785" y="583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0738F4-6C3C-4F76-B925-D2D5506B8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74908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974F40-671B-4F03-A313-ACF5F2ADF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Quality &amp; Compliance Dashboard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34374E-D767-48DF-818F-C7C1A6FCB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33</a:t>
            </a:fld>
            <a:endParaRPr lang="en-PH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EED1C6A-790B-45AD-AA78-7832978E2E74}"/>
              </a:ext>
            </a:extLst>
          </p:cNvPr>
          <p:cNvSpPr/>
          <p:nvPr/>
        </p:nvSpPr>
        <p:spPr>
          <a:xfrm>
            <a:off x="650640" y="4080495"/>
            <a:ext cx="3336000" cy="1928843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C6ABFB9-A88C-4118-9DE3-23E977194F13}"/>
              </a:ext>
            </a:extLst>
          </p:cNvPr>
          <p:cNvSpPr/>
          <p:nvPr/>
        </p:nvSpPr>
        <p:spPr>
          <a:xfrm>
            <a:off x="650640" y="1650669"/>
            <a:ext cx="3336000" cy="1928843"/>
          </a:xfrm>
          <a:prstGeom prst="roundRect">
            <a:avLst/>
          </a:prstGeom>
          <a:solidFill>
            <a:schemeClr val="accent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B2E22E-C1B1-4C5E-BB57-FE3D4BA73406}"/>
              </a:ext>
            </a:extLst>
          </p:cNvPr>
          <p:cNvSpPr/>
          <p:nvPr/>
        </p:nvSpPr>
        <p:spPr>
          <a:xfrm>
            <a:off x="715725" y="1495425"/>
            <a:ext cx="3205830" cy="2239328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Audits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Every store gets a monthly unannounced audit against the 120-point standard: food safety, speed, hospitality, facilities.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Stores scoring below 85 enter a structured remediation plan with weekly coach visits until re-certified.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737488-0CE2-46EF-9B3E-7C758E12D959}"/>
              </a:ext>
            </a:extLst>
          </p:cNvPr>
          <p:cNvSpPr/>
          <p:nvPr/>
        </p:nvSpPr>
        <p:spPr>
          <a:xfrm>
            <a:off x="715725" y="3925251"/>
            <a:ext cx="3205830" cy="2239328"/>
          </a:xfrm>
          <a:prstGeom prst="rect">
            <a:avLst/>
          </a:prstGeom>
          <a:solidFill>
            <a:schemeClr val="bg1"/>
          </a:solidFill>
          <a:ln w="9525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rial" panose="020B0604020202020204" pitchFamily="34" charset="0"/>
              </a:rPr>
              <a:t>Mystery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Third-party mystery diners visit twice a quarter, scoring accuracy, service time and food quality.</a:t>
            </a:r>
          </a:p>
          <a:p>
            <a:pPr marL="273050" indent="-1714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Scores feed each store's quarterly bonus pool, aligning crews directly with the guest experience.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758641E-6714-4B97-B841-594E6B69F440}"/>
              </a:ext>
            </a:extLst>
          </p:cNvPr>
          <p:cNvGrpSpPr/>
          <p:nvPr/>
        </p:nvGrpSpPr>
        <p:grpSpPr>
          <a:xfrm>
            <a:off x="4191000" y="1495424"/>
            <a:ext cx="7372349" cy="4669155"/>
            <a:chOff x="4191000" y="1495425"/>
            <a:chExt cx="7372349" cy="2514600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6D08367-AA51-442A-9B82-3C03A48590CA}"/>
                </a:ext>
              </a:extLst>
            </p:cNvPr>
            <p:cNvSpPr/>
            <p:nvPr/>
          </p:nvSpPr>
          <p:spPr>
            <a:xfrm>
              <a:off x="4191000" y="1544490"/>
              <a:ext cx="7372349" cy="2416475"/>
            </a:xfrm>
            <a:prstGeom prst="roundRect">
              <a:avLst/>
            </a:prstGeom>
            <a:solidFill>
              <a:schemeClr val="accent1"/>
            </a:solidFill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4572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5A92B9C-3833-4B0C-93F7-D5678A6CE278}"/>
                </a:ext>
              </a:extLst>
            </p:cNvPr>
            <p:cNvSpPr/>
            <p:nvPr/>
          </p:nvSpPr>
          <p:spPr>
            <a:xfrm>
              <a:off x="4263634" y="1495425"/>
              <a:ext cx="7227085" cy="2514600"/>
            </a:xfrm>
            <a:prstGeom prst="rect">
              <a:avLst/>
            </a:prstGeom>
            <a:solidFill>
              <a:schemeClr val="bg1"/>
            </a:solidFill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72000" rIns="108000" bIns="72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sz="13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Live ops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POS and kitchen sensors stream service times, temperature logs and waste data to HQ in real time.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Exceptions auto-generate tickets to the field coach — issues surface in hours, not at the next audit.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System results to date: average audit score 91/100 across all stores.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Zero critical food-safety findings in the last eight quarters of operation.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Franchised pilot stores audit within two points of company-store averages.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Audit and telemetry data are shared transparently with every franchisee.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Persistent non-compliance triggers contractual cure periods and, ultimately, termination rights.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Standards protect every operator's investment in the shared brand.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The same dashboards investors see are the ones we run the business on.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tx1"/>
                  </a:solidFill>
                  <a:latin typeface="Arial" panose="020B0604020202020204" pitchFamily="34" charset="0"/>
                </a:rPr>
                <a:t>Quarterly compliance summaries will be included in investor reporting.</a:t>
              </a: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n-US" sz="13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pPr marL="273050" indent="-171450"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n-US" sz="13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7015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661ADA-1D10-4788-94AC-451841C9AB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5. Financial Plan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12DFA9-9140-4780-B008-B72C654A2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34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8593F53-CC22-445F-A91E-1D6B6C503A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74536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Company Revenue Builds to ₱1.2B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35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15859"/>
              </p:ext>
            </p:extLst>
          </p:nvPr>
        </p:nvGraphicFramePr>
        <p:xfrm>
          <a:off x="571017" y="2518513"/>
          <a:ext cx="7070003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6" y="1650367"/>
            <a:ext cx="693336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Revenue by stream, ₱M (2026–2029)</a:t>
            </a:r>
            <a:b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endParaRPr 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320791"/>
            <a:ext cx="7006942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571016" y="5093812"/>
            <a:ext cx="7070003" cy="8925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Company-store revenue grows steadily behind flagship openings, while royalties and fees compound with the franchised base.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By 2029, franchise streams contribute ~40% of revenue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at structurally higher margins than store operations.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8366233" y="1650367"/>
            <a:ext cx="3254745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</a:rPr>
              <a:t>Why the model compounds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1851D8-F738-4C40-8CA6-4A5410AFFF47}"/>
              </a:ext>
            </a:extLst>
          </p:cNvPr>
          <p:cNvCxnSpPr>
            <a:cxnSpLocks/>
          </p:cNvCxnSpPr>
          <p:nvPr/>
        </p:nvCxnSpPr>
        <p:spPr>
          <a:xfrm>
            <a:off x="8366234" y="2320791"/>
            <a:ext cx="3254746" cy="0"/>
          </a:xfrm>
          <a:prstGeom prst="line">
            <a:avLst/>
          </a:prstGeom>
          <a:ln w="15875" cap="rnd">
            <a:solidFill>
              <a:schemeClr val="bg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8954818" y="2634543"/>
            <a:ext cx="290085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Every franchised opening adds royalty revenue with minimal incremental HQ cost.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8954818" y="3494576"/>
            <a:ext cx="290085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The marketing fund grows with systemwide sales, amplifying brand reach at no margin cost.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8954818" y="4354611"/>
            <a:ext cx="290085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Commissary volumes scale with units, improving input pricing for the entire system.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5A3D83-2E8D-420F-9FC3-E16C7E651C4F}"/>
              </a:ext>
            </a:extLst>
          </p:cNvPr>
          <p:cNvSpPr txBox="1"/>
          <p:nvPr/>
        </p:nvSpPr>
        <p:spPr>
          <a:xfrm>
            <a:off x="8954818" y="5214645"/>
            <a:ext cx="2900852" cy="7386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Franchise fees recycle into support capacity ahead of the next opening wave.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9ACFFA7-4C4E-4E24-A789-96753CF3BA35}"/>
              </a:ext>
            </a:extLst>
          </p:cNvPr>
          <p:cNvSpPr/>
          <p:nvPr/>
        </p:nvSpPr>
        <p:spPr>
          <a:xfrm>
            <a:off x="8440983" y="2647799"/>
            <a:ext cx="572630" cy="5726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2" name="Graphic 51"/>
          <p:cNvGrpSpPr/>
          <p:nvPr/>
        </p:nvGrpSpPr>
        <p:grpSpPr>
          <a:xfrm>
            <a:off x="8535097" y="2741913"/>
            <a:ext cx="384400" cy="384400"/>
            <a:chOff x="8624067" y="1760585"/>
            <a:chExt cx="633600" cy="633600"/>
          </a:xfrm>
        </p:grpSpPr>
        <p:sp>
          <p:nvSpPr>
            <p:cNvPr id="63" name="Accent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4" name="Outline"/>
            <p:cNvSpPr/>
            <p:nvPr/>
          </p:nvSpPr>
          <p:spPr>
            <a:xfrm>
              <a:off x="862406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C18A0E7A-82EC-4150-9595-44A30A59BC4D}"/>
              </a:ext>
            </a:extLst>
          </p:cNvPr>
          <p:cNvSpPr/>
          <p:nvPr/>
        </p:nvSpPr>
        <p:spPr>
          <a:xfrm>
            <a:off x="8440983" y="3531426"/>
            <a:ext cx="572630" cy="5726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5" name="Graphic 54"/>
          <p:cNvGrpSpPr/>
          <p:nvPr/>
        </p:nvGrpSpPr>
        <p:grpSpPr>
          <a:xfrm>
            <a:off x="8535097" y="3625540"/>
            <a:ext cx="384400" cy="384400"/>
            <a:chOff x="5227152" y="3559635"/>
            <a:chExt cx="633600" cy="633600"/>
          </a:xfrm>
        </p:grpSpPr>
        <p:sp>
          <p:nvSpPr>
            <p:cNvPr id="66" name="Accent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7" name="Outline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7" name="Oval 56">
            <a:extLst>
              <a:ext uri="{FF2B5EF4-FFF2-40B4-BE49-F238E27FC236}">
                <a16:creationId xmlns:a16="http://schemas.microsoft.com/office/drawing/2014/main" id="{4DC57AE1-9E6B-46FD-98B8-A74C4408159B}"/>
              </a:ext>
            </a:extLst>
          </p:cNvPr>
          <p:cNvSpPr/>
          <p:nvPr/>
        </p:nvSpPr>
        <p:spPr>
          <a:xfrm>
            <a:off x="8440983" y="4391461"/>
            <a:ext cx="572630" cy="5726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8" name="Graphic 57"/>
          <p:cNvGrpSpPr/>
          <p:nvPr/>
        </p:nvGrpSpPr>
        <p:grpSpPr>
          <a:xfrm>
            <a:off x="8535097" y="4485575"/>
            <a:ext cx="384400" cy="384400"/>
            <a:chOff x="7491762" y="4459082"/>
            <a:chExt cx="633600" cy="633600"/>
          </a:xfrm>
        </p:grpSpPr>
        <p:sp>
          <p:nvSpPr>
            <p:cNvPr id="69" name="Accent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015" y="3396"/>
                  </a:moveTo>
                  <a:lnTo>
                    <a:pt x="5953" y="3496"/>
                  </a:lnTo>
                  <a:lnTo>
                    <a:pt x="5934" y="3521"/>
                  </a:lnTo>
                  <a:lnTo>
                    <a:pt x="5848" y="3621"/>
                  </a:lnTo>
                  <a:lnTo>
                    <a:pt x="5830" y="3639"/>
                  </a:lnTo>
                  <a:lnTo>
                    <a:pt x="5809" y="3655"/>
                  </a:lnTo>
                  <a:lnTo>
                    <a:pt x="5787" y="3669"/>
                  </a:lnTo>
                  <a:lnTo>
                    <a:pt x="5763" y="3679"/>
                  </a:lnTo>
                  <a:lnTo>
                    <a:pt x="5737" y="3686"/>
                  </a:lnTo>
                  <a:lnTo>
                    <a:pt x="5712" y="3689"/>
                  </a:lnTo>
                  <a:lnTo>
                    <a:pt x="5685" y="3690"/>
                  </a:lnTo>
                  <a:lnTo>
                    <a:pt x="5659" y="3686"/>
                  </a:lnTo>
                  <a:lnTo>
                    <a:pt x="5634" y="3680"/>
                  </a:lnTo>
                  <a:lnTo>
                    <a:pt x="5610" y="3670"/>
                  </a:lnTo>
                  <a:lnTo>
                    <a:pt x="5587" y="3657"/>
                  </a:lnTo>
                  <a:lnTo>
                    <a:pt x="5566" y="3641"/>
                  </a:lnTo>
                  <a:lnTo>
                    <a:pt x="5548" y="3623"/>
                  </a:lnTo>
                  <a:lnTo>
                    <a:pt x="5532" y="3602"/>
                  </a:lnTo>
                  <a:lnTo>
                    <a:pt x="5518" y="3580"/>
                  </a:lnTo>
                  <a:lnTo>
                    <a:pt x="5508" y="3556"/>
                  </a:lnTo>
                  <a:lnTo>
                    <a:pt x="5501" y="3530"/>
                  </a:lnTo>
                  <a:lnTo>
                    <a:pt x="5498" y="3505"/>
                  </a:lnTo>
                  <a:lnTo>
                    <a:pt x="5497" y="3478"/>
                  </a:lnTo>
                  <a:lnTo>
                    <a:pt x="5501" y="3452"/>
                  </a:lnTo>
                  <a:lnTo>
                    <a:pt x="5507" y="3427"/>
                  </a:lnTo>
                  <a:lnTo>
                    <a:pt x="5517" y="3403"/>
                  </a:lnTo>
                  <a:lnTo>
                    <a:pt x="5530" y="3380"/>
                  </a:lnTo>
                  <a:lnTo>
                    <a:pt x="5546" y="3359"/>
                  </a:lnTo>
                  <a:lnTo>
                    <a:pt x="5621" y="3272"/>
                  </a:lnTo>
                  <a:lnTo>
                    <a:pt x="5666" y="3199"/>
                  </a:lnTo>
                  <a:lnTo>
                    <a:pt x="5696" y="3128"/>
                  </a:lnTo>
                  <a:lnTo>
                    <a:pt x="5714" y="3054"/>
                  </a:lnTo>
                  <a:lnTo>
                    <a:pt x="5725" y="2974"/>
                  </a:lnTo>
                  <a:lnTo>
                    <a:pt x="5729" y="2887"/>
                  </a:lnTo>
                  <a:lnTo>
                    <a:pt x="5730" y="2791"/>
                  </a:lnTo>
                  <a:lnTo>
                    <a:pt x="5730" y="2692"/>
                  </a:lnTo>
                  <a:lnTo>
                    <a:pt x="5730" y="2684"/>
                  </a:lnTo>
                  <a:lnTo>
                    <a:pt x="5735" y="2584"/>
                  </a:lnTo>
                  <a:lnTo>
                    <a:pt x="5737" y="2568"/>
                  </a:lnTo>
                  <a:lnTo>
                    <a:pt x="5749" y="2468"/>
                  </a:lnTo>
                  <a:lnTo>
                    <a:pt x="5754" y="2445"/>
                  </a:lnTo>
                  <a:lnTo>
                    <a:pt x="5779" y="2346"/>
                  </a:lnTo>
                  <a:lnTo>
                    <a:pt x="5788" y="2318"/>
                  </a:lnTo>
                  <a:lnTo>
                    <a:pt x="5830" y="2218"/>
                  </a:lnTo>
                  <a:lnTo>
                    <a:pt x="5844" y="2190"/>
                  </a:lnTo>
                  <a:lnTo>
                    <a:pt x="5906" y="2090"/>
                  </a:lnTo>
                  <a:lnTo>
                    <a:pt x="5925" y="2065"/>
                  </a:lnTo>
                  <a:lnTo>
                    <a:pt x="6011" y="1965"/>
                  </a:lnTo>
                  <a:lnTo>
                    <a:pt x="6029" y="1946"/>
                  </a:lnTo>
                  <a:lnTo>
                    <a:pt x="6050" y="1930"/>
                  </a:lnTo>
                  <a:lnTo>
                    <a:pt x="6072" y="1917"/>
                  </a:lnTo>
                  <a:lnTo>
                    <a:pt x="6096" y="1907"/>
                  </a:lnTo>
                  <a:lnTo>
                    <a:pt x="6122" y="1900"/>
                  </a:lnTo>
                  <a:lnTo>
                    <a:pt x="6148" y="1897"/>
                  </a:lnTo>
                  <a:lnTo>
                    <a:pt x="6174" y="1896"/>
                  </a:lnTo>
                  <a:lnTo>
                    <a:pt x="6200" y="1900"/>
                  </a:lnTo>
                  <a:lnTo>
                    <a:pt x="6225" y="1906"/>
                  </a:lnTo>
                  <a:lnTo>
                    <a:pt x="6249" y="1916"/>
                  </a:lnTo>
                  <a:lnTo>
                    <a:pt x="6272" y="1929"/>
                  </a:lnTo>
                  <a:lnTo>
                    <a:pt x="6293" y="1945"/>
                  </a:lnTo>
                  <a:lnTo>
                    <a:pt x="6312" y="1963"/>
                  </a:lnTo>
                  <a:lnTo>
                    <a:pt x="6328" y="1984"/>
                  </a:lnTo>
                  <a:lnTo>
                    <a:pt x="6341" y="2006"/>
                  </a:lnTo>
                  <a:lnTo>
                    <a:pt x="6351" y="2030"/>
                  </a:lnTo>
                  <a:lnTo>
                    <a:pt x="6358" y="2056"/>
                  </a:lnTo>
                  <a:lnTo>
                    <a:pt x="6361" y="2082"/>
                  </a:lnTo>
                  <a:lnTo>
                    <a:pt x="6362" y="2108"/>
                  </a:lnTo>
                  <a:lnTo>
                    <a:pt x="6358" y="2134"/>
                  </a:lnTo>
                  <a:lnTo>
                    <a:pt x="6352" y="2159"/>
                  </a:lnTo>
                  <a:lnTo>
                    <a:pt x="6342" y="2183"/>
                  </a:lnTo>
                  <a:lnTo>
                    <a:pt x="6329" y="2206"/>
                  </a:lnTo>
                  <a:lnTo>
                    <a:pt x="6313" y="2227"/>
                  </a:lnTo>
                  <a:lnTo>
                    <a:pt x="6238" y="2314"/>
                  </a:lnTo>
                  <a:lnTo>
                    <a:pt x="6193" y="2387"/>
                  </a:lnTo>
                  <a:lnTo>
                    <a:pt x="6163" y="2458"/>
                  </a:lnTo>
                  <a:lnTo>
                    <a:pt x="6145" y="2531"/>
                  </a:lnTo>
                  <a:lnTo>
                    <a:pt x="6134" y="2611"/>
                  </a:lnTo>
                  <a:lnTo>
                    <a:pt x="6130" y="2698"/>
                  </a:lnTo>
                  <a:lnTo>
                    <a:pt x="6129" y="2794"/>
                  </a:lnTo>
                  <a:lnTo>
                    <a:pt x="6129" y="2894"/>
                  </a:lnTo>
                  <a:lnTo>
                    <a:pt x="6129" y="2902"/>
                  </a:lnTo>
                  <a:lnTo>
                    <a:pt x="6124" y="3001"/>
                  </a:lnTo>
                  <a:lnTo>
                    <a:pt x="6122" y="3017"/>
                  </a:lnTo>
                  <a:lnTo>
                    <a:pt x="6110" y="3117"/>
                  </a:lnTo>
                  <a:lnTo>
                    <a:pt x="6105" y="3140"/>
                  </a:lnTo>
                  <a:lnTo>
                    <a:pt x="6080" y="3240"/>
                  </a:lnTo>
                  <a:lnTo>
                    <a:pt x="6071" y="3268"/>
                  </a:lnTo>
                  <a:lnTo>
                    <a:pt x="6029" y="3367"/>
                  </a:lnTo>
                  <a:lnTo>
                    <a:pt x="6015" y="3396"/>
                  </a:lnTo>
                  <a:close/>
                  <a:moveTo>
                    <a:pt x="4156" y="3396"/>
                  </a:moveTo>
                  <a:lnTo>
                    <a:pt x="4094" y="3496"/>
                  </a:lnTo>
                  <a:lnTo>
                    <a:pt x="4075" y="3521"/>
                  </a:lnTo>
                  <a:lnTo>
                    <a:pt x="3989" y="3621"/>
                  </a:lnTo>
                  <a:lnTo>
                    <a:pt x="3971" y="3639"/>
                  </a:lnTo>
                  <a:lnTo>
                    <a:pt x="3950" y="3655"/>
                  </a:lnTo>
                  <a:lnTo>
                    <a:pt x="3928" y="3669"/>
                  </a:lnTo>
                  <a:lnTo>
                    <a:pt x="3904" y="3679"/>
                  </a:lnTo>
                  <a:lnTo>
                    <a:pt x="3878" y="3686"/>
                  </a:lnTo>
                  <a:lnTo>
                    <a:pt x="3853" y="3689"/>
                  </a:lnTo>
                  <a:lnTo>
                    <a:pt x="3826" y="3690"/>
                  </a:lnTo>
                  <a:lnTo>
                    <a:pt x="3800" y="3686"/>
                  </a:lnTo>
                  <a:lnTo>
                    <a:pt x="3775" y="3680"/>
                  </a:lnTo>
                  <a:lnTo>
                    <a:pt x="3751" y="3670"/>
                  </a:lnTo>
                  <a:lnTo>
                    <a:pt x="3728" y="3657"/>
                  </a:lnTo>
                  <a:lnTo>
                    <a:pt x="3707" y="3641"/>
                  </a:lnTo>
                  <a:lnTo>
                    <a:pt x="3689" y="3623"/>
                  </a:lnTo>
                  <a:lnTo>
                    <a:pt x="3673" y="3602"/>
                  </a:lnTo>
                  <a:lnTo>
                    <a:pt x="3659" y="3580"/>
                  </a:lnTo>
                  <a:lnTo>
                    <a:pt x="3649" y="3556"/>
                  </a:lnTo>
                  <a:lnTo>
                    <a:pt x="3642" y="3530"/>
                  </a:lnTo>
                  <a:lnTo>
                    <a:pt x="3639" y="3505"/>
                  </a:lnTo>
                  <a:lnTo>
                    <a:pt x="3638" y="3478"/>
                  </a:lnTo>
                  <a:lnTo>
                    <a:pt x="3642" y="3452"/>
                  </a:lnTo>
                  <a:lnTo>
                    <a:pt x="3648" y="3427"/>
                  </a:lnTo>
                  <a:lnTo>
                    <a:pt x="3658" y="3403"/>
                  </a:lnTo>
                  <a:lnTo>
                    <a:pt x="3671" y="3380"/>
                  </a:lnTo>
                  <a:lnTo>
                    <a:pt x="3687" y="3359"/>
                  </a:lnTo>
                  <a:lnTo>
                    <a:pt x="3762" y="3272"/>
                  </a:lnTo>
                  <a:lnTo>
                    <a:pt x="3807" y="3199"/>
                  </a:lnTo>
                  <a:lnTo>
                    <a:pt x="3837" y="3128"/>
                  </a:lnTo>
                  <a:lnTo>
                    <a:pt x="3855" y="3054"/>
                  </a:lnTo>
                  <a:lnTo>
                    <a:pt x="3866" y="2974"/>
                  </a:lnTo>
                  <a:lnTo>
                    <a:pt x="3870" y="2887"/>
                  </a:lnTo>
                  <a:lnTo>
                    <a:pt x="3871" y="2791"/>
                  </a:lnTo>
                  <a:lnTo>
                    <a:pt x="3871" y="2692"/>
                  </a:lnTo>
                  <a:lnTo>
                    <a:pt x="3871" y="2684"/>
                  </a:lnTo>
                  <a:lnTo>
                    <a:pt x="3876" y="2584"/>
                  </a:lnTo>
                  <a:lnTo>
                    <a:pt x="3878" y="2568"/>
                  </a:lnTo>
                  <a:lnTo>
                    <a:pt x="3890" y="2468"/>
                  </a:lnTo>
                  <a:lnTo>
                    <a:pt x="3895" y="2445"/>
                  </a:lnTo>
                  <a:lnTo>
                    <a:pt x="3920" y="2346"/>
                  </a:lnTo>
                  <a:lnTo>
                    <a:pt x="3929" y="2318"/>
                  </a:lnTo>
                  <a:lnTo>
                    <a:pt x="3971" y="2218"/>
                  </a:lnTo>
                  <a:lnTo>
                    <a:pt x="3985" y="2190"/>
                  </a:lnTo>
                  <a:lnTo>
                    <a:pt x="4047" y="2090"/>
                  </a:lnTo>
                  <a:lnTo>
                    <a:pt x="4066" y="2065"/>
                  </a:lnTo>
                  <a:lnTo>
                    <a:pt x="4152" y="1965"/>
                  </a:lnTo>
                  <a:lnTo>
                    <a:pt x="4170" y="1946"/>
                  </a:lnTo>
                  <a:lnTo>
                    <a:pt x="4191" y="1930"/>
                  </a:lnTo>
                  <a:lnTo>
                    <a:pt x="4213" y="1917"/>
                  </a:lnTo>
                  <a:lnTo>
                    <a:pt x="4237" y="1907"/>
                  </a:lnTo>
                  <a:lnTo>
                    <a:pt x="4263" y="1900"/>
                  </a:lnTo>
                  <a:lnTo>
                    <a:pt x="4289" y="1897"/>
                  </a:lnTo>
                  <a:lnTo>
                    <a:pt x="4315" y="1896"/>
                  </a:lnTo>
                  <a:lnTo>
                    <a:pt x="4341" y="1900"/>
                  </a:lnTo>
                  <a:lnTo>
                    <a:pt x="4366" y="1906"/>
                  </a:lnTo>
                  <a:lnTo>
                    <a:pt x="4390" y="1916"/>
                  </a:lnTo>
                  <a:lnTo>
                    <a:pt x="4413" y="1929"/>
                  </a:lnTo>
                  <a:lnTo>
                    <a:pt x="4434" y="1945"/>
                  </a:lnTo>
                  <a:lnTo>
                    <a:pt x="4453" y="1963"/>
                  </a:lnTo>
                  <a:lnTo>
                    <a:pt x="4469" y="1984"/>
                  </a:lnTo>
                  <a:lnTo>
                    <a:pt x="4482" y="2006"/>
                  </a:lnTo>
                  <a:lnTo>
                    <a:pt x="4492" y="2030"/>
                  </a:lnTo>
                  <a:lnTo>
                    <a:pt x="4499" y="2056"/>
                  </a:lnTo>
                  <a:lnTo>
                    <a:pt x="4502" y="2082"/>
                  </a:lnTo>
                  <a:lnTo>
                    <a:pt x="4503" y="2108"/>
                  </a:lnTo>
                  <a:lnTo>
                    <a:pt x="4499" y="2134"/>
                  </a:lnTo>
                  <a:lnTo>
                    <a:pt x="4493" y="2159"/>
                  </a:lnTo>
                  <a:lnTo>
                    <a:pt x="4483" y="2183"/>
                  </a:lnTo>
                  <a:lnTo>
                    <a:pt x="4470" y="2206"/>
                  </a:lnTo>
                  <a:lnTo>
                    <a:pt x="4454" y="2227"/>
                  </a:lnTo>
                  <a:lnTo>
                    <a:pt x="4379" y="2314"/>
                  </a:lnTo>
                  <a:lnTo>
                    <a:pt x="4334" y="2387"/>
                  </a:lnTo>
                  <a:lnTo>
                    <a:pt x="4304" y="2458"/>
                  </a:lnTo>
                  <a:lnTo>
                    <a:pt x="4286" y="2531"/>
                  </a:lnTo>
                  <a:lnTo>
                    <a:pt x="4275" y="2611"/>
                  </a:lnTo>
                  <a:lnTo>
                    <a:pt x="4271" y="2698"/>
                  </a:lnTo>
                  <a:lnTo>
                    <a:pt x="4270" y="2794"/>
                  </a:lnTo>
                  <a:lnTo>
                    <a:pt x="4270" y="2894"/>
                  </a:lnTo>
                  <a:lnTo>
                    <a:pt x="4270" y="2902"/>
                  </a:lnTo>
                  <a:lnTo>
                    <a:pt x="4265" y="3001"/>
                  </a:lnTo>
                  <a:lnTo>
                    <a:pt x="4263" y="3017"/>
                  </a:lnTo>
                  <a:lnTo>
                    <a:pt x="4251" y="3117"/>
                  </a:lnTo>
                  <a:lnTo>
                    <a:pt x="4246" y="3140"/>
                  </a:lnTo>
                  <a:lnTo>
                    <a:pt x="4221" y="3240"/>
                  </a:lnTo>
                  <a:lnTo>
                    <a:pt x="4212" y="3268"/>
                  </a:lnTo>
                  <a:lnTo>
                    <a:pt x="4170" y="3367"/>
                  </a:lnTo>
                  <a:lnTo>
                    <a:pt x="4156" y="33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0" name="Outline"/>
            <p:cNvSpPr/>
            <p:nvPr/>
          </p:nvSpPr>
          <p:spPr>
            <a:xfrm>
              <a:off x="7491762" y="445908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498" y="4167"/>
                  </a:moveTo>
                  <a:lnTo>
                    <a:pt x="5499" y="4187"/>
                  </a:lnTo>
                  <a:lnTo>
                    <a:pt x="5499" y="4634"/>
                  </a:lnTo>
                  <a:lnTo>
                    <a:pt x="8021" y="4634"/>
                  </a:lnTo>
                  <a:lnTo>
                    <a:pt x="8253" y="4634"/>
                  </a:lnTo>
                  <a:lnTo>
                    <a:pt x="8286" y="4636"/>
                  </a:lnTo>
                  <a:lnTo>
                    <a:pt x="8318" y="4643"/>
                  </a:lnTo>
                  <a:lnTo>
                    <a:pt x="8349" y="4653"/>
                  </a:lnTo>
                  <a:lnTo>
                    <a:pt x="8378" y="4667"/>
                  </a:lnTo>
                  <a:lnTo>
                    <a:pt x="8405" y="4686"/>
                  </a:lnTo>
                  <a:lnTo>
                    <a:pt x="8430" y="4707"/>
                  </a:lnTo>
                  <a:lnTo>
                    <a:pt x="8451" y="4732"/>
                  </a:lnTo>
                  <a:lnTo>
                    <a:pt x="8470" y="4759"/>
                  </a:lnTo>
                  <a:lnTo>
                    <a:pt x="8484" y="4788"/>
                  </a:lnTo>
                  <a:lnTo>
                    <a:pt x="8494" y="4819"/>
                  </a:lnTo>
                  <a:lnTo>
                    <a:pt x="8501" y="4851"/>
                  </a:lnTo>
                  <a:lnTo>
                    <a:pt x="8503" y="4884"/>
                  </a:lnTo>
                  <a:lnTo>
                    <a:pt x="8501" y="4917"/>
                  </a:lnTo>
                  <a:lnTo>
                    <a:pt x="8494" y="4949"/>
                  </a:lnTo>
                  <a:lnTo>
                    <a:pt x="8484" y="4980"/>
                  </a:lnTo>
                  <a:lnTo>
                    <a:pt x="8470" y="5009"/>
                  </a:lnTo>
                  <a:lnTo>
                    <a:pt x="8451" y="5036"/>
                  </a:lnTo>
                  <a:lnTo>
                    <a:pt x="8430" y="5061"/>
                  </a:lnTo>
                  <a:lnTo>
                    <a:pt x="8405" y="5082"/>
                  </a:lnTo>
                  <a:lnTo>
                    <a:pt x="8378" y="5101"/>
                  </a:lnTo>
                  <a:lnTo>
                    <a:pt x="8349" y="5115"/>
                  </a:lnTo>
                  <a:lnTo>
                    <a:pt x="8318" y="5125"/>
                  </a:lnTo>
                  <a:lnTo>
                    <a:pt x="8286" y="5132"/>
                  </a:lnTo>
                  <a:lnTo>
                    <a:pt x="8271" y="5133"/>
                  </a:lnTo>
                  <a:lnTo>
                    <a:pt x="8271" y="5331"/>
                  </a:lnTo>
                  <a:lnTo>
                    <a:pt x="8950" y="5331"/>
                  </a:lnTo>
                  <a:lnTo>
                    <a:pt x="8983" y="5333"/>
                  </a:lnTo>
                  <a:lnTo>
                    <a:pt x="9015" y="5340"/>
                  </a:lnTo>
                  <a:lnTo>
                    <a:pt x="9046" y="5350"/>
                  </a:lnTo>
                  <a:lnTo>
                    <a:pt x="9075" y="5364"/>
                  </a:lnTo>
                  <a:lnTo>
                    <a:pt x="9102" y="5383"/>
                  </a:lnTo>
                  <a:lnTo>
                    <a:pt x="9127" y="5404"/>
                  </a:lnTo>
                  <a:lnTo>
                    <a:pt x="9148" y="5429"/>
                  </a:lnTo>
                  <a:lnTo>
                    <a:pt x="9167" y="5456"/>
                  </a:lnTo>
                  <a:lnTo>
                    <a:pt x="9181" y="5485"/>
                  </a:lnTo>
                  <a:lnTo>
                    <a:pt x="9191" y="5516"/>
                  </a:lnTo>
                  <a:lnTo>
                    <a:pt x="9198" y="5548"/>
                  </a:lnTo>
                  <a:lnTo>
                    <a:pt x="9200" y="5581"/>
                  </a:lnTo>
                  <a:lnTo>
                    <a:pt x="9198" y="5614"/>
                  </a:lnTo>
                  <a:lnTo>
                    <a:pt x="9191" y="5646"/>
                  </a:lnTo>
                  <a:lnTo>
                    <a:pt x="9181" y="5677"/>
                  </a:lnTo>
                  <a:lnTo>
                    <a:pt x="9167" y="5706"/>
                  </a:lnTo>
                  <a:lnTo>
                    <a:pt x="9148" y="5733"/>
                  </a:lnTo>
                  <a:lnTo>
                    <a:pt x="9127" y="5758"/>
                  </a:lnTo>
                  <a:lnTo>
                    <a:pt x="9102" y="5779"/>
                  </a:lnTo>
                  <a:lnTo>
                    <a:pt x="9075" y="5798"/>
                  </a:lnTo>
                  <a:lnTo>
                    <a:pt x="9046" y="5812"/>
                  </a:lnTo>
                  <a:lnTo>
                    <a:pt x="9015" y="5822"/>
                  </a:lnTo>
                  <a:lnTo>
                    <a:pt x="8983" y="5829"/>
                  </a:lnTo>
                  <a:lnTo>
                    <a:pt x="8950" y="5831"/>
                  </a:lnTo>
                  <a:lnTo>
                    <a:pt x="8271" y="5831"/>
                  </a:lnTo>
                  <a:lnTo>
                    <a:pt x="8271" y="6975"/>
                  </a:lnTo>
                  <a:lnTo>
                    <a:pt x="8271" y="6980"/>
                  </a:lnTo>
                  <a:lnTo>
                    <a:pt x="8270" y="7015"/>
                  </a:lnTo>
                  <a:lnTo>
                    <a:pt x="8270" y="7024"/>
                  </a:lnTo>
                  <a:lnTo>
                    <a:pt x="8268" y="7059"/>
                  </a:lnTo>
                  <a:lnTo>
                    <a:pt x="8267" y="7068"/>
                  </a:lnTo>
                  <a:lnTo>
                    <a:pt x="8264" y="7103"/>
                  </a:lnTo>
                  <a:lnTo>
                    <a:pt x="8263" y="7112"/>
                  </a:lnTo>
                  <a:lnTo>
                    <a:pt x="8258" y="7146"/>
                  </a:lnTo>
                  <a:lnTo>
                    <a:pt x="8257" y="7156"/>
                  </a:lnTo>
                  <a:lnTo>
                    <a:pt x="8251" y="7190"/>
                  </a:lnTo>
                  <a:lnTo>
                    <a:pt x="8249" y="7199"/>
                  </a:lnTo>
                  <a:lnTo>
                    <a:pt x="8242" y="7233"/>
                  </a:lnTo>
                  <a:lnTo>
                    <a:pt x="8240" y="7242"/>
                  </a:lnTo>
                  <a:lnTo>
                    <a:pt x="8232" y="7276"/>
                  </a:lnTo>
                  <a:lnTo>
                    <a:pt x="8229" y="7285"/>
                  </a:lnTo>
                  <a:lnTo>
                    <a:pt x="8220" y="7318"/>
                  </a:lnTo>
                  <a:lnTo>
                    <a:pt x="8217" y="7327"/>
                  </a:lnTo>
                  <a:lnTo>
                    <a:pt x="8206" y="7360"/>
                  </a:lnTo>
                  <a:lnTo>
                    <a:pt x="8203" y="7369"/>
                  </a:lnTo>
                  <a:lnTo>
                    <a:pt x="8191" y="7401"/>
                  </a:lnTo>
                  <a:lnTo>
                    <a:pt x="8188" y="7410"/>
                  </a:lnTo>
                  <a:lnTo>
                    <a:pt x="8174" y="7442"/>
                  </a:lnTo>
                  <a:lnTo>
                    <a:pt x="8170" y="7451"/>
                  </a:lnTo>
                  <a:lnTo>
                    <a:pt x="8156" y="7482"/>
                  </a:lnTo>
                  <a:lnTo>
                    <a:pt x="8152" y="7491"/>
                  </a:lnTo>
                  <a:lnTo>
                    <a:pt x="8136" y="7522"/>
                  </a:lnTo>
                  <a:lnTo>
                    <a:pt x="8132" y="7530"/>
                  </a:lnTo>
                  <a:lnTo>
                    <a:pt x="8115" y="7561"/>
                  </a:lnTo>
                  <a:lnTo>
                    <a:pt x="8110" y="7569"/>
                  </a:lnTo>
                  <a:lnTo>
                    <a:pt x="8092" y="7599"/>
                  </a:lnTo>
                  <a:lnTo>
                    <a:pt x="8087" y="7607"/>
                  </a:lnTo>
                  <a:lnTo>
                    <a:pt x="8068" y="7636"/>
                  </a:lnTo>
                  <a:lnTo>
                    <a:pt x="8063" y="7644"/>
                  </a:lnTo>
                  <a:lnTo>
                    <a:pt x="8043" y="7672"/>
                  </a:lnTo>
                  <a:lnTo>
                    <a:pt x="8037" y="7680"/>
                  </a:lnTo>
                  <a:lnTo>
                    <a:pt x="8016" y="7707"/>
                  </a:lnTo>
                  <a:lnTo>
                    <a:pt x="8010" y="7714"/>
                  </a:lnTo>
                  <a:lnTo>
                    <a:pt x="7988" y="7741"/>
                  </a:lnTo>
                  <a:lnTo>
                    <a:pt x="7982" y="7748"/>
                  </a:lnTo>
                  <a:lnTo>
                    <a:pt x="7959" y="7774"/>
                  </a:lnTo>
                  <a:lnTo>
                    <a:pt x="7952" y="7781"/>
                  </a:lnTo>
                  <a:lnTo>
                    <a:pt x="7928" y="7806"/>
                  </a:lnTo>
                  <a:lnTo>
                    <a:pt x="7922" y="7812"/>
                  </a:lnTo>
                  <a:lnTo>
                    <a:pt x="7897" y="7836"/>
                  </a:lnTo>
                  <a:lnTo>
                    <a:pt x="7890" y="7843"/>
                  </a:lnTo>
                  <a:lnTo>
                    <a:pt x="7864" y="7866"/>
                  </a:lnTo>
                  <a:lnTo>
                    <a:pt x="7857" y="7872"/>
                  </a:lnTo>
                  <a:lnTo>
                    <a:pt x="7830" y="7894"/>
                  </a:lnTo>
                  <a:lnTo>
                    <a:pt x="7823" y="7900"/>
                  </a:lnTo>
                  <a:lnTo>
                    <a:pt x="7796" y="7921"/>
                  </a:lnTo>
                  <a:lnTo>
                    <a:pt x="7788" y="7926"/>
                  </a:lnTo>
                  <a:lnTo>
                    <a:pt x="7760" y="7946"/>
                  </a:lnTo>
                  <a:lnTo>
                    <a:pt x="7752" y="7952"/>
                  </a:lnTo>
                  <a:lnTo>
                    <a:pt x="7723" y="7971"/>
                  </a:lnTo>
                  <a:lnTo>
                    <a:pt x="7715" y="7976"/>
                  </a:lnTo>
                  <a:lnTo>
                    <a:pt x="7686" y="7994"/>
                  </a:lnTo>
                  <a:lnTo>
                    <a:pt x="7676" y="7999"/>
                  </a:lnTo>
                  <a:lnTo>
                    <a:pt x="7646" y="8016"/>
                  </a:lnTo>
                  <a:lnTo>
                    <a:pt x="7638" y="8020"/>
                  </a:lnTo>
                  <a:lnTo>
                    <a:pt x="7607" y="8036"/>
                  </a:lnTo>
                  <a:lnTo>
                    <a:pt x="7598" y="8040"/>
                  </a:lnTo>
                  <a:lnTo>
                    <a:pt x="7566" y="8054"/>
                  </a:lnTo>
                  <a:lnTo>
                    <a:pt x="7558" y="8058"/>
                  </a:lnTo>
                  <a:lnTo>
                    <a:pt x="7526" y="8071"/>
                  </a:lnTo>
                  <a:lnTo>
                    <a:pt x="7517" y="8075"/>
                  </a:lnTo>
                  <a:lnTo>
                    <a:pt x="7485" y="8087"/>
                  </a:lnTo>
                  <a:lnTo>
                    <a:pt x="7476" y="8090"/>
                  </a:lnTo>
                  <a:lnTo>
                    <a:pt x="7443" y="8100"/>
                  </a:lnTo>
                  <a:lnTo>
                    <a:pt x="7434" y="8103"/>
                  </a:lnTo>
                  <a:lnTo>
                    <a:pt x="7401" y="8113"/>
                  </a:lnTo>
                  <a:lnTo>
                    <a:pt x="7392" y="8115"/>
                  </a:lnTo>
                  <a:lnTo>
                    <a:pt x="7358" y="8123"/>
                  </a:lnTo>
                  <a:lnTo>
                    <a:pt x="7349" y="8125"/>
                  </a:lnTo>
                  <a:lnTo>
                    <a:pt x="7315" y="8133"/>
                  </a:lnTo>
                  <a:lnTo>
                    <a:pt x="7306" y="8134"/>
                  </a:lnTo>
                  <a:lnTo>
                    <a:pt x="7272" y="8140"/>
                  </a:lnTo>
                  <a:lnTo>
                    <a:pt x="7262" y="8141"/>
                  </a:lnTo>
                  <a:lnTo>
                    <a:pt x="7228" y="8146"/>
                  </a:lnTo>
                  <a:lnTo>
                    <a:pt x="7219" y="8147"/>
                  </a:lnTo>
                  <a:lnTo>
                    <a:pt x="7184" y="8150"/>
                  </a:lnTo>
                  <a:lnTo>
                    <a:pt x="7175" y="8151"/>
                  </a:lnTo>
                  <a:lnTo>
                    <a:pt x="7140" y="8153"/>
                  </a:lnTo>
                  <a:lnTo>
                    <a:pt x="7131" y="8153"/>
                  </a:lnTo>
                  <a:lnTo>
                    <a:pt x="7096" y="8154"/>
                  </a:lnTo>
                  <a:lnTo>
                    <a:pt x="7091" y="8154"/>
                  </a:lnTo>
                  <a:lnTo>
                    <a:pt x="2909" y="8154"/>
                  </a:lnTo>
                  <a:lnTo>
                    <a:pt x="2904" y="8154"/>
                  </a:lnTo>
                  <a:lnTo>
                    <a:pt x="2869" y="8153"/>
                  </a:lnTo>
                  <a:lnTo>
                    <a:pt x="2860" y="8153"/>
                  </a:lnTo>
                  <a:lnTo>
                    <a:pt x="2825" y="8151"/>
                  </a:lnTo>
                  <a:lnTo>
                    <a:pt x="2816" y="8150"/>
                  </a:lnTo>
                  <a:lnTo>
                    <a:pt x="2781" y="8147"/>
                  </a:lnTo>
                  <a:lnTo>
                    <a:pt x="2772" y="8146"/>
                  </a:lnTo>
                  <a:lnTo>
                    <a:pt x="2738" y="8141"/>
                  </a:lnTo>
                  <a:lnTo>
                    <a:pt x="2728" y="8140"/>
                  </a:lnTo>
                  <a:lnTo>
                    <a:pt x="2694" y="8134"/>
                  </a:lnTo>
                  <a:lnTo>
                    <a:pt x="2685" y="8133"/>
                  </a:lnTo>
                  <a:lnTo>
                    <a:pt x="2651" y="8125"/>
                  </a:lnTo>
                  <a:lnTo>
                    <a:pt x="2642" y="8123"/>
                  </a:lnTo>
                  <a:lnTo>
                    <a:pt x="2608" y="8115"/>
                  </a:lnTo>
                  <a:lnTo>
                    <a:pt x="2599" y="8113"/>
                  </a:lnTo>
                  <a:lnTo>
                    <a:pt x="2566" y="8103"/>
                  </a:lnTo>
                  <a:lnTo>
                    <a:pt x="2557" y="8100"/>
                  </a:lnTo>
                  <a:lnTo>
                    <a:pt x="2524" y="8090"/>
                  </a:lnTo>
                  <a:lnTo>
                    <a:pt x="2515" y="8087"/>
                  </a:lnTo>
                  <a:lnTo>
                    <a:pt x="2483" y="8075"/>
                  </a:lnTo>
                  <a:lnTo>
                    <a:pt x="2474" y="8071"/>
                  </a:lnTo>
                  <a:lnTo>
                    <a:pt x="2442" y="8058"/>
                  </a:lnTo>
                  <a:lnTo>
                    <a:pt x="2434" y="8054"/>
                  </a:lnTo>
                  <a:lnTo>
                    <a:pt x="2402" y="8040"/>
                  </a:lnTo>
                  <a:lnTo>
                    <a:pt x="2393" y="8036"/>
                  </a:lnTo>
                  <a:lnTo>
                    <a:pt x="2362" y="8020"/>
                  </a:lnTo>
                  <a:lnTo>
                    <a:pt x="2354" y="8016"/>
                  </a:lnTo>
                  <a:lnTo>
                    <a:pt x="2324" y="7999"/>
                  </a:lnTo>
                  <a:lnTo>
                    <a:pt x="2314" y="7994"/>
                  </a:lnTo>
                  <a:lnTo>
                    <a:pt x="2285" y="7976"/>
                  </a:lnTo>
                  <a:lnTo>
                    <a:pt x="2277" y="7971"/>
                  </a:lnTo>
                  <a:lnTo>
                    <a:pt x="2248" y="7952"/>
                  </a:lnTo>
                  <a:lnTo>
                    <a:pt x="2240" y="7946"/>
                  </a:lnTo>
                  <a:lnTo>
                    <a:pt x="2212" y="7926"/>
                  </a:lnTo>
                  <a:lnTo>
                    <a:pt x="2204" y="7921"/>
                  </a:lnTo>
                  <a:lnTo>
                    <a:pt x="2177" y="7900"/>
                  </a:lnTo>
                  <a:lnTo>
                    <a:pt x="2170" y="7894"/>
                  </a:lnTo>
                  <a:lnTo>
                    <a:pt x="2143" y="7872"/>
                  </a:lnTo>
                  <a:lnTo>
                    <a:pt x="2136" y="7866"/>
                  </a:lnTo>
                  <a:lnTo>
                    <a:pt x="2110" y="7843"/>
                  </a:lnTo>
                  <a:lnTo>
                    <a:pt x="2103" y="7836"/>
                  </a:lnTo>
                  <a:lnTo>
                    <a:pt x="2078" y="7812"/>
                  </a:lnTo>
                  <a:lnTo>
                    <a:pt x="2072" y="7806"/>
                  </a:lnTo>
                  <a:lnTo>
                    <a:pt x="2048" y="7781"/>
                  </a:lnTo>
                  <a:lnTo>
                    <a:pt x="2041" y="7774"/>
                  </a:lnTo>
                  <a:lnTo>
                    <a:pt x="2018" y="7748"/>
                  </a:lnTo>
                  <a:lnTo>
                    <a:pt x="2012" y="7741"/>
                  </a:lnTo>
                  <a:lnTo>
                    <a:pt x="1990" y="7714"/>
                  </a:lnTo>
                  <a:lnTo>
                    <a:pt x="1984" y="7707"/>
                  </a:lnTo>
                  <a:lnTo>
                    <a:pt x="1963" y="7680"/>
                  </a:lnTo>
                  <a:lnTo>
                    <a:pt x="1957" y="7672"/>
                  </a:lnTo>
                  <a:lnTo>
                    <a:pt x="1937" y="7644"/>
                  </a:lnTo>
                  <a:lnTo>
                    <a:pt x="1932" y="7636"/>
                  </a:lnTo>
                  <a:lnTo>
                    <a:pt x="1913" y="7607"/>
                  </a:lnTo>
                  <a:lnTo>
                    <a:pt x="1908" y="7599"/>
                  </a:lnTo>
                  <a:lnTo>
                    <a:pt x="1890" y="7569"/>
                  </a:lnTo>
                  <a:lnTo>
                    <a:pt x="1885" y="7561"/>
                  </a:lnTo>
                  <a:lnTo>
                    <a:pt x="1868" y="7530"/>
                  </a:lnTo>
                  <a:lnTo>
                    <a:pt x="1864" y="7522"/>
                  </a:lnTo>
                  <a:lnTo>
                    <a:pt x="1848" y="7491"/>
                  </a:lnTo>
                  <a:lnTo>
                    <a:pt x="1844" y="7482"/>
                  </a:lnTo>
                  <a:lnTo>
                    <a:pt x="1830" y="7451"/>
                  </a:lnTo>
                  <a:lnTo>
                    <a:pt x="1826" y="7442"/>
                  </a:lnTo>
                  <a:lnTo>
                    <a:pt x="1812" y="7410"/>
                  </a:lnTo>
                  <a:lnTo>
                    <a:pt x="1809" y="7401"/>
                  </a:lnTo>
                  <a:lnTo>
                    <a:pt x="1797" y="7369"/>
                  </a:lnTo>
                  <a:lnTo>
                    <a:pt x="1794" y="7360"/>
                  </a:lnTo>
                  <a:lnTo>
                    <a:pt x="1783" y="7327"/>
                  </a:lnTo>
                  <a:lnTo>
                    <a:pt x="1780" y="7318"/>
                  </a:lnTo>
                  <a:lnTo>
                    <a:pt x="1771" y="7285"/>
                  </a:lnTo>
                  <a:lnTo>
                    <a:pt x="1768" y="7276"/>
                  </a:lnTo>
                  <a:lnTo>
                    <a:pt x="1760" y="7242"/>
                  </a:lnTo>
                  <a:lnTo>
                    <a:pt x="1758" y="7233"/>
                  </a:lnTo>
                  <a:lnTo>
                    <a:pt x="1751" y="7199"/>
                  </a:lnTo>
                  <a:lnTo>
                    <a:pt x="1749" y="7190"/>
                  </a:lnTo>
                  <a:lnTo>
                    <a:pt x="1743" y="7156"/>
                  </a:lnTo>
                  <a:lnTo>
                    <a:pt x="1742" y="7146"/>
                  </a:lnTo>
                  <a:lnTo>
                    <a:pt x="1737" y="7112"/>
                  </a:lnTo>
                  <a:lnTo>
                    <a:pt x="1736" y="7103"/>
                  </a:lnTo>
                  <a:lnTo>
                    <a:pt x="1733" y="7068"/>
                  </a:lnTo>
                  <a:lnTo>
                    <a:pt x="1732" y="7059"/>
                  </a:lnTo>
                  <a:lnTo>
                    <a:pt x="1730" y="7024"/>
                  </a:lnTo>
                  <a:lnTo>
                    <a:pt x="1730" y="7015"/>
                  </a:lnTo>
                  <a:lnTo>
                    <a:pt x="1729" y="6980"/>
                  </a:lnTo>
                  <a:lnTo>
                    <a:pt x="1729" y="6975"/>
                  </a:lnTo>
                  <a:lnTo>
                    <a:pt x="1729" y="5831"/>
                  </a:lnTo>
                  <a:lnTo>
                    <a:pt x="1050" y="5831"/>
                  </a:lnTo>
                  <a:lnTo>
                    <a:pt x="1017" y="5829"/>
                  </a:lnTo>
                  <a:lnTo>
                    <a:pt x="985" y="5822"/>
                  </a:lnTo>
                  <a:lnTo>
                    <a:pt x="954" y="5812"/>
                  </a:lnTo>
                  <a:lnTo>
                    <a:pt x="925" y="5798"/>
                  </a:lnTo>
                  <a:lnTo>
                    <a:pt x="898" y="5779"/>
                  </a:lnTo>
                  <a:lnTo>
                    <a:pt x="873" y="5758"/>
                  </a:lnTo>
                  <a:lnTo>
                    <a:pt x="852" y="5733"/>
                  </a:lnTo>
                  <a:lnTo>
                    <a:pt x="833" y="5706"/>
                  </a:lnTo>
                  <a:lnTo>
                    <a:pt x="819" y="5677"/>
                  </a:lnTo>
                  <a:lnTo>
                    <a:pt x="809" y="5646"/>
                  </a:lnTo>
                  <a:lnTo>
                    <a:pt x="802" y="5614"/>
                  </a:lnTo>
                  <a:lnTo>
                    <a:pt x="800" y="5581"/>
                  </a:lnTo>
                  <a:lnTo>
                    <a:pt x="802" y="5548"/>
                  </a:lnTo>
                  <a:lnTo>
                    <a:pt x="809" y="5516"/>
                  </a:lnTo>
                  <a:lnTo>
                    <a:pt x="819" y="5485"/>
                  </a:lnTo>
                  <a:lnTo>
                    <a:pt x="833" y="5456"/>
                  </a:lnTo>
                  <a:lnTo>
                    <a:pt x="852" y="5429"/>
                  </a:lnTo>
                  <a:lnTo>
                    <a:pt x="873" y="5404"/>
                  </a:lnTo>
                  <a:lnTo>
                    <a:pt x="898" y="5383"/>
                  </a:lnTo>
                  <a:lnTo>
                    <a:pt x="925" y="5364"/>
                  </a:lnTo>
                  <a:lnTo>
                    <a:pt x="954" y="5350"/>
                  </a:lnTo>
                  <a:lnTo>
                    <a:pt x="985" y="5340"/>
                  </a:lnTo>
                  <a:lnTo>
                    <a:pt x="1017" y="5333"/>
                  </a:lnTo>
                  <a:lnTo>
                    <a:pt x="1050" y="5331"/>
                  </a:lnTo>
                  <a:lnTo>
                    <a:pt x="1729" y="5331"/>
                  </a:lnTo>
                  <a:lnTo>
                    <a:pt x="1729" y="5133"/>
                  </a:lnTo>
                  <a:lnTo>
                    <a:pt x="1714" y="5132"/>
                  </a:lnTo>
                  <a:lnTo>
                    <a:pt x="1682" y="5125"/>
                  </a:lnTo>
                  <a:lnTo>
                    <a:pt x="1651" y="5115"/>
                  </a:lnTo>
                  <a:lnTo>
                    <a:pt x="1622" y="5101"/>
                  </a:lnTo>
                  <a:lnTo>
                    <a:pt x="1595" y="5082"/>
                  </a:lnTo>
                  <a:lnTo>
                    <a:pt x="1570" y="5061"/>
                  </a:lnTo>
                  <a:lnTo>
                    <a:pt x="1549" y="5036"/>
                  </a:lnTo>
                  <a:lnTo>
                    <a:pt x="1530" y="5009"/>
                  </a:lnTo>
                  <a:lnTo>
                    <a:pt x="1516" y="4980"/>
                  </a:lnTo>
                  <a:lnTo>
                    <a:pt x="1506" y="4949"/>
                  </a:lnTo>
                  <a:lnTo>
                    <a:pt x="1499" y="4917"/>
                  </a:lnTo>
                  <a:lnTo>
                    <a:pt x="1497" y="4884"/>
                  </a:lnTo>
                  <a:lnTo>
                    <a:pt x="1499" y="4851"/>
                  </a:lnTo>
                  <a:lnTo>
                    <a:pt x="1506" y="4819"/>
                  </a:lnTo>
                  <a:lnTo>
                    <a:pt x="1516" y="4788"/>
                  </a:lnTo>
                  <a:lnTo>
                    <a:pt x="1530" y="4759"/>
                  </a:lnTo>
                  <a:lnTo>
                    <a:pt x="1549" y="4732"/>
                  </a:lnTo>
                  <a:lnTo>
                    <a:pt x="1570" y="4707"/>
                  </a:lnTo>
                  <a:lnTo>
                    <a:pt x="1595" y="4686"/>
                  </a:lnTo>
                  <a:lnTo>
                    <a:pt x="1622" y="4667"/>
                  </a:lnTo>
                  <a:lnTo>
                    <a:pt x="1651" y="4653"/>
                  </a:lnTo>
                  <a:lnTo>
                    <a:pt x="1682" y="4643"/>
                  </a:lnTo>
                  <a:lnTo>
                    <a:pt x="1714" y="4636"/>
                  </a:lnTo>
                  <a:lnTo>
                    <a:pt x="1747" y="4634"/>
                  </a:lnTo>
                  <a:lnTo>
                    <a:pt x="1979" y="4634"/>
                  </a:lnTo>
                  <a:lnTo>
                    <a:pt x="4501" y="4634"/>
                  </a:lnTo>
                  <a:lnTo>
                    <a:pt x="4501" y="4187"/>
                  </a:lnTo>
                  <a:lnTo>
                    <a:pt x="4502" y="4167"/>
                  </a:lnTo>
                  <a:lnTo>
                    <a:pt x="4506" y="4148"/>
                  </a:lnTo>
                  <a:lnTo>
                    <a:pt x="4512" y="4130"/>
                  </a:lnTo>
                  <a:lnTo>
                    <a:pt x="4521" y="4112"/>
                  </a:lnTo>
                  <a:lnTo>
                    <a:pt x="4532" y="4096"/>
                  </a:lnTo>
                  <a:lnTo>
                    <a:pt x="4545" y="4081"/>
                  </a:lnTo>
                  <a:lnTo>
                    <a:pt x="4560" y="4068"/>
                  </a:lnTo>
                  <a:lnTo>
                    <a:pt x="4576" y="4057"/>
                  </a:lnTo>
                  <a:lnTo>
                    <a:pt x="4594" y="4048"/>
                  </a:lnTo>
                  <a:lnTo>
                    <a:pt x="4612" y="4042"/>
                  </a:lnTo>
                  <a:lnTo>
                    <a:pt x="4631" y="4038"/>
                  </a:lnTo>
                  <a:lnTo>
                    <a:pt x="4651" y="4037"/>
                  </a:lnTo>
                  <a:lnTo>
                    <a:pt x="5349" y="4037"/>
                  </a:lnTo>
                  <a:lnTo>
                    <a:pt x="5369" y="4038"/>
                  </a:lnTo>
                  <a:lnTo>
                    <a:pt x="5388" y="4042"/>
                  </a:lnTo>
                  <a:lnTo>
                    <a:pt x="5406" y="4048"/>
                  </a:lnTo>
                  <a:lnTo>
                    <a:pt x="5424" y="4057"/>
                  </a:lnTo>
                  <a:lnTo>
                    <a:pt x="5440" y="4068"/>
                  </a:lnTo>
                  <a:lnTo>
                    <a:pt x="5455" y="4081"/>
                  </a:lnTo>
                  <a:lnTo>
                    <a:pt x="5468" y="4096"/>
                  </a:lnTo>
                  <a:lnTo>
                    <a:pt x="5479" y="4112"/>
                  </a:lnTo>
                  <a:lnTo>
                    <a:pt x="5488" y="4130"/>
                  </a:lnTo>
                  <a:lnTo>
                    <a:pt x="5494" y="4148"/>
                  </a:lnTo>
                  <a:lnTo>
                    <a:pt x="5498" y="4167"/>
                  </a:lnTo>
                  <a:close/>
                  <a:moveTo>
                    <a:pt x="7771" y="5134"/>
                  </a:moveTo>
                  <a:lnTo>
                    <a:pt x="2229" y="5134"/>
                  </a:lnTo>
                  <a:lnTo>
                    <a:pt x="2229" y="5581"/>
                  </a:lnTo>
                  <a:lnTo>
                    <a:pt x="2229" y="6973"/>
                  </a:lnTo>
                  <a:lnTo>
                    <a:pt x="2230" y="7000"/>
                  </a:lnTo>
                  <a:lnTo>
                    <a:pt x="2231" y="7026"/>
                  </a:lnTo>
                  <a:lnTo>
                    <a:pt x="2233" y="7051"/>
                  </a:lnTo>
                  <a:lnTo>
                    <a:pt x="2237" y="7076"/>
                  </a:lnTo>
                  <a:lnTo>
                    <a:pt x="2241" y="7101"/>
                  </a:lnTo>
                  <a:lnTo>
                    <a:pt x="2246" y="7126"/>
                  </a:lnTo>
                  <a:lnTo>
                    <a:pt x="2252" y="7150"/>
                  </a:lnTo>
                  <a:lnTo>
                    <a:pt x="2259" y="7175"/>
                  </a:lnTo>
                  <a:lnTo>
                    <a:pt x="2267" y="7199"/>
                  </a:lnTo>
                  <a:lnTo>
                    <a:pt x="2276" y="7223"/>
                  </a:lnTo>
                  <a:lnTo>
                    <a:pt x="2286" y="7246"/>
                  </a:lnTo>
                  <a:lnTo>
                    <a:pt x="2296" y="7270"/>
                  </a:lnTo>
                  <a:lnTo>
                    <a:pt x="2308" y="7292"/>
                  </a:lnTo>
                  <a:lnTo>
                    <a:pt x="2321" y="7315"/>
                  </a:lnTo>
                  <a:lnTo>
                    <a:pt x="2334" y="7337"/>
                  </a:lnTo>
                  <a:lnTo>
                    <a:pt x="2348" y="7358"/>
                  </a:lnTo>
                  <a:lnTo>
                    <a:pt x="2362" y="7379"/>
                  </a:lnTo>
                  <a:lnTo>
                    <a:pt x="2378" y="7399"/>
                  </a:lnTo>
                  <a:lnTo>
                    <a:pt x="2394" y="7418"/>
                  </a:lnTo>
                  <a:lnTo>
                    <a:pt x="2411" y="7437"/>
                  </a:lnTo>
                  <a:lnTo>
                    <a:pt x="2428" y="7455"/>
                  </a:lnTo>
                  <a:lnTo>
                    <a:pt x="2446" y="7473"/>
                  </a:lnTo>
                  <a:lnTo>
                    <a:pt x="2465" y="7490"/>
                  </a:lnTo>
                  <a:lnTo>
                    <a:pt x="2485" y="7506"/>
                  </a:lnTo>
                  <a:lnTo>
                    <a:pt x="2505" y="7522"/>
                  </a:lnTo>
                  <a:lnTo>
                    <a:pt x="2526" y="7536"/>
                  </a:lnTo>
                  <a:lnTo>
                    <a:pt x="2548" y="7550"/>
                  </a:lnTo>
                  <a:lnTo>
                    <a:pt x="2569" y="7563"/>
                  </a:lnTo>
                  <a:lnTo>
                    <a:pt x="2591" y="7575"/>
                  </a:lnTo>
                  <a:lnTo>
                    <a:pt x="2614" y="7587"/>
                  </a:lnTo>
                  <a:lnTo>
                    <a:pt x="2637" y="7597"/>
                  </a:lnTo>
                  <a:lnTo>
                    <a:pt x="2660" y="7607"/>
                  </a:lnTo>
                  <a:lnTo>
                    <a:pt x="2684" y="7616"/>
                  </a:lnTo>
                  <a:lnTo>
                    <a:pt x="2708" y="7624"/>
                  </a:lnTo>
                  <a:lnTo>
                    <a:pt x="2733" y="7631"/>
                  </a:lnTo>
                  <a:lnTo>
                    <a:pt x="2757" y="7637"/>
                  </a:lnTo>
                  <a:lnTo>
                    <a:pt x="2782" y="7642"/>
                  </a:lnTo>
                  <a:lnTo>
                    <a:pt x="2807" y="7646"/>
                  </a:lnTo>
                  <a:lnTo>
                    <a:pt x="2833" y="7650"/>
                  </a:lnTo>
                  <a:lnTo>
                    <a:pt x="2858" y="7652"/>
                  </a:lnTo>
                  <a:lnTo>
                    <a:pt x="2884" y="7653"/>
                  </a:lnTo>
                  <a:lnTo>
                    <a:pt x="2911" y="7654"/>
                  </a:lnTo>
                  <a:lnTo>
                    <a:pt x="7089" y="7654"/>
                  </a:lnTo>
                  <a:lnTo>
                    <a:pt x="7116" y="7653"/>
                  </a:lnTo>
                  <a:lnTo>
                    <a:pt x="7142" y="7652"/>
                  </a:lnTo>
                  <a:lnTo>
                    <a:pt x="7167" y="7650"/>
                  </a:lnTo>
                  <a:lnTo>
                    <a:pt x="7193" y="7646"/>
                  </a:lnTo>
                  <a:lnTo>
                    <a:pt x="7218" y="7642"/>
                  </a:lnTo>
                  <a:lnTo>
                    <a:pt x="7243" y="7637"/>
                  </a:lnTo>
                  <a:lnTo>
                    <a:pt x="7267" y="7631"/>
                  </a:lnTo>
                  <a:lnTo>
                    <a:pt x="7292" y="7624"/>
                  </a:lnTo>
                  <a:lnTo>
                    <a:pt x="7316" y="7616"/>
                  </a:lnTo>
                  <a:lnTo>
                    <a:pt x="7340" y="7607"/>
                  </a:lnTo>
                  <a:lnTo>
                    <a:pt x="7363" y="7597"/>
                  </a:lnTo>
                  <a:lnTo>
                    <a:pt x="7386" y="7587"/>
                  </a:lnTo>
                  <a:lnTo>
                    <a:pt x="7409" y="7575"/>
                  </a:lnTo>
                  <a:lnTo>
                    <a:pt x="7431" y="7563"/>
                  </a:lnTo>
                  <a:lnTo>
                    <a:pt x="7452" y="7550"/>
                  </a:lnTo>
                  <a:lnTo>
                    <a:pt x="7474" y="7536"/>
                  </a:lnTo>
                  <a:lnTo>
                    <a:pt x="7495" y="7522"/>
                  </a:lnTo>
                  <a:lnTo>
                    <a:pt x="7515" y="7506"/>
                  </a:lnTo>
                  <a:lnTo>
                    <a:pt x="7535" y="7490"/>
                  </a:lnTo>
                  <a:lnTo>
                    <a:pt x="7554" y="7473"/>
                  </a:lnTo>
                  <a:lnTo>
                    <a:pt x="7572" y="7455"/>
                  </a:lnTo>
                  <a:lnTo>
                    <a:pt x="7589" y="7437"/>
                  </a:lnTo>
                  <a:lnTo>
                    <a:pt x="7606" y="7418"/>
                  </a:lnTo>
                  <a:lnTo>
                    <a:pt x="7622" y="7399"/>
                  </a:lnTo>
                  <a:lnTo>
                    <a:pt x="7638" y="7379"/>
                  </a:lnTo>
                  <a:lnTo>
                    <a:pt x="7652" y="7358"/>
                  </a:lnTo>
                  <a:lnTo>
                    <a:pt x="7666" y="7337"/>
                  </a:lnTo>
                  <a:lnTo>
                    <a:pt x="7679" y="7315"/>
                  </a:lnTo>
                  <a:lnTo>
                    <a:pt x="7692" y="7292"/>
                  </a:lnTo>
                  <a:lnTo>
                    <a:pt x="7704" y="7270"/>
                  </a:lnTo>
                  <a:lnTo>
                    <a:pt x="7714" y="7246"/>
                  </a:lnTo>
                  <a:lnTo>
                    <a:pt x="7724" y="7223"/>
                  </a:lnTo>
                  <a:lnTo>
                    <a:pt x="7733" y="7199"/>
                  </a:lnTo>
                  <a:lnTo>
                    <a:pt x="7741" y="7175"/>
                  </a:lnTo>
                  <a:lnTo>
                    <a:pt x="7748" y="7150"/>
                  </a:lnTo>
                  <a:lnTo>
                    <a:pt x="7754" y="7126"/>
                  </a:lnTo>
                  <a:lnTo>
                    <a:pt x="7759" y="7101"/>
                  </a:lnTo>
                  <a:lnTo>
                    <a:pt x="7763" y="7076"/>
                  </a:lnTo>
                  <a:lnTo>
                    <a:pt x="7767" y="7051"/>
                  </a:lnTo>
                  <a:lnTo>
                    <a:pt x="7769" y="7026"/>
                  </a:lnTo>
                  <a:lnTo>
                    <a:pt x="7770" y="7000"/>
                  </a:lnTo>
                  <a:lnTo>
                    <a:pt x="7771" y="6973"/>
                  </a:lnTo>
                  <a:lnTo>
                    <a:pt x="7771" y="5581"/>
                  </a:lnTo>
                  <a:lnTo>
                    <a:pt x="7771" y="5134"/>
                  </a:lnTo>
                  <a:close/>
                  <a:moveTo>
                    <a:pt x="5199" y="4634"/>
                  </a:moveTo>
                  <a:lnTo>
                    <a:pt x="5199" y="4337"/>
                  </a:lnTo>
                  <a:lnTo>
                    <a:pt x="4801" y="4337"/>
                  </a:lnTo>
                  <a:lnTo>
                    <a:pt x="4801" y="4634"/>
                  </a:lnTo>
                  <a:lnTo>
                    <a:pt x="5199" y="463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D41E6C9A-98F0-4743-A846-238B18E75E5F}"/>
              </a:ext>
            </a:extLst>
          </p:cNvPr>
          <p:cNvSpPr/>
          <p:nvPr/>
        </p:nvSpPr>
        <p:spPr>
          <a:xfrm>
            <a:off x="8440983" y="5251495"/>
            <a:ext cx="572630" cy="57263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71" name="Graphic 60"/>
          <p:cNvGrpSpPr/>
          <p:nvPr/>
        </p:nvGrpSpPr>
        <p:grpSpPr>
          <a:xfrm>
            <a:off x="8535097" y="5345609"/>
            <a:ext cx="384400" cy="384400"/>
            <a:chOff x="9761300" y="3586227"/>
            <a:chExt cx="589280" cy="589280"/>
          </a:xfrm>
        </p:grpSpPr>
        <p:sp>
          <p:nvSpPr>
            <p:cNvPr id="72" name="Accent"/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Outline"/>
            <p:cNvSpPr/>
            <p:nvPr/>
          </p:nvSpPr>
          <p:spPr>
            <a:xfrm>
              <a:off x="9761300" y="3586227"/>
              <a:ext cx="589280" cy="58928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592757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991F3-20E9-4AAE-BA83-8B2A19D6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Profitability Expands with Mix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36</a:t>
            </a:fld>
            <a:endParaRPr lang="en-PH" dirty="0"/>
          </a:p>
        </p:txBody>
      </p:sp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8" y="1615642"/>
            <a:ext cx="8075271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Revenue, EBITDA and royalty build, ₱M (2026–2029)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8552326"/>
              </p:ext>
            </p:extLst>
          </p:nvPr>
        </p:nvGraphicFramePr>
        <p:xfrm>
          <a:off x="1539434" y="2483788"/>
          <a:ext cx="6065133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286066"/>
            <a:ext cx="8133145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2AD1B93D-F54C-4271-B08D-361EB09BCAB0}"/>
              </a:ext>
            </a:extLst>
          </p:cNvPr>
          <p:cNvGrpSpPr/>
          <p:nvPr/>
        </p:nvGrpSpPr>
        <p:grpSpPr>
          <a:xfrm>
            <a:off x="7876759" y="2525162"/>
            <a:ext cx="873701" cy="1921792"/>
            <a:chOff x="7876760" y="2559887"/>
            <a:chExt cx="671332" cy="192179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4D323D8-DA21-4B84-BD98-2857D0ECADFE}"/>
                </a:ext>
              </a:extLst>
            </p:cNvPr>
            <p:cNvSpPr/>
            <p:nvPr/>
          </p:nvSpPr>
          <p:spPr>
            <a:xfrm>
              <a:off x="7876760" y="3541596"/>
              <a:ext cx="671332" cy="291154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42%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ED2EEBB-6403-497B-9BE1-DAA3C4EFED41}"/>
                </a:ext>
              </a:extLst>
            </p:cNvPr>
            <p:cNvSpPr/>
            <p:nvPr/>
          </p:nvSpPr>
          <p:spPr>
            <a:xfrm>
              <a:off x="7876760" y="3055012"/>
              <a:ext cx="671332" cy="29115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79%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8B6CD8-9C47-47B0-80C0-38151F1927AB}"/>
                </a:ext>
              </a:extLst>
            </p:cNvPr>
            <p:cNvSpPr/>
            <p:nvPr/>
          </p:nvSpPr>
          <p:spPr>
            <a:xfrm>
              <a:off x="7876760" y="4190525"/>
              <a:ext cx="671332" cy="29115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1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28%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A250F3-9F66-43E0-83E7-690AB3000EC5}"/>
                </a:ext>
              </a:extLst>
            </p:cNvPr>
            <p:cNvSpPr txBox="1"/>
            <p:nvPr/>
          </p:nvSpPr>
          <p:spPr>
            <a:xfrm>
              <a:off x="7876760" y="2559887"/>
              <a:ext cx="671332" cy="31623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en-PH" sz="1400" dirty="0">
                  <a:solidFill>
                    <a:schemeClr val="accent1"/>
                  </a:solidFill>
                  <a:latin typeface="Arial" panose="020B0604020202020204" pitchFamily="34" charset="0"/>
                </a:rPr>
                <a:t>CAGR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D65821C-390B-4193-A744-E36D2DD71608}"/>
              </a:ext>
            </a:extLst>
          </p:cNvPr>
          <p:cNvSpPr txBox="1"/>
          <p:nvPr/>
        </p:nvSpPr>
        <p:spPr>
          <a:xfrm>
            <a:off x="571016" y="5116960"/>
            <a:ext cx="8179443" cy="93871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Revenue compounds at 42% while EBITDA compounds at 79% — the gap is the franchise mix shift doing its work.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Royalty and fee income carries ~70% incremental margin, so each point of franchised mix lifts blended profitability.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9F7225-E07B-4675-9B23-54B71BD07F25}"/>
              </a:ext>
            </a:extLst>
          </p:cNvPr>
          <p:cNvSpPr/>
          <p:nvPr/>
        </p:nvSpPr>
        <p:spPr>
          <a:xfrm>
            <a:off x="9167149" y="1794076"/>
            <a:ext cx="2453833" cy="42616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37" name="Graphic 30"/>
          <p:cNvGrpSpPr/>
          <p:nvPr/>
        </p:nvGrpSpPr>
        <p:grpSpPr>
          <a:xfrm>
            <a:off x="9916048" y="1977314"/>
            <a:ext cx="956034" cy="956034"/>
            <a:chOff x="9756372" y="1760585"/>
            <a:chExt cx="633600" cy="633600"/>
          </a:xfrm>
        </p:grpSpPr>
        <p:sp>
          <p:nvSpPr>
            <p:cNvPr id="38" name="Accent"/>
            <p:cNvSpPr/>
            <p:nvPr/>
          </p:nvSpPr>
          <p:spPr>
            <a:xfrm>
              <a:off x="975637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3830"/>
                  </a:moveTo>
                  <a:lnTo>
                    <a:pt x="4449" y="4747"/>
                  </a:lnTo>
                  <a:lnTo>
                    <a:pt x="4431" y="4774"/>
                  </a:lnTo>
                  <a:lnTo>
                    <a:pt x="4409" y="4798"/>
                  </a:lnTo>
                  <a:lnTo>
                    <a:pt x="4384" y="4819"/>
                  </a:lnTo>
                  <a:lnTo>
                    <a:pt x="4356" y="4837"/>
                  </a:lnTo>
                  <a:lnTo>
                    <a:pt x="4327" y="4851"/>
                  </a:lnTo>
                  <a:lnTo>
                    <a:pt x="4296" y="4861"/>
                  </a:lnTo>
                  <a:lnTo>
                    <a:pt x="4263" y="4866"/>
                  </a:lnTo>
                  <a:lnTo>
                    <a:pt x="4231" y="4868"/>
                  </a:lnTo>
                  <a:lnTo>
                    <a:pt x="4198" y="4865"/>
                  </a:lnTo>
                  <a:lnTo>
                    <a:pt x="4166" y="4858"/>
                  </a:lnTo>
                  <a:lnTo>
                    <a:pt x="4135" y="4847"/>
                  </a:lnTo>
                  <a:lnTo>
                    <a:pt x="4106" y="4832"/>
                  </a:lnTo>
                  <a:lnTo>
                    <a:pt x="4079" y="4814"/>
                  </a:lnTo>
                  <a:lnTo>
                    <a:pt x="4055" y="4792"/>
                  </a:lnTo>
                  <a:lnTo>
                    <a:pt x="4034" y="4767"/>
                  </a:lnTo>
                  <a:lnTo>
                    <a:pt x="4016" y="4739"/>
                  </a:lnTo>
                  <a:lnTo>
                    <a:pt x="4002" y="4710"/>
                  </a:lnTo>
                  <a:lnTo>
                    <a:pt x="3992" y="4679"/>
                  </a:lnTo>
                  <a:lnTo>
                    <a:pt x="3987" y="4646"/>
                  </a:lnTo>
                  <a:lnTo>
                    <a:pt x="3985" y="4614"/>
                  </a:lnTo>
                  <a:lnTo>
                    <a:pt x="3988" y="4581"/>
                  </a:lnTo>
                  <a:lnTo>
                    <a:pt x="3995" y="4549"/>
                  </a:lnTo>
                  <a:lnTo>
                    <a:pt x="4006" y="4518"/>
                  </a:lnTo>
                  <a:lnTo>
                    <a:pt x="4021" y="4489"/>
                  </a:lnTo>
                  <a:lnTo>
                    <a:pt x="4786" y="3215"/>
                  </a:lnTo>
                  <a:lnTo>
                    <a:pt x="4804" y="3189"/>
                  </a:lnTo>
                  <a:lnTo>
                    <a:pt x="4826" y="3165"/>
                  </a:lnTo>
                  <a:lnTo>
                    <a:pt x="4850" y="3144"/>
                  </a:lnTo>
                  <a:lnTo>
                    <a:pt x="4877" y="3126"/>
                  </a:lnTo>
                  <a:lnTo>
                    <a:pt x="4906" y="3112"/>
                  </a:lnTo>
                  <a:lnTo>
                    <a:pt x="4936" y="3102"/>
                  </a:lnTo>
                  <a:lnTo>
                    <a:pt x="4968" y="3096"/>
                  </a:lnTo>
                  <a:lnTo>
                    <a:pt x="5000" y="3094"/>
                  </a:lnTo>
                  <a:lnTo>
                    <a:pt x="5032" y="3096"/>
                  </a:lnTo>
                  <a:lnTo>
                    <a:pt x="5064" y="3102"/>
                  </a:lnTo>
                  <a:lnTo>
                    <a:pt x="5094" y="3112"/>
                  </a:lnTo>
                  <a:lnTo>
                    <a:pt x="5123" y="3126"/>
                  </a:lnTo>
                  <a:lnTo>
                    <a:pt x="5150" y="3144"/>
                  </a:lnTo>
                  <a:lnTo>
                    <a:pt x="5174" y="3165"/>
                  </a:lnTo>
                  <a:lnTo>
                    <a:pt x="5196" y="3189"/>
                  </a:lnTo>
                  <a:lnTo>
                    <a:pt x="5214" y="3215"/>
                  </a:lnTo>
                  <a:lnTo>
                    <a:pt x="5979" y="4489"/>
                  </a:lnTo>
                  <a:lnTo>
                    <a:pt x="5994" y="4518"/>
                  </a:lnTo>
                  <a:lnTo>
                    <a:pt x="6005" y="4549"/>
                  </a:lnTo>
                  <a:lnTo>
                    <a:pt x="6012" y="4581"/>
                  </a:lnTo>
                  <a:lnTo>
                    <a:pt x="6015" y="4614"/>
                  </a:lnTo>
                  <a:lnTo>
                    <a:pt x="6013" y="4646"/>
                  </a:lnTo>
                  <a:lnTo>
                    <a:pt x="6008" y="4679"/>
                  </a:lnTo>
                  <a:lnTo>
                    <a:pt x="5998" y="4710"/>
                  </a:lnTo>
                  <a:lnTo>
                    <a:pt x="5984" y="4739"/>
                  </a:lnTo>
                  <a:lnTo>
                    <a:pt x="5966" y="4767"/>
                  </a:lnTo>
                  <a:lnTo>
                    <a:pt x="5945" y="4792"/>
                  </a:lnTo>
                  <a:lnTo>
                    <a:pt x="5921" y="4814"/>
                  </a:lnTo>
                  <a:lnTo>
                    <a:pt x="5894" y="4832"/>
                  </a:lnTo>
                  <a:lnTo>
                    <a:pt x="5865" y="4847"/>
                  </a:lnTo>
                  <a:lnTo>
                    <a:pt x="5834" y="4858"/>
                  </a:lnTo>
                  <a:lnTo>
                    <a:pt x="5802" y="4865"/>
                  </a:lnTo>
                  <a:lnTo>
                    <a:pt x="5769" y="4868"/>
                  </a:lnTo>
                  <a:lnTo>
                    <a:pt x="5737" y="4866"/>
                  </a:lnTo>
                  <a:lnTo>
                    <a:pt x="5704" y="4861"/>
                  </a:lnTo>
                  <a:lnTo>
                    <a:pt x="5673" y="4851"/>
                  </a:lnTo>
                  <a:lnTo>
                    <a:pt x="5644" y="4837"/>
                  </a:lnTo>
                  <a:lnTo>
                    <a:pt x="5616" y="4819"/>
                  </a:lnTo>
                  <a:lnTo>
                    <a:pt x="5591" y="4798"/>
                  </a:lnTo>
                  <a:lnTo>
                    <a:pt x="5569" y="4774"/>
                  </a:lnTo>
                  <a:lnTo>
                    <a:pt x="5551" y="4747"/>
                  </a:lnTo>
                  <a:lnTo>
                    <a:pt x="5000" y="38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9" name="Outline"/>
            <p:cNvSpPr/>
            <p:nvPr/>
          </p:nvSpPr>
          <p:spPr>
            <a:xfrm>
              <a:off x="9756372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905" y="803"/>
                  </a:moveTo>
                  <a:lnTo>
                    <a:pt x="4993" y="800"/>
                  </a:lnTo>
                  <a:lnTo>
                    <a:pt x="5007" y="800"/>
                  </a:lnTo>
                  <a:lnTo>
                    <a:pt x="5095" y="803"/>
                  </a:lnTo>
                  <a:lnTo>
                    <a:pt x="5104" y="803"/>
                  </a:lnTo>
                  <a:lnTo>
                    <a:pt x="5192" y="809"/>
                  </a:lnTo>
                  <a:lnTo>
                    <a:pt x="5200" y="809"/>
                  </a:lnTo>
                  <a:lnTo>
                    <a:pt x="5287" y="818"/>
                  </a:lnTo>
                  <a:lnTo>
                    <a:pt x="5296" y="819"/>
                  </a:lnTo>
                  <a:lnTo>
                    <a:pt x="5383" y="831"/>
                  </a:lnTo>
                  <a:lnTo>
                    <a:pt x="5391" y="832"/>
                  </a:lnTo>
                  <a:lnTo>
                    <a:pt x="5478" y="846"/>
                  </a:lnTo>
                  <a:lnTo>
                    <a:pt x="5486" y="848"/>
                  </a:lnTo>
                  <a:lnTo>
                    <a:pt x="5572" y="865"/>
                  </a:lnTo>
                  <a:lnTo>
                    <a:pt x="5580" y="867"/>
                  </a:lnTo>
                  <a:lnTo>
                    <a:pt x="5665" y="887"/>
                  </a:lnTo>
                  <a:lnTo>
                    <a:pt x="5673" y="890"/>
                  </a:lnTo>
                  <a:lnTo>
                    <a:pt x="5758" y="913"/>
                  </a:lnTo>
                  <a:lnTo>
                    <a:pt x="5766" y="915"/>
                  </a:lnTo>
                  <a:lnTo>
                    <a:pt x="5849" y="941"/>
                  </a:lnTo>
                  <a:lnTo>
                    <a:pt x="5857" y="944"/>
                  </a:lnTo>
                  <a:lnTo>
                    <a:pt x="5940" y="973"/>
                  </a:lnTo>
                  <a:lnTo>
                    <a:pt x="5948" y="976"/>
                  </a:lnTo>
                  <a:lnTo>
                    <a:pt x="6030" y="1008"/>
                  </a:lnTo>
                  <a:lnTo>
                    <a:pt x="6038" y="1011"/>
                  </a:lnTo>
                  <a:lnTo>
                    <a:pt x="6118" y="1046"/>
                  </a:lnTo>
                  <a:lnTo>
                    <a:pt x="6126" y="1049"/>
                  </a:lnTo>
                  <a:lnTo>
                    <a:pt x="6205" y="1087"/>
                  </a:lnTo>
                  <a:lnTo>
                    <a:pt x="6213" y="1090"/>
                  </a:lnTo>
                  <a:lnTo>
                    <a:pt x="6291" y="1131"/>
                  </a:lnTo>
                  <a:lnTo>
                    <a:pt x="6299" y="1135"/>
                  </a:lnTo>
                  <a:lnTo>
                    <a:pt x="6376" y="1178"/>
                  </a:lnTo>
                  <a:lnTo>
                    <a:pt x="6383" y="1182"/>
                  </a:lnTo>
                  <a:lnTo>
                    <a:pt x="6459" y="1228"/>
                  </a:lnTo>
                  <a:lnTo>
                    <a:pt x="6466" y="1232"/>
                  </a:lnTo>
                  <a:lnTo>
                    <a:pt x="6539" y="1281"/>
                  </a:lnTo>
                  <a:lnTo>
                    <a:pt x="6546" y="1285"/>
                  </a:lnTo>
                  <a:lnTo>
                    <a:pt x="6618" y="1336"/>
                  </a:lnTo>
                  <a:lnTo>
                    <a:pt x="6625" y="1341"/>
                  </a:lnTo>
                  <a:lnTo>
                    <a:pt x="6695" y="1394"/>
                  </a:lnTo>
                  <a:lnTo>
                    <a:pt x="6701" y="1399"/>
                  </a:lnTo>
                  <a:lnTo>
                    <a:pt x="6769" y="1454"/>
                  </a:lnTo>
                  <a:lnTo>
                    <a:pt x="6776" y="1460"/>
                  </a:lnTo>
                  <a:lnTo>
                    <a:pt x="6842" y="1517"/>
                  </a:lnTo>
                  <a:lnTo>
                    <a:pt x="6848" y="1523"/>
                  </a:lnTo>
                  <a:lnTo>
                    <a:pt x="6912" y="1583"/>
                  </a:lnTo>
                  <a:lnTo>
                    <a:pt x="6918" y="1588"/>
                  </a:lnTo>
                  <a:lnTo>
                    <a:pt x="6980" y="1650"/>
                  </a:lnTo>
                  <a:lnTo>
                    <a:pt x="6986" y="1657"/>
                  </a:lnTo>
                  <a:lnTo>
                    <a:pt x="7046" y="1720"/>
                  </a:lnTo>
                  <a:lnTo>
                    <a:pt x="7051" y="1727"/>
                  </a:lnTo>
                  <a:lnTo>
                    <a:pt x="7109" y="1793"/>
                  </a:lnTo>
                  <a:lnTo>
                    <a:pt x="7115" y="1800"/>
                  </a:lnTo>
                  <a:lnTo>
                    <a:pt x="7170" y="1868"/>
                  </a:lnTo>
                  <a:lnTo>
                    <a:pt x="7175" y="1874"/>
                  </a:lnTo>
                  <a:lnTo>
                    <a:pt x="7228" y="1944"/>
                  </a:lnTo>
                  <a:lnTo>
                    <a:pt x="7233" y="1951"/>
                  </a:lnTo>
                  <a:lnTo>
                    <a:pt x="7284" y="2023"/>
                  </a:lnTo>
                  <a:lnTo>
                    <a:pt x="7288" y="2030"/>
                  </a:lnTo>
                  <a:lnTo>
                    <a:pt x="7336" y="2104"/>
                  </a:lnTo>
                  <a:lnTo>
                    <a:pt x="7341" y="2111"/>
                  </a:lnTo>
                  <a:lnTo>
                    <a:pt x="7387" y="2186"/>
                  </a:lnTo>
                  <a:lnTo>
                    <a:pt x="7391" y="2193"/>
                  </a:lnTo>
                  <a:lnTo>
                    <a:pt x="7434" y="2270"/>
                  </a:lnTo>
                  <a:lnTo>
                    <a:pt x="7438" y="2278"/>
                  </a:lnTo>
                  <a:lnTo>
                    <a:pt x="7478" y="2355"/>
                  </a:lnTo>
                  <a:lnTo>
                    <a:pt x="7482" y="2363"/>
                  </a:lnTo>
                  <a:lnTo>
                    <a:pt x="7519" y="2442"/>
                  </a:lnTo>
                  <a:lnTo>
                    <a:pt x="7523" y="2450"/>
                  </a:lnTo>
                  <a:lnTo>
                    <a:pt x="7558" y="2530"/>
                  </a:lnTo>
                  <a:lnTo>
                    <a:pt x="7561" y="2538"/>
                  </a:lnTo>
                  <a:lnTo>
                    <a:pt x="7593" y="2620"/>
                  </a:lnTo>
                  <a:lnTo>
                    <a:pt x="7596" y="2628"/>
                  </a:lnTo>
                  <a:lnTo>
                    <a:pt x="7625" y="2710"/>
                  </a:lnTo>
                  <a:lnTo>
                    <a:pt x="7628" y="2718"/>
                  </a:lnTo>
                  <a:lnTo>
                    <a:pt x="7654" y="2802"/>
                  </a:lnTo>
                  <a:lnTo>
                    <a:pt x="7656" y="2810"/>
                  </a:lnTo>
                  <a:lnTo>
                    <a:pt x="7680" y="2894"/>
                  </a:lnTo>
                  <a:lnTo>
                    <a:pt x="7682" y="2903"/>
                  </a:lnTo>
                  <a:lnTo>
                    <a:pt x="7702" y="2988"/>
                  </a:lnTo>
                  <a:lnTo>
                    <a:pt x="7704" y="2996"/>
                  </a:lnTo>
                  <a:lnTo>
                    <a:pt x="7722" y="3082"/>
                  </a:lnTo>
                  <a:lnTo>
                    <a:pt x="7723" y="3091"/>
                  </a:lnTo>
                  <a:lnTo>
                    <a:pt x="7738" y="3177"/>
                  </a:lnTo>
                  <a:lnTo>
                    <a:pt x="7739" y="3186"/>
                  </a:lnTo>
                  <a:lnTo>
                    <a:pt x="7751" y="3273"/>
                  </a:lnTo>
                  <a:lnTo>
                    <a:pt x="7752" y="3282"/>
                  </a:lnTo>
                  <a:lnTo>
                    <a:pt x="7760" y="3369"/>
                  </a:lnTo>
                  <a:lnTo>
                    <a:pt x="7761" y="3378"/>
                  </a:lnTo>
                  <a:lnTo>
                    <a:pt x="7767" y="3465"/>
                  </a:lnTo>
                  <a:lnTo>
                    <a:pt x="7767" y="3474"/>
                  </a:lnTo>
                  <a:lnTo>
                    <a:pt x="7769" y="3562"/>
                  </a:lnTo>
                  <a:lnTo>
                    <a:pt x="7769" y="3570"/>
                  </a:lnTo>
                  <a:lnTo>
                    <a:pt x="7769" y="3658"/>
                  </a:lnTo>
                  <a:lnTo>
                    <a:pt x="7769" y="3667"/>
                  </a:lnTo>
                  <a:lnTo>
                    <a:pt x="7765" y="3754"/>
                  </a:lnTo>
                  <a:lnTo>
                    <a:pt x="7765" y="3763"/>
                  </a:lnTo>
                  <a:lnTo>
                    <a:pt x="7758" y="3850"/>
                  </a:lnTo>
                  <a:lnTo>
                    <a:pt x="7757" y="3858"/>
                  </a:lnTo>
                  <a:lnTo>
                    <a:pt x="7748" y="3945"/>
                  </a:lnTo>
                  <a:lnTo>
                    <a:pt x="7747" y="3954"/>
                  </a:lnTo>
                  <a:lnTo>
                    <a:pt x="7734" y="4040"/>
                  </a:lnTo>
                  <a:lnTo>
                    <a:pt x="7733" y="4049"/>
                  </a:lnTo>
                  <a:lnTo>
                    <a:pt x="7717" y="4135"/>
                  </a:lnTo>
                  <a:lnTo>
                    <a:pt x="7716" y="4143"/>
                  </a:lnTo>
                  <a:lnTo>
                    <a:pt x="7697" y="4229"/>
                  </a:lnTo>
                  <a:lnTo>
                    <a:pt x="7695" y="4237"/>
                  </a:lnTo>
                  <a:lnTo>
                    <a:pt x="7674" y="4322"/>
                  </a:lnTo>
                  <a:lnTo>
                    <a:pt x="7672" y="4330"/>
                  </a:lnTo>
                  <a:lnTo>
                    <a:pt x="7647" y="4415"/>
                  </a:lnTo>
                  <a:lnTo>
                    <a:pt x="7645" y="4423"/>
                  </a:lnTo>
                  <a:lnTo>
                    <a:pt x="7618" y="4507"/>
                  </a:lnTo>
                  <a:lnTo>
                    <a:pt x="7615" y="4515"/>
                  </a:lnTo>
                  <a:lnTo>
                    <a:pt x="7585" y="4597"/>
                  </a:lnTo>
                  <a:lnTo>
                    <a:pt x="7582" y="4606"/>
                  </a:lnTo>
                  <a:lnTo>
                    <a:pt x="7549" y="4687"/>
                  </a:lnTo>
                  <a:lnTo>
                    <a:pt x="7546" y="4695"/>
                  </a:lnTo>
                  <a:lnTo>
                    <a:pt x="7510" y="4775"/>
                  </a:lnTo>
                  <a:lnTo>
                    <a:pt x="7506" y="4783"/>
                  </a:lnTo>
                  <a:lnTo>
                    <a:pt x="7468" y="4862"/>
                  </a:lnTo>
                  <a:lnTo>
                    <a:pt x="7464" y="4869"/>
                  </a:lnTo>
                  <a:lnTo>
                    <a:pt x="7423" y="4947"/>
                  </a:lnTo>
                  <a:lnTo>
                    <a:pt x="7419" y="4954"/>
                  </a:lnTo>
                  <a:lnTo>
                    <a:pt x="7375" y="5030"/>
                  </a:lnTo>
                  <a:lnTo>
                    <a:pt x="7371" y="5038"/>
                  </a:lnTo>
                  <a:lnTo>
                    <a:pt x="7325" y="5112"/>
                  </a:lnTo>
                  <a:lnTo>
                    <a:pt x="7320" y="5119"/>
                  </a:lnTo>
                  <a:lnTo>
                    <a:pt x="7271" y="5192"/>
                  </a:lnTo>
                  <a:lnTo>
                    <a:pt x="7267" y="5199"/>
                  </a:lnTo>
                  <a:lnTo>
                    <a:pt x="7215" y="5270"/>
                  </a:lnTo>
                  <a:lnTo>
                    <a:pt x="7210" y="5277"/>
                  </a:lnTo>
                  <a:lnTo>
                    <a:pt x="7157" y="5346"/>
                  </a:lnTo>
                  <a:lnTo>
                    <a:pt x="7151" y="5353"/>
                  </a:lnTo>
                  <a:lnTo>
                    <a:pt x="7095" y="5420"/>
                  </a:lnTo>
                  <a:lnTo>
                    <a:pt x="7090" y="5427"/>
                  </a:lnTo>
                  <a:lnTo>
                    <a:pt x="7031" y="5492"/>
                  </a:lnTo>
                  <a:lnTo>
                    <a:pt x="7025" y="5498"/>
                  </a:lnTo>
                  <a:lnTo>
                    <a:pt x="6965" y="5562"/>
                  </a:lnTo>
                  <a:lnTo>
                    <a:pt x="6959" y="5568"/>
                  </a:lnTo>
                  <a:lnTo>
                    <a:pt x="6896" y="5629"/>
                  </a:lnTo>
                  <a:lnTo>
                    <a:pt x="6890" y="5635"/>
                  </a:lnTo>
                  <a:lnTo>
                    <a:pt x="6824" y="5695"/>
                  </a:lnTo>
                  <a:lnTo>
                    <a:pt x="6801" y="5714"/>
                  </a:lnTo>
                  <a:lnTo>
                    <a:pt x="6727" y="5766"/>
                  </a:lnTo>
                  <a:lnTo>
                    <a:pt x="6662" y="5818"/>
                  </a:lnTo>
                  <a:lnTo>
                    <a:pt x="6603" y="5872"/>
                  </a:lnTo>
                  <a:lnTo>
                    <a:pt x="6547" y="5928"/>
                  </a:lnTo>
                  <a:lnTo>
                    <a:pt x="6497" y="5987"/>
                  </a:lnTo>
                  <a:lnTo>
                    <a:pt x="6451" y="6049"/>
                  </a:lnTo>
                  <a:lnTo>
                    <a:pt x="6410" y="6114"/>
                  </a:lnTo>
                  <a:lnTo>
                    <a:pt x="6374" y="6181"/>
                  </a:lnTo>
                  <a:lnTo>
                    <a:pt x="6343" y="6251"/>
                  </a:lnTo>
                  <a:lnTo>
                    <a:pt x="6317" y="6325"/>
                  </a:lnTo>
                  <a:lnTo>
                    <a:pt x="6297" y="6402"/>
                  </a:lnTo>
                  <a:lnTo>
                    <a:pt x="6282" y="6482"/>
                  </a:lnTo>
                  <a:lnTo>
                    <a:pt x="6272" y="6567"/>
                  </a:lnTo>
                  <a:lnTo>
                    <a:pt x="6269" y="6665"/>
                  </a:lnTo>
                  <a:lnTo>
                    <a:pt x="6266" y="6697"/>
                  </a:lnTo>
                  <a:lnTo>
                    <a:pt x="6258" y="6728"/>
                  </a:lnTo>
                  <a:lnTo>
                    <a:pt x="6247" y="6758"/>
                  </a:lnTo>
                  <a:lnTo>
                    <a:pt x="6232" y="6786"/>
                  </a:lnTo>
                  <a:lnTo>
                    <a:pt x="6214" y="6812"/>
                  </a:lnTo>
                  <a:lnTo>
                    <a:pt x="6193" y="6836"/>
                  </a:lnTo>
                  <a:lnTo>
                    <a:pt x="6168" y="6857"/>
                  </a:lnTo>
                  <a:lnTo>
                    <a:pt x="6141" y="6874"/>
                  </a:lnTo>
                  <a:lnTo>
                    <a:pt x="6113" y="6888"/>
                  </a:lnTo>
                  <a:lnTo>
                    <a:pt x="6082" y="6898"/>
                  </a:lnTo>
                  <a:lnTo>
                    <a:pt x="6051" y="6904"/>
                  </a:lnTo>
                  <a:lnTo>
                    <a:pt x="6019" y="6906"/>
                  </a:lnTo>
                  <a:lnTo>
                    <a:pt x="3981" y="6906"/>
                  </a:lnTo>
                  <a:lnTo>
                    <a:pt x="3949" y="6904"/>
                  </a:lnTo>
                  <a:lnTo>
                    <a:pt x="3918" y="6898"/>
                  </a:lnTo>
                  <a:lnTo>
                    <a:pt x="3887" y="6888"/>
                  </a:lnTo>
                  <a:lnTo>
                    <a:pt x="3859" y="6874"/>
                  </a:lnTo>
                  <a:lnTo>
                    <a:pt x="3832" y="6857"/>
                  </a:lnTo>
                  <a:lnTo>
                    <a:pt x="3807" y="6836"/>
                  </a:lnTo>
                  <a:lnTo>
                    <a:pt x="3786" y="6812"/>
                  </a:lnTo>
                  <a:lnTo>
                    <a:pt x="3768" y="6786"/>
                  </a:lnTo>
                  <a:lnTo>
                    <a:pt x="3753" y="6758"/>
                  </a:lnTo>
                  <a:lnTo>
                    <a:pt x="3742" y="6728"/>
                  </a:lnTo>
                  <a:lnTo>
                    <a:pt x="3734" y="6697"/>
                  </a:lnTo>
                  <a:lnTo>
                    <a:pt x="3731" y="6665"/>
                  </a:lnTo>
                  <a:lnTo>
                    <a:pt x="3728" y="6567"/>
                  </a:lnTo>
                  <a:lnTo>
                    <a:pt x="3718" y="6482"/>
                  </a:lnTo>
                  <a:lnTo>
                    <a:pt x="3703" y="6402"/>
                  </a:lnTo>
                  <a:lnTo>
                    <a:pt x="3683" y="6325"/>
                  </a:lnTo>
                  <a:lnTo>
                    <a:pt x="3657" y="6251"/>
                  </a:lnTo>
                  <a:lnTo>
                    <a:pt x="3626" y="6181"/>
                  </a:lnTo>
                  <a:lnTo>
                    <a:pt x="3590" y="6114"/>
                  </a:lnTo>
                  <a:lnTo>
                    <a:pt x="3549" y="6049"/>
                  </a:lnTo>
                  <a:lnTo>
                    <a:pt x="3503" y="5987"/>
                  </a:lnTo>
                  <a:lnTo>
                    <a:pt x="3453" y="5928"/>
                  </a:lnTo>
                  <a:lnTo>
                    <a:pt x="3397" y="5872"/>
                  </a:lnTo>
                  <a:lnTo>
                    <a:pt x="3338" y="5818"/>
                  </a:lnTo>
                  <a:lnTo>
                    <a:pt x="3273" y="5766"/>
                  </a:lnTo>
                  <a:lnTo>
                    <a:pt x="3199" y="5714"/>
                  </a:lnTo>
                  <a:lnTo>
                    <a:pt x="3176" y="5695"/>
                  </a:lnTo>
                  <a:lnTo>
                    <a:pt x="3110" y="5635"/>
                  </a:lnTo>
                  <a:lnTo>
                    <a:pt x="3104" y="5629"/>
                  </a:lnTo>
                  <a:lnTo>
                    <a:pt x="3041" y="5568"/>
                  </a:lnTo>
                  <a:lnTo>
                    <a:pt x="3035" y="5562"/>
                  </a:lnTo>
                  <a:lnTo>
                    <a:pt x="2975" y="5498"/>
                  </a:lnTo>
                  <a:lnTo>
                    <a:pt x="2969" y="5492"/>
                  </a:lnTo>
                  <a:lnTo>
                    <a:pt x="2910" y="5427"/>
                  </a:lnTo>
                  <a:lnTo>
                    <a:pt x="2905" y="5420"/>
                  </a:lnTo>
                  <a:lnTo>
                    <a:pt x="2849" y="5353"/>
                  </a:lnTo>
                  <a:lnTo>
                    <a:pt x="2843" y="5346"/>
                  </a:lnTo>
                  <a:lnTo>
                    <a:pt x="2790" y="5277"/>
                  </a:lnTo>
                  <a:lnTo>
                    <a:pt x="2785" y="5270"/>
                  </a:lnTo>
                  <a:lnTo>
                    <a:pt x="2733" y="5199"/>
                  </a:lnTo>
                  <a:lnTo>
                    <a:pt x="2729" y="5192"/>
                  </a:lnTo>
                  <a:lnTo>
                    <a:pt x="2680" y="5119"/>
                  </a:lnTo>
                  <a:lnTo>
                    <a:pt x="2675" y="5112"/>
                  </a:lnTo>
                  <a:lnTo>
                    <a:pt x="2629" y="5038"/>
                  </a:lnTo>
                  <a:lnTo>
                    <a:pt x="2625" y="5030"/>
                  </a:lnTo>
                  <a:lnTo>
                    <a:pt x="2581" y="4954"/>
                  </a:lnTo>
                  <a:lnTo>
                    <a:pt x="2577" y="4947"/>
                  </a:lnTo>
                  <a:lnTo>
                    <a:pt x="2536" y="4869"/>
                  </a:lnTo>
                  <a:lnTo>
                    <a:pt x="2532" y="4862"/>
                  </a:lnTo>
                  <a:lnTo>
                    <a:pt x="2494" y="4783"/>
                  </a:lnTo>
                  <a:lnTo>
                    <a:pt x="2490" y="4775"/>
                  </a:lnTo>
                  <a:lnTo>
                    <a:pt x="2454" y="4695"/>
                  </a:lnTo>
                  <a:lnTo>
                    <a:pt x="2451" y="4687"/>
                  </a:lnTo>
                  <a:lnTo>
                    <a:pt x="2418" y="4606"/>
                  </a:lnTo>
                  <a:lnTo>
                    <a:pt x="2415" y="4597"/>
                  </a:lnTo>
                  <a:lnTo>
                    <a:pt x="2385" y="4515"/>
                  </a:lnTo>
                  <a:lnTo>
                    <a:pt x="2382" y="4507"/>
                  </a:lnTo>
                  <a:lnTo>
                    <a:pt x="2355" y="4423"/>
                  </a:lnTo>
                  <a:lnTo>
                    <a:pt x="2353" y="4415"/>
                  </a:lnTo>
                  <a:lnTo>
                    <a:pt x="2328" y="4330"/>
                  </a:lnTo>
                  <a:lnTo>
                    <a:pt x="2326" y="4322"/>
                  </a:lnTo>
                  <a:lnTo>
                    <a:pt x="2305" y="4237"/>
                  </a:lnTo>
                  <a:lnTo>
                    <a:pt x="2303" y="4229"/>
                  </a:lnTo>
                  <a:lnTo>
                    <a:pt x="2284" y="4143"/>
                  </a:lnTo>
                  <a:lnTo>
                    <a:pt x="2283" y="4135"/>
                  </a:lnTo>
                  <a:lnTo>
                    <a:pt x="2267" y="4049"/>
                  </a:lnTo>
                  <a:lnTo>
                    <a:pt x="2266" y="4040"/>
                  </a:lnTo>
                  <a:lnTo>
                    <a:pt x="2253" y="3954"/>
                  </a:lnTo>
                  <a:lnTo>
                    <a:pt x="2252" y="3945"/>
                  </a:lnTo>
                  <a:lnTo>
                    <a:pt x="2243" y="3858"/>
                  </a:lnTo>
                  <a:lnTo>
                    <a:pt x="2242" y="3850"/>
                  </a:lnTo>
                  <a:lnTo>
                    <a:pt x="2235" y="3763"/>
                  </a:lnTo>
                  <a:lnTo>
                    <a:pt x="2235" y="3754"/>
                  </a:lnTo>
                  <a:lnTo>
                    <a:pt x="2231" y="3667"/>
                  </a:lnTo>
                  <a:lnTo>
                    <a:pt x="2231" y="3658"/>
                  </a:lnTo>
                  <a:lnTo>
                    <a:pt x="2231" y="3570"/>
                  </a:lnTo>
                  <a:lnTo>
                    <a:pt x="2231" y="3562"/>
                  </a:lnTo>
                  <a:lnTo>
                    <a:pt x="2233" y="3474"/>
                  </a:lnTo>
                  <a:lnTo>
                    <a:pt x="2233" y="3465"/>
                  </a:lnTo>
                  <a:lnTo>
                    <a:pt x="2239" y="3378"/>
                  </a:lnTo>
                  <a:lnTo>
                    <a:pt x="2240" y="3369"/>
                  </a:lnTo>
                  <a:lnTo>
                    <a:pt x="2248" y="3282"/>
                  </a:lnTo>
                  <a:lnTo>
                    <a:pt x="2249" y="3273"/>
                  </a:lnTo>
                  <a:lnTo>
                    <a:pt x="2261" y="3186"/>
                  </a:lnTo>
                  <a:lnTo>
                    <a:pt x="2262" y="3177"/>
                  </a:lnTo>
                  <a:lnTo>
                    <a:pt x="2277" y="3091"/>
                  </a:lnTo>
                  <a:lnTo>
                    <a:pt x="2278" y="3082"/>
                  </a:lnTo>
                  <a:lnTo>
                    <a:pt x="2296" y="2996"/>
                  </a:lnTo>
                  <a:lnTo>
                    <a:pt x="2298" y="2988"/>
                  </a:lnTo>
                  <a:lnTo>
                    <a:pt x="2318" y="2903"/>
                  </a:lnTo>
                  <a:lnTo>
                    <a:pt x="2320" y="2894"/>
                  </a:lnTo>
                  <a:lnTo>
                    <a:pt x="2344" y="2810"/>
                  </a:lnTo>
                  <a:lnTo>
                    <a:pt x="2346" y="2802"/>
                  </a:lnTo>
                  <a:lnTo>
                    <a:pt x="2372" y="2718"/>
                  </a:lnTo>
                  <a:lnTo>
                    <a:pt x="2375" y="2710"/>
                  </a:lnTo>
                  <a:lnTo>
                    <a:pt x="2404" y="2628"/>
                  </a:lnTo>
                  <a:lnTo>
                    <a:pt x="2407" y="2620"/>
                  </a:lnTo>
                  <a:lnTo>
                    <a:pt x="2439" y="2538"/>
                  </a:lnTo>
                  <a:lnTo>
                    <a:pt x="2442" y="2530"/>
                  </a:lnTo>
                  <a:lnTo>
                    <a:pt x="2477" y="2450"/>
                  </a:lnTo>
                  <a:lnTo>
                    <a:pt x="2481" y="2442"/>
                  </a:lnTo>
                  <a:lnTo>
                    <a:pt x="2518" y="2363"/>
                  </a:lnTo>
                  <a:lnTo>
                    <a:pt x="2522" y="2355"/>
                  </a:lnTo>
                  <a:lnTo>
                    <a:pt x="2562" y="2278"/>
                  </a:lnTo>
                  <a:lnTo>
                    <a:pt x="2566" y="2270"/>
                  </a:lnTo>
                  <a:lnTo>
                    <a:pt x="2609" y="2193"/>
                  </a:lnTo>
                  <a:lnTo>
                    <a:pt x="2613" y="2186"/>
                  </a:lnTo>
                  <a:lnTo>
                    <a:pt x="2659" y="2111"/>
                  </a:lnTo>
                  <a:lnTo>
                    <a:pt x="2664" y="2104"/>
                  </a:lnTo>
                  <a:lnTo>
                    <a:pt x="2712" y="2030"/>
                  </a:lnTo>
                  <a:lnTo>
                    <a:pt x="2716" y="2023"/>
                  </a:lnTo>
                  <a:lnTo>
                    <a:pt x="2767" y="1951"/>
                  </a:lnTo>
                  <a:lnTo>
                    <a:pt x="2772" y="1944"/>
                  </a:lnTo>
                  <a:lnTo>
                    <a:pt x="2825" y="1874"/>
                  </a:lnTo>
                  <a:lnTo>
                    <a:pt x="2830" y="1868"/>
                  </a:lnTo>
                  <a:lnTo>
                    <a:pt x="2885" y="1800"/>
                  </a:lnTo>
                  <a:lnTo>
                    <a:pt x="2891" y="1793"/>
                  </a:lnTo>
                  <a:lnTo>
                    <a:pt x="2949" y="1727"/>
                  </a:lnTo>
                  <a:lnTo>
                    <a:pt x="2954" y="1720"/>
                  </a:lnTo>
                  <a:lnTo>
                    <a:pt x="3014" y="1657"/>
                  </a:lnTo>
                  <a:lnTo>
                    <a:pt x="3020" y="1650"/>
                  </a:lnTo>
                  <a:lnTo>
                    <a:pt x="3082" y="1588"/>
                  </a:lnTo>
                  <a:lnTo>
                    <a:pt x="3088" y="1583"/>
                  </a:lnTo>
                  <a:lnTo>
                    <a:pt x="3152" y="1523"/>
                  </a:lnTo>
                  <a:lnTo>
                    <a:pt x="3158" y="1517"/>
                  </a:lnTo>
                  <a:lnTo>
                    <a:pt x="3224" y="1460"/>
                  </a:lnTo>
                  <a:lnTo>
                    <a:pt x="3231" y="1454"/>
                  </a:lnTo>
                  <a:lnTo>
                    <a:pt x="3299" y="1399"/>
                  </a:lnTo>
                  <a:lnTo>
                    <a:pt x="3305" y="1394"/>
                  </a:lnTo>
                  <a:lnTo>
                    <a:pt x="3375" y="1341"/>
                  </a:lnTo>
                  <a:lnTo>
                    <a:pt x="3382" y="1336"/>
                  </a:lnTo>
                  <a:lnTo>
                    <a:pt x="3454" y="1285"/>
                  </a:lnTo>
                  <a:lnTo>
                    <a:pt x="3461" y="1281"/>
                  </a:lnTo>
                  <a:lnTo>
                    <a:pt x="3534" y="1232"/>
                  </a:lnTo>
                  <a:lnTo>
                    <a:pt x="3541" y="1228"/>
                  </a:lnTo>
                  <a:lnTo>
                    <a:pt x="3617" y="1182"/>
                  </a:lnTo>
                  <a:lnTo>
                    <a:pt x="3624" y="1178"/>
                  </a:lnTo>
                  <a:lnTo>
                    <a:pt x="3701" y="1135"/>
                  </a:lnTo>
                  <a:lnTo>
                    <a:pt x="3709" y="1131"/>
                  </a:lnTo>
                  <a:lnTo>
                    <a:pt x="3787" y="1090"/>
                  </a:lnTo>
                  <a:lnTo>
                    <a:pt x="3795" y="1087"/>
                  </a:lnTo>
                  <a:lnTo>
                    <a:pt x="3874" y="1049"/>
                  </a:lnTo>
                  <a:lnTo>
                    <a:pt x="3882" y="1046"/>
                  </a:lnTo>
                  <a:lnTo>
                    <a:pt x="3962" y="1011"/>
                  </a:lnTo>
                  <a:lnTo>
                    <a:pt x="3970" y="1008"/>
                  </a:lnTo>
                  <a:lnTo>
                    <a:pt x="4052" y="976"/>
                  </a:lnTo>
                  <a:lnTo>
                    <a:pt x="4060" y="973"/>
                  </a:lnTo>
                  <a:lnTo>
                    <a:pt x="4143" y="944"/>
                  </a:lnTo>
                  <a:lnTo>
                    <a:pt x="4151" y="941"/>
                  </a:lnTo>
                  <a:lnTo>
                    <a:pt x="4234" y="915"/>
                  </a:lnTo>
                  <a:lnTo>
                    <a:pt x="4242" y="913"/>
                  </a:lnTo>
                  <a:lnTo>
                    <a:pt x="4327" y="890"/>
                  </a:lnTo>
                  <a:lnTo>
                    <a:pt x="4335" y="887"/>
                  </a:lnTo>
                  <a:lnTo>
                    <a:pt x="4420" y="867"/>
                  </a:lnTo>
                  <a:lnTo>
                    <a:pt x="4428" y="865"/>
                  </a:lnTo>
                  <a:lnTo>
                    <a:pt x="4514" y="848"/>
                  </a:lnTo>
                  <a:lnTo>
                    <a:pt x="4522" y="846"/>
                  </a:lnTo>
                  <a:lnTo>
                    <a:pt x="4609" y="832"/>
                  </a:lnTo>
                  <a:lnTo>
                    <a:pt x="4617" y="831"/>
                  </a:lnTo>
                  <a:lnTo>
                    <a:pt x="4704" y="819"/>
                  </a:lnTo>
                  <a:lnTo>
                    <a:pt x="4713" y="818"/>
                  </a:lnTo>
                  <a:lnTo>
                    <a:pt x="4800" y="809"/>
                  </a:lnTo>
                  <a:lnTo>
                    <a:pt x="4808" y="809"/>
                  </a:lnTo>
                  <a:lnTo>
                    <a:pt x="4896" y="803"/>
                  </a:lnTo>
                  <a:lnTo>
                    <a:pt x="4905" y="803"/>
                  </a:lnTo>
                  <a:close/>
                  <a:moveTo>
                    <a:pt x="4211" y="6400"/>
                  </a:moveTo>
                  <a:lnTo>
                    <a:pt x="4212" y="6406"/>
                  </a:lnTo>
                  <a:lnTo>
                    <a:pt x="5788" y="6406"/>
                  </a:lnTo>
                  <a:lnTo>
                    <a:pt x="5789" y="6400"/>
                  </a:lnTo>
                  <a:lnTo>
                    <a:pt x="5807" y="6300"/>
                  </a:lnTo>
                  <a:lnTo>
                    <a:pt x="5811" y="6282"/>
                  </a:lnTo>
                  <a:lnTo>
                    <a:pt x="5837" y="6186"/>
                  </a:lnTo>
                  <a:lnTo>
                    <a:pt x="5843" y="6168"/>
                  </a:lnTo>
                  <a:lnTo>
                    <a:pt x="5875" y="6076"/>
                  </a:lnTo>
                  <a:lnTo>
                    <a:pt x="5882" y="6058"/>
                  </a:lnTo>
                  <a:lnTo>
                    <a:pt x="5921" y="5971"/>
                  </a:lnTo>
                  <a:lnTo>
                    <a:pt x="5929" y="5954"/>
                  </a:lnTo>
                  <a:lnTo>
                    <a:pt x="5974" y="5870"/>
                  </a:lnTo>
                  <a:lnTo>
                    <a:pt x="5983" y="5854"/>
                  </a:lnTo>
                  <a:lnTo>
                    <a:pt x="6034" y="5774"/>
                  </a:lnTo>
                  <a:lnTo>
                    <a:pt x="6044" y="5759"/>
                  </a:lnTo>
                  <a:lnTo>
                    <a:pt x="6100" y="5683"/>
                  </a:lnTo>
                  <a:lnTo>
                    <a:pt x="6111" y="5670"/>
                  </a:lnTo>
                  <a:lnTo>
                    <a:pt x="6172" y="5597"/>
                  </a:lnTo>
                  <a:lnTo>
                    <a:pt x="6184" y="5585"/>
                  </a:lnTo>
                  <a:lnTo>
                    <a:pt x="6250" y="5517"/>
                  </a:lnTo>
                  <a:lnTo>
                    <a:pt x="6262" y="5506"/>
                  </a:lnTo>
                  <a:lnTo>
                    <a:pt x="6333" y="5442"/>
                  </a:lnTo>
                  <a:lnTo>
                    <a:pt x="6344" y="5432"/>
                  </a:lnTo>
                  <a:lnTo>
                    <a:pt x="6420" y="5371"/>
                  </a:lnTo>
                  <a:lnTo>
                    <a:pt x="6432" y="5363"/>
                  </a:lnTo>
                  <a:lnTo>
                    <a:pt x="6499" y="5315"/>
                  </a:lnTo>
                  <a:lnTo>
                    <a:pt x="6549" y="5269"/>
                  </a:lnTo>
                  <a:lnTo>
                    <a:pt x="6606" y="5213"/>
                  </a:lnTo>
                  <a:lnTo>
                    <a:pt x="6661" y="5156"/>
                  </a:lnTo>
                  <a:lnTo>
                    <a:pt x="6713" y="5097"/>
                  </a:lnTo>
                  <a:lnTo>
                    <a:pt x="6764" y="5036"/>
                  </a:lnTo>
                  <a:lnTo>
                    <a:pt x="6812" y="4974"/>
                  </a:lnTo>
                  <a:lnTo>
                    <a:pt x="6858" y="4910"/>
                  </a:lnTo>
                  <a:lnTo>
                    <a:pt x="6902" y="4844"/>
                  </a:lnTo>
                  <a:lnTo>
                    <a:pt x="6944" y="4777"/>
                  </a:lnTo>
                  <a:lnTo>
                    <a:pt x="6983" y="4709"/>
                  </a:lnTo>
                  <a:lnTo>
                    <a:pt x="7020" y="4639"/>
                  </a:lnTo>
                  <a:lnTo>
                    <a:pt x="7055" y="4568"/>
                  </a:lnTo>
                  <a:lnTo>
                    <a:pt x="7087" y="4496"/>
                  </a:lnTo>
                  <a:lnTo>
                    <a:pt x="7117" y="4422"/>
                  </a:lnTo>
                  <a:lnTo>
                    <a:pt x="7144" y="4348"/>
                  </a:lnTo>
                  <a:lnTo>
                    <a:pt x="7168" y="4272"/>
                  </a:lnTo>
                  <a:lnTo>
                    <a:pt x="7190" y="4196"/>
                  </a:lnTo>
                  <a:lnTo>
                    <a:pt x="7209" y="4120"/>
                  </a:lnTo>
                  <a:lnTo>
                    <a:pt x="7226" y="4042"/>
                  </a:lnTo>
                  <a:lnTo>
                    <a:pt x="7240" y="3965"/>
                  </a:lnTo>
                  <a:lnTo>
                    <a:pt x="7251" y="3886"/>
                  </a:lnTo>
                  <a:lnTo>
                    <a:pt x="7260" y="3808"/>
                  </a:lnTo>
                  <a:lnTo>
                    <a:pt x="7266" y="3729"/>
                  </a:lnTo>
                  <a:lnTo>
                    <a:pt x="7269" y="3650"/>
                  </a:lnTo>
                  <a:lnTo>
                    <a:pt x="7269" y="3571"/>
                  </a:lnTo>
                  <a:lnTo>
                    <a:pt x="7267" y="3492"/>
                  </a:lnTo>
                  <a:lnTo>
                    <a:pt x="7262" y="3413"/>
                  </a:lnTo>
                  <a:lnTo>
                    <a:pt x="7255" y="3335"/>
                  </a:lnTo>
                  <a:lnTo>
                    <a:pt x="7244" y="3256"/>
                  </a:lnTo>
                  <a:lnTo>
                    <a:pt x="7231" y="3178"/>
                  </a:lnTo>
                  <a:lnTo>
                    <a:pt x="7215" y="3101"/>
                  </a:lnTo>
                  <a:lnTo>
                    <a:pt x="7197" y="3024"/>
                  </a:lnTo>
                  <a:lnTo>
                    <a:pt x="7176" y="2948"/>
                  </a:lnTo>
                  <a:lnTo>
                    <a:pt x="7152" y="2873"/>
                  </a:lnTo>
                  <a:lnTo>
                    <a:pt x="7126" y="2798"/>
                  </a:lnTo>
                  <a:lnTo>
                    <a:pt x="7097" y="2725"/>
                  </a:lnTo>
                  <a:lnTo>
                    <a:pt x="7066" y="2652"/>
                  </a:lnTo>
                  <a:lnTo>
                    <a:pt x="7032" y="2581"/>
                  </a:lnTo>
                  <a:lnTo>
                    <a:pt x="6995" y="2511"/>
                  </a:lnTo>
                  <a:lnTo>
                    <a:pt x="6957" y="2442"/>
                  </a:lnTo>
                  <a:lnTo>
                    <a:pt x="6916" y="2374"/>
                  </a:lnTo>
                  <a:lnTo>
                    <a:pt x="6872" y="2307"/>
                  </a:lnTo>
                  <a:lnTo>
                    <a:pt x="6826" y="2242"/>
                  </a:lnTo>
                  <a:lnTo>
                    <a:pt x="6779" y="2179"/>
                  </a:lnTo>
                  <a:lnTo>
                    <a:pt x="6729" y="2118"/>
                  </a:lnTo>
                  <a:lnTo>
                    <a:pt x="6677" y="2058"/>
                  </a:lnTo>
                  <a:lnTo>
                    <a:pt x="6623" y="2001"/>
                  </a:lnTo>
                  <a:lnTo>
                    <a:pt x="6568" y="1945"/>
                  </a:lnTo>
                  <a:lnTo>
                    <a:pt x="6510" y="1891"/>
                  </a:lnTo>
                  <a:lnTo>
                    <a:pt x="6451" y="1840"/>
                  </a:lnTo>
                  <a:lnTo>
                    <a:pt x="6389" y="1790"/>
                  </a:lnTo>
                  <a:lnTo>
                    <a:pt x="6326" y="1742"/>
                  </a:lnTo>
                  <a:lnTo>
                    <a:pt x="6262" y="1697"/>
                  </a:lnTo>
                  <a:lnTo>
                    <a:pt x="6196" y="1653"/>
                  </a:lnTo>
                  <a:lnTo>
                    <a:pt x="6128" y="1612"/>
                  </a:lnTo>
                  <a:lnTo>
                    <a:pt x="6059" y="1573"/>
                  </a:lnTo>
                  <a:lnTo>
                    <a:pt x="5988" y="1537"/>
                  </a:lnTo>
                  <a:lnTo>
                    <a:pt x="5917" y="1503"/>
                  </a:lnTo>
                  <a:lnTo>
                    <a:pt x="5844" y="1472"/>
                  </a:lnTo>
                  <a:lnTo>
                    <a:pt x="5770" y="1443"/>
                  </a:lnTo>
                  <a:lnTo>
                    <a:pt x="5696" y="1417"/>
                  </a:lnTo>
                  <a:lnTo>
                    <a:pt x="5621" y="1394"/>
                  </a:lnTo>
                  <a:lnTo>
                    <a:pt x="5545" y="1373"/>
                  </a:lnTo>
                  <a:lnTo>
                    <a:pt x="5468" y="1354"/>
                  </a:lnTo>
                  <a:lnTo>
                    <a:pt x="5390" y="1339"/>
                  </a:lnTo>
                  <a:lnTo>
                    <a:pt x="5313" y="1326"/>
                  </a:lnTo>
                  <a:lnTo>
                    <a:pt x="5234" y="1315"/>
                  </a:lnTo>
                  <a:lnTo>
                    <a:pt x="5155" y="1307"/>
                  </a:lnTo>
                  <a:lnTo>
                    <a:pt x="5076" y="1302"/>
                  </a:lnTo>
                  <a:lnTo>
                    <a:pt x="5000" y="1300"/>
                  </a:lnTo>
                  <a:lnTo>
                    <a:pt x="4924" y="1302"/>
                  </a:lnTo>
                  <a:lnTo>
                    <a:pt x="4845" y="1307"/>
                  </a:lnTo>
                  <a:lnTo>
                    <a:pt x="4766" y="1315"/>
                  </a:lnTo>
                  <a:lnTo>
                    <a:pt x="4687" y="1326"/>
                  </a:lnTo>
                  <a:lnTo>
                    <a:pt x="4610" y="1339"/>
                  </a:lnTo>
                  <a:lnTo>
                    <a:pt x="4532" y="1354"/>
                  </a:lnTo>
                  <a:lnTo>
                    <a:pt x="4455" y="1373"/>
                  </a:lnTo>
                  <a:lnTo>
                    <a:pt x="4379" y="1394"/>
                  </a:lnTo>
                  <a:lnTo>
                    <a:pt x="4304" y="1417"/>
                  </a:lnTo>
                  <a:lnTo>
                    <a:pt x="4230" y="1443"/>
                  </a:lnTo>
                  <a:lnTo>
                    <a:pt x="4156" y="1472"/>
                  </a:lnTo>
                  <a:lnTo>
                    <a:pt x="4083" y="1503"/>
                  </a:lnTo>
                  <a:lnTo>
                    <a:pt x="4012" y="1537"/>
                  </a:lnTo>
                  <a:lnTo>
                    <a:pt x="3941" y="1573"/>
                  </a:lnTo>
                  <a:lnTo>
                    <a:pt x="3872" y="1612"/>
                  </a:lnTo>
                  <a:lnTo>
                    <a:pt x="3804" y="1653"/>
                  </a:lnTo>
                  <a:lnTo>
                    <a:pt x="3738" y="1697"/>
                  </a:lnTo>
                  <a:lnTo>
                    <a:pt x="3674" y="1742"/>
                  </a:lnTo>
                  <a:lnTo>
                    <a:pt x="3611" y="1790"/>
                  </a:lnTo>
                  <a:lnTo>
                    <a:pt x="3549" y="1840"/>
                  </a:lnTo>
                  <a:lnTo>
                    <a:pt x="3490" y="1891"/>
                  </a:lnTo>
                  <a:lnTo>
                    <a:pt x="3432" y="1945"/>
                  </a:lnTo>
                  <a:lnTo>
                    <a:pt x="3377" y="2001"/>
                  </a:lnTo>
                  <a:lnTo>
                    <a:pt x="3323" y="2058"/>
                  </a:lnTo>
                  <a:lnTo>
                    <a:pt x="3271" y="2118"/>
                  </a:lnTo>
                  <a:lnTo>
                    <a:pt x="3221" y="2179"/>
                  </a:lnTo>
                  <a:lnTo>
                    <a:pt x="3174" y="2242"/>
                  </a:lnTo>
                  <a:lnTo>
                    <a:pt x="3128" y="2307"/>
                  </a:lnTo>
                  <a:lnTo>
                    <a:pt x="3084" y="2374"/>
                  </a:lnTo>
                  <a:lnTo>
                    <a:pt x="3043" y="2442"/>
                  </a:lnTo>
                  <a:lnTo>
                    <a:pt x="3005" y="2511"/>
                  </a:lnTo>
                  <a:lnTo>
                    <a:pt x="2968" y="2581"/>
                  </a:lnTo>
                  <a:lnTo>
                    <a:pt x="2934" y="2652"/>
                  </a:lnTo>
                  <a:lnTo>
                    <a:pt x="2903" y="2725"/>
                  </a:lnTo>
                  <a:lnTo>
                    <a:pt x="2874" y="2798"/>
                  </a:lnTo>
                  <a:lnTo>
                    <a:pt x="2848" y="2873"/>
                  </a:lnTo>
                  <a:lnTo>
                    <a:pt x="2824" y="2948"/>
                  </a:lnTo>
                  <a:lnTo>
                    <a:pt x="2803" y="3024"/>
                  </a:lnTo>
                  <a:lnTo>
                    <a:pt x="2785" y="3101"/>
                  </a:lnTo>
                  <a:lnTo>
                    <a:pt x="2769" y="3178"/>
                  </a:lnTo>
                  <a:lnTo>
                    <a:pt x="2756" y="3256"/>
                  </a:lnTo>
                  <a:lnTo>
                    <a:pt x="2745" y="3335"/>
                  </a:lnTo>
                  <a:lnTo>
                    <a:pt x="2738" y="3413"/>
                  </a:lnTo>
                  <a:lnTo>
                    <a:pt x="2733" y="3492"/>
                  </a:lnTo>
                  <a:lnTo>
                    <a:pt x="2731" y="3571"/>
                  </a:lnTo>
                  <a:lnTo>
                    <a:pt x="2731" y="3650"/>
                  </a:lnTo>
                  <a:lnTo>
                    <a:pt x="2734" y="3729"/>
                  </a:lnTo>
                  <a:lnTo>
                    <a:pt x="2740" y="3808"/>
                  </a:lnTo>
                  <a:lnTo>
                    <a:pt x="2749" y="3886"/>
                  </a:lnTo>
                  <a:lnTo>
                    <a:pt x="2760" y="3965"/>
                  </a:lnTo>
                  <a:lnTo>
                    <a:pt x="2774" y="4042"/>
                  </a:lnTo>
                  <a:lnTo>
                    <a:pt x="2791" y="4120"/>
                  </a:lnTo>
                  <a:lnTo>
                    <a:pt x="2810" y="4196"/>
                  </a:lnTo>
                  <a:lnTo>
                    <a:pt x="2832" y="4272"/>
                  </a:lnTo>
                  <a:lnTo>
                    <a:pt x="2856" y="4348"/>
                  </a:lnTo>
                  <a:lnTo>
                    <a:pt x="2883" y="4422"/>
                  </a:lnTo>
                  <a:lnTo>
                    <a:pt x="2913" y="4496"/>
                  </a:lnTo>
                  <a:lnTo>
                    <a:pt x="2945" y="4568"/>
                  </a:lnTo>
                  <a:lnTo>
                    <a:pt x="2980" y="4639"/>
                  </a:lnTo>
                  <a:lnTo>
                    <a:pt x="3017" y="4709"/>
                  </a:lnTo>
                  <a:lnTo>
                    <a:pt x="3056" y="4777"/>
                  </a:lnTo>
                  <a:lnTo>
                    <a:pt x="3098" y="4844"/>
                  </a:lnTo>
                  <a:lnTo>
                    <a:pt x="3142" y="4910"/>
                  </a:lnTo>
                  <a:lnTo>
                    <a:pt x="3188" y="4974"/>
                  </a:lnTo>
                  <a:lnTo>
                    <a:pt x="3236" y="5036"/>
                  </a:lnTo>
                  <a:lnTo>
                    <a:pt x="3287" y="5097"/>
                  </a:lnTo>
                  <a:lnTo>
                    <a:pt x="3339" y="5156"/>
                  </a:lnTo>
                  <a:lnTo>
                    <a:pt x="3394" y="5213"/>
                  </a:lnTo>
                  <a:lnTo>
                    <a:pt x="3451" y="5269"/>
                  </a:lnTo>
                  <a:lnTo>
                    <a:pt x="3501" y="5315"/>
                  </a:lnTo>
                  <a:lnTo>
                    <a:pt x="3568" y="5363"/>
                  </a:lnTo>
                  <a:lnTo>
                    <a:pt x="3580" y="5371"/>
                  </a:lnTo>
                  <a:lnTo>
                    <a:pt x="3656" y="5432"/>
                  </a:lnTo>
                  <a:lnTo>
                    <a:pt x="3667" y="5442"/>
                  </a:lnTo>
                  <a:lnTo>
                    <a:pt x="3738" y="5506"/>
                  </a:lnTo>
                  <a:lnTo>
                    <a:pt x="3750" y="5517"/>
                  </a:lnTo>
                  <a:lnTo>
                    <a:pt x="3816" y="5585"/>
                  </a:lnTo>
                  <a:lnTo>
                    <a:pt x="3828" y="5597"/>
                  </a:lnTo>
                  <a:lnTo>
                    <a:pt x="3889" y="5670"/>
                  </a:lnTo>
                  <a:lnTo>
                    <a:pt x="3900" y="5683"/>
                  </a:lnTo>
                  <a:lnTo>
                    <a:pt x="3956" y="5759"/>
                  </a:lnTo>
                  <a:lnTo>
                    <a:pt x="3966" y="5774"/>
                  </a:lnTo>
                  <a:lnTo>
                    <a:pt x="4017" y="5854"/>
                  </a:lnTo>
                  <a:lnTo>
                    <a:pt x="4026" y="5870"/>
                  </a:lnTo>
                  <a:lnTo>
                    <a:pt x="4071" y="5954"/>
                  </a:lnTo>
                  <a:lnTo>
                    <a:pt x="4079" y="5971"/>
                  </a:lnTo>
                  <a:lnTo>
                    <a:pt x="4118" y="6058"/>
                  </a:lnTo>
                  <a:lnTo>
                    <a:pt x="4125" y="6076"/>
                  </a:lnTo>
                  <a:lnTo>
                    <a:pt x="4157" y="6168"/>
                  </a:lnTo>
                  <a:lnTo>
                    <a:pt x="4163" y="6186"/>
                  </a:lnTo>
                  <a:lnTo>
                    <a:pt x="4189" y="6282"/>
                  </a:lnTo>
                  <a:lnTo>
                    <a:pt x="4193" y="6300"/>
                  </a:lnTo>
                  <a:lnTo>
                    <a:pt x="4211" y="6400"/>
                  </a:lnTo>
                  <a:close/>
                  <a:moveTo>
                    <a:pt x="6084" y="8172"/>
                  </a:moveTo>
                  <a:lnTo>
                    <a:pt x="6052" y="8179"/>
                  </a:lnTo>
                  <a:lnTo>
                    <a:pt x="6019" y="8181"/>
                  </a:lnTo>
                  <a:lnTo>
                    <a:pt x="3981" y="8181"/>
                  </a:lnTo>
                  <a:lnTo>
                    <a:pt x="3948" y="8179"/>
                  </a:lnTo>
                  <a:lnTo>
                    <a:pt x="3916" y="8172"/>
                  </a:lnTo>
                  <a:lnTo>
                    <a:pt x="3885" y="8162"/>
                  </a:lnTo>
                  <a:lnTo>
                    <a:pt x="3856" y="8148"/>
                  </a:lnTo>
                  <a:lnTo>
                    <a:pt x="3829" y="8129"/>
                  </a:lnTo>
                  <a:lnTo>
                    <a:pt x="3804" y="8108"/>
                  </a:lnTo>
                  <a:lnTo>
                    <a:pt x="3783" y="8083"/>
                  </a:lnTo>
                  <a:lnTo>
                    <a:pt x="3764" y="8056"/>
                  </a:lnTo>
                  <a:lnTo>
                    <a:pt x="3750" y="8027"/>
                  </a:lnTo>
                  <a:lnTo>
                    <a:pt x="3740" y="7996"/>
                  </a:lnTo>
                  <a:lnTo>
                    <a:pt x="3733" y="7964"/>
                  </a:lnTo>
                  <a:lnTo>
                    <a:pt x="3731" y="7931"/>
                  </a:lnTo>
                  <a:lnTo>
                    <a:pt x="3733" y="7898"/>
                  </a:lnTo>
                  <a:lnTo>
                    <a:pt x="3740" y="7866"/>
                  </a:lnTo>
                  <a:lnTo>
                    <a:pt x="3750" y="7835"/>
                  </a:lnTo>
                  <a:lnTo>
                    <a:pt x="3764" y="7806"/>
                  </a:lnTo>
                  <a:lnTo>
                    <a:pt x="3783" y="7779"/>
                  </a:lnTo>
                  <a:lnTo>
                    <a:pt x="3804" y="7754"/>
                  </a:lnTo>
                  <a:lnTo>
                    <a:pt x="3829" y="7733"/>
                  </a:lnTo>
                  <a:lnTo>
                    <a:pt x="3856" y="7714"/>
                  </a:lnTo>
                  <a:lnTo>
                    <a:pt x="3885" y="7700"/>
                  </a:lnTo>
                  <a:lnTo>
                    <a:pt x="3916" y="7690"/>
                  </a:lnTo>
                  <a:lnTo>
                    <a:pt x="3948" y="7683"/>
                  </a:lnTo>
                  <a:lnTo>
                    <a:pt x="3981" y="7681"/>
                  </a:lnTo>
                  <a:lnTo>
                    <a:pt x="6019" y="7681"/>
                  </a:lnTo>
                  <a:lnTo>
                    <a:pt x="6052" y="7683"/>
                  </a:lnTo>
                  <a:lnTo>
                    <a:pt x="6084" y="7690"/>
                  </a:lnTo>
                  <a:lnTo>
                    <a:pt x="6115" y="7700"/>
                  </a:lnTo>
                  <a:lnTo>
                    <a:pt x="6144" y="7714"/>
                  </a:lnTo>
                  <a:lnTo>
                    <a:pt x="6171" y="7733"/>
                  </a:lnTo>
                  <a:lnTo>
                    <a:pt x="6196" y="7754"/>
                  </a:lnTo>
                  <a:lnTo>
                    <a:pt x="6217" y="7779"/>
                  </a:lnTo>
                  <a:lnTo>
                    <a:pt x="6236" y="7806"/>
                  </a:lnTo>
                  <a:lnTo>
                    <a:pt x="6250" y="7835"/>
                  </a:lnTo>
                  <a:lnTo>
                    <a:pt x="6260" y="7866"/>
                  </a:lnTo>
                  <a:lnTo>
                    <a:pt x="6267" y="7898"/>
                  </a:lnTo>
                  <a:lnTo>
                    <a:pt x="6269" y="7931"/>
                  </a:lnTo>
                  <a:lnTo>
                    <a:pt x="6267" y="7964"/>
                  </a:lnTo>
                  <a:lnTo>
                    <a:pt x="6260" y="7996"/>
                  </a:lnTo>
                  <a:lnTo>
                    <a:pt x="6250" y="8027"/>
                  </a:lnTo>
                  <a:lnTo>
                    <a:pt x="6236" y="8056"/>
                  </a:lnTo>
                  <a:lnTo>
                    <a:pt x="6217" y="8083"/>
                  </a:lnTo>
                  <a:lnTo>
                    <a:pt x="6196" y="8108"/>
                  </a:lnTo>
                  <a:lnTo>
                    <a:pt x="6171" y="8129"/>
                  </a:lnTo>
                  <a:lnTo>
                    <a:pt x="6144" y="8148"/>
                  </a:lnTo>
                  <a:lnTo>
                    <a:pt x="6115" y="8162"/>
                  </a:lnTo>
                  <a:lnTo>
                    <a:pt x="6084" y="8172"/>
                  </a:lnTo>
                  <a:close/>
                  <a:moveTo>
                    <a:pt x="5702" y="9191"/>
                  </a:moveTo>
                  <a:lnTo>
                    <a:pt x="5670" y="9198"/>
                  </a:lnTo>
                  <a:lnTo>
                    <a:pt x="5637" y="9200"/>
                  </a:lnTo>
                  <a:lnTo>
                    <a:pt x="4363" y="9200"/>
                  </a:lnTo>
                  <a:lnTo>
                    <a:pt x="4330" y="9198"/>
                  </a:lnTo>
                  <a:lnTo>
                    <a:pt x="4298" y="9191"/>
                  </a:lnTo>
                  <a:lnTo>
                    <a:pt x="4267" y="9181"/>
                  </a:lnTo>
                  <a:lnTo>
                    <a:pt x="4238" y="9167"/>
                  </a:lnTo>
                  <a:lnTo>
                    <a:pt x="4211" y="9148"/>
                  </a:lnTo>
                  <a:lnTo>
                    <a:pt x="4186" y="9127"/>
                  </a:lnTo>
                  <a:lnTo>
                    <a:pt x="4165" y="9102"/>
                  </a:lnTo>
                  <a:lnTo>
                    <a:pt x="4146" y="9075"/>
                  </a:lnTo>
                  <a:lnTo>
                    <a:pt x="4132" y="9046"/>
                  </a:lnTo>
                  <a:lnTo>
                    <a:pt x="4122" y="9015"/>
                  </a:lnTo>
                  <a:lnTo>
                    <a:pt x="4115" y="8983"/>
                  </a:lnTo>
                  <a:lnTo>
                    <a:pt x="4113" y="8950"/>
                  </a:lnTo>
                  <a:lnTo>
                    <a:pt x="4115" y="8917"/>
                  </a:lnTo>
                  <a:lnTo>
                    <a:pt x="4122" y="8885"/>
                  </a:lnTo>
                  <a:lnTo>
                    <a:pt x="4132" y="8854"/>
                  </a:lnTo>
                  <a:lnTo>
                    <a:pt x="4146" y="8825"/>
                  </a:lnTo>
                  <a:lnTo>
                    <a:pt x="4165" y="8798"/>
                  </a:lnTo>
                  <a:lnTo>
                    <a:pt x="4186" y="8773"/>
                  </a:lnTo>
                  <a:lnTo>
                    <a:pt x="4211" y="8752"/>
                  </a:lnTo>
                  <a:lnTo>
                    <a:pt x="4238" y="8733"/>
                  </a:lnTo>
                  <a:lnTo>
                    <a:pt x="4267" y="8719"/>
                  </a:lnTo>
                  <a:lnTo>
                    <a:pt x="4298" y="8709"/>
                  </a:lnTo>
                  <a:lnTo>
                    <a:pt x="4330" y="8702"/>
                  </a:lnTo>
                  <a:lnTo>
                    <a:pt x="4363" y="8700"/>
                  </a:lnTo>
                  <a:lnTo>
                    <a:pt x="5637" y="8700"/>
                  </a:lnTo>
                  <a:lnTo>
                    <a:pt x="5670" y="8702"/>
                  </a:lnTo>
                  <a:lnTo>
                    <a:pt x="5702" y="8709"/>
                  </a:lnTo>
                  <a:lnTo>
                    <a:pt x="5733" y="8719"/>
                  </a:lnTo>
                  <a:lnTo>
                    <a:pt x="5762" y="8733"/>
                  </a:lnTo>
                  <a:lnTo>
                    <a:pt x="5789" y="8752"/>
                  </a:lnTo>
                  <a:lnTo>
                    <a:pt x="5814" y="8773"/>
                  </a:lnTo>
                  <a:lnTo>
                    <a:pt x="5835" y="8798"/>
                  </a:lnTo>
                  <a:lnTo>
                    <a:pt x="5854" y="8825"/>
                  </a:lnTo>
                  <a:lnTo>
                    <a:pt x="5868" y="8854"/>
                  </a:lnTo>
                  <a:lnTo>
                    <a:pt x="5878" y="8885"/>
                  </a:lnTo>
                  <a:lnTo>
                    <a:pt x="5885" y="8917"/>
                  </a:lnTo>
                  <a:lnTo>
                    <a:pt x="5887" y="8950"/>
                  </a:lnTo>
                  <a:lnTo>
                    <a:pt x="5885" y="8983"/>
                  </a:lnTo>
                  <a:lnTo>
                    <a:pt x="5878" y="9015"/>
                  </a:lnTo>
                  <a:lnTo>
                    <a:pt x="5868" y="9046"/>
                  </a:lnTo>
                  <a:lnTo>
                    <a:pt x="5854" y="9075"/>
                  </a:lnTo>
                  <a:lnTo>
                    <a:pt x="5835" y="9102"/>
                  </a:lnTo>
                  <a:lnTo>
                    <a:pt x="5814" y="9127"/>
                  </a:lnTo>
                  <a:lnTo>
                    <a:pt x="5789" y="9148"/>
                  </a:lnTo>
                  <a:lnTo>
                    <a:pt x="5762" y="9167"/>
                  </a:lnTo>
                  <a:lnTo>
                    <a:pt x="5733" y="9181"/>
                  </a:lnTo>
                  <a:lnTo>
                    <a:pt x="5702" y="919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27317DC-FDA9-485A-A262-47157C74582E}"/>
              </a:ext>
            </a:extLst>
          </p:cNvPr>
          <p:cNvSpPr txBox="1"/>
          <p:nvPr/>
        </p:nvSpPr>
        <p:spPr>
          <a:xfrm>
            <a:off x="9311831" y="3644916"/>
            <a:ext cx="2164468" cy="215443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EBITDA margin expands from 14% in 2026 to 28% in 2029 as royalties become the second-largest revenue stream. The platform cost base — Academy, field coaching, technology — is largely fixed and funded by this raise.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A980A89-0758-4027-BFF6-BF48A238E6D4}"/>
              </a:ext>
            </a:extLst>
          </p:cNvPr>
          <p:cNvSpPr txBox="1"/>
          <p:nvPr/>
        </p:nvSpPr>
        <p:spPr>
          <a:xfrm>
            <a:off x="9311831" y="3080043"/>
            <a:ext cx="2164468" cy="49244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  <a:t>Featured</a:t>
            </a:r>
            <a:b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</a:rPr>
              <a:t> insight</a:t>
            </a:r>
          </a:p>
        </p:txBody>
      </p:sp>
    </p:spTree>
    <p:extLst>
      <p:ext uri="{BB962C8B-B14F-4D97-AF65-F5344CB8AC3E}">
        <p14:creationId xmlns:p14="http://schemas.microsoft.com/office/powerpoint/2010/main" val="22577521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AA603-F73B-EB22-8145-E68624FAC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F825089F-E08E-F0D1-EADE-29EFF24A123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66" imgH="367" progId="TCLayout.ActiveDocument.1">
                  <p:embed/>
                </p:oleObj>
              </mc:Choice>
              <mc:Fallback>
                <p:oleObj name="think-cell Slide" r:id="rId6" imgW="366" imgH="367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825089F-E08E-F0D1-EADE-29EFF24A12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76B24C4-23E3-F158-B631-76B9FCA57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 vert="horz">
            <a:normAutofit/>
          </a:bodyPr>
          <a:lstStyle/>
          <a:p>
            <a:r>
              <a:rPr lang="en-US" dirty="0"/>
              <a:t>Systemwide Sales &amp; Royalties</a:t>
            </a:r>
          </a:p>
        </p:txBody>
      </p:sp>
      <p:sp>
        <p:nvSpPr>
          <p:cNvPr id="68" name="Oval 20">
            <a:extLst>
              <a:ext uri="{FF2B5EF4-FFF2-40B4-BE49-F238E27FC236}">
                <a16:creationId xmlns:a16="http://schemas.microsoft.com/office/drawing/2014/main" id="{27BEA2E3-50DE-59E4-D0A0-798D2F2A45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1018" y="5118950"/>
            <a:ext cx="373063" cy="3730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333" dirty="0">
                <a:solidFill>
                  <a:srgbClr val="FFFFFF">
                    <a:lumMod val="100000"/>
                  </a:srgbClr>
                </a:solidFill>
                <a:latin typeface="Franklin Gothic Book" panose="020B0503020102020204" pitchFamily="34" charset="0"/>
              </a:rPr>
              <a:t>1</a:t>
            </a:r>
          </a:p>
        </p:txBody>
      </p:sp>
      <p:sp>
        <p:nvSpPr>
          <p:cNvPr id="69" name="Oval 20">
            <a:extLst>
              <a:ext uri="{FF2B5EF4-FFF2-40B4-BE49-F238E27FC236}">
                <a16:creationId xmlns:a16="http://schemas.microsoft.com/office/drawing/2014/main" id="{6E7242FA-BABB-106B-2601-62702FC7F0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1018" y="5686134"/>
            <a:ext cx="373063" cy="3730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333" dirty="0">
                <a:solidFill>
                  <a:srgbClr val="FFFFFF">
                    <a:lumMod val="100000"/>
                  </a:srgbClr>
                </a:solidFill>
                <a:latin typeface="Franklin Gothic Book" panose="020B0503020102020204" pitchFamily="34" charset="0"/>
              </a:rPr>
              <a:t>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DA6A068-D51F-79D6-D563-5AFB20102DB3}"/>
              </a:ext>
            </a:extLst>
          </p:cNvPr>
          <p:cNvSpPr txBox="1"/>
          <p:nvPr/>
        </p:nvSpPr>
        <p:spPr>
          <a:xfrm>
            <a:off x="1028216" y="5089581"/>
            <a:ext cx="4956024" cy="4318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</a:rPr>
              <a:t>Systemwide sales grow 6x to ₱4.4B; franchised base passes company in 2027.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807241E-C5FA-451C-FA91-81F680B8EB2A}"/>
              </a:ext>
            </a:extLst>
          </p:cNvPr>
          <p:cNvSpPr txBox="1"/>
          <p:nvPr/>
        </p:nvSpPr>
        <p:spPr>
          <a:xfrm>
            <a:off x="1028217" y="5656765"/>
            <a:ext cx="4956024" cy="4318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</a:rPr>
              <a:t>Franchised stores hit 75% of systemwide sales by 2029 — the royalty base.</a:t>
            </a:r>
          </a:p>
        </p:txBody>
      </p:sp>
      <p:sp>
        <p:nvSpPr>
          <p:cNvPr id="72" name="Oval 20">
            <a:extLst>
              <a:ext uri="{FF2B5EF4-FFF2-40B4-BE49-F238E27FC236}">
                <a16:creationId xmlns:a16="http://schemas.microsoft.com/office/drawing/2014/main" id="{3C7319C5-7521-3D53-C5EB-FD8237B7B6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07758" y="5118950"/>
            <a:ext cx="373063" cy="3730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333" dirty="0">
                <a:solidFill>
                  <a:srgbClr val="FFFFFF">
                    <a:lumMod val="100000"/>
                  </a:srgbClr>
                </a:solidFill>
                <a:latin typeface="Franklin Gothic Book" panose="020B0503020102020204" pitchFamily="34" charset="0"/>
              </a:rPr>
              <a:t>3</a:t>
            </a:r>
          </a:p>
        </p:txBody>
      </p:sp>
      <p:sp>
        <p:nvSpPr>
          <p:cNvPr id="73" name="Oval 20">
            <a:extLst>
              <a:ext uri="{FF2B5EF4-FFF2-40B4-BE49-F238E27FC236}">
                <a16:creationId xmlns:a16="http://schemas.microsoft.com/office/drawing/2014/main" id="{F0E8D863-EF00-B769-A624-34C7736DDA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07758" y="5686134"/>
            <a:ext cx="373063" cy="3730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333" dirty="0">
                <a:solidFill>
                  <a:srgbClr val="FFFFFF">
                    <a:lumMod val="100000"/>
                  </a:srgbClr>
                </a:solidFill>
                <a:latin typeface="Franklin Gothic Book" panose="020B0503020102020204" pitchFamily="34" charset="0"/>
              </a:rPr>
              <a:t>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9CCF059-05FD-DAD4-0692-D09BBC5961AC}"/>
              </a:ext>
            </a:extLst>
          </p:cNvPr>
          <p:cNvSpPr txBox="1"/>
          <p:nvPr/>
        </p:nvSpPr>
        <p:spPr>
          <a:xfrm>
            <a:off x="6664957" y="5089581"/>
            <a:ext cx="4956024" cy="4318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</a:rPr>
              <a:t>Royalty income compounds to ₱288M; marketing-fund flows are ring-fenced.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9C42C3A-E3C3-659A-75FD-49EF6E14ECF4}"/>
              </a:ext>
            </a:extLst>
          </p:cNvPr>
          <p:cNvSpPr txBox="1"/>
          <p:nvPr/>
        </p:nvSpPr>
        <p:spPr>
          <a:xfrm>
            <a:off x="6664958" y="5656765"/>
            <a:ext cx="4956024" cy="4318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</a:rPr>
              <a:t>Fee income moderates by design as openings shift to existing operators.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8EAE09-7806-4439-A365-403A8FE20DAA}"/>
              </a:ext>
            </a:extLst>
          </p:cNvPr>
          <p:cNvGrpSpPr/>
          <p:nvPr/>
        </p:nvGrpSpPr>
        <p:grpSpPr>
          <a:xfrm>
            <a:off x="571018" y="1852613"/>
            <a:ext cx="11049963" cy="3031904"/>
            <a:chOff x="571018" y="1852612"/>
            <a:chExt cx="11049963" cy="3459549"/>
          </a:xfrm>
        </p:grpSpPr>
        <p:sp>
          <p:nvSpPr>
            <p:cNvPr id="86" name="Rectangle: Rounded Corners 6">
              <a:extLst>
                <a:ext uri="{FF2B5EF4-FFF2-40B4-BE49-F238E27FC236}">
                  <a16:creationId xmlns:a16="http://schemas.microsoft.com/office/drawing/2014/main" id="{AB19F23A-DB81-9377-C565-DAE5A3A821D4}"/>
                </a:ext>
              </a:extLst>
            </p:cNvPr>
            <p:cNvSpPr/>
            <p:nvPr/>
          </p:nvSpPr>
          <p:spPr>
            <a:xfrm>
              <a:off x="4538616" y="1852612"/>
              <a:ext cx="7082365" cy="3321050"/>
            </a:xfrm>
            <a:prstGeom prst="roundRect">
              <a:avLst>
                <a:gd name="adj" fmla="val 2439"/>
              </a:avLst>
            </a:prstGeom>
            <a:noFill/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1C91E73-AF41-76D5-F431-F46325E93B2B}"/>
                </a:ext>
              </a:extLst>
            </p:cNvPr>
            <p:cNvSpPr/>
            <p:nvPr/>
          </p:nvSpPr>
          <p:spPr>
            <a:xfrm>
              <a:off x="571018" y="1852612"/>
              <a:ext cx="3850654" cy="3321050"/>
            </a:xfrm>
            <a:prstGeom prst="roundRect">
              <a:avLst>
                <a:gd name="adj" fmla="val 2439"/>
              </a:avLst>
            </a:prstGeom>
            <a:noFill/>
            <a:ln w="9525" cap="rnd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DAE8D4FA-C9C7-4C81-351F-6CA8ED5746D5}"/>
                </a:ext>
              </a:extLst>
            </p:cNvPr>
            <p:cNvSpPr txBox="1">
              <a:spLocks/>
            </p:cNvSpPr>
            <p:nvPr>
              <p:custDataLst>
                <p:tags r:id="rId2"/>
              </p:custDataLst>
            </p:nvPr>
          </p:nvSpPr>
          <p:spPr bwMode="gray">
            <a:xfrm>
              <a:off x="723761" y="2267585"/>
              <a:ext cx="3439846" cy="19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none" lIns="0" tIns="0" rIns="0" bIns="0" rtlCol="0" anchor="b">
              <a:noAutofit/>
            </a:bodyPr>
            <a:lstStyle>
              <a:lvl1pPr marL="0" indent="0" algn="l" defTabSz="914400" rtl="0" eaLnBrk="1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​"/>
                <a:defRPr lang="en-US" sz="1200" kern="120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1pPr>
              <a:lvl2pPr marL="284400" indent="-172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2pPr>
              <a:lvl3pPr marL="511200" indent="-165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2"/>
                </a:buClr>
                <a:buFont typeface="Trebuchet MS" panose="020B0603020202020204" pitchFamily="34" charset="0"/>
                <a:buChar char="–"/>
                <a:defRPr lang="en-US" sz="1200" kern="120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3pPr>
              <a:lvl4pPr marL="0" indent="0" algn="l" defTabSz="914400" rtl="0" eaLnBrk="1" latinLnBrk="0" hangingPunct="1">
                <a:lnSpc>
                  <a:spcPct val="11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2"/>
                </a:buClr>
                <a:buFont typeface="Arial" panose="020B0604020202020204" pitchFamily="34" charset="0"/>
                <a:buChar char="​"/>
                <a:defRPr lang="en-US" sz="1600" kern="1200">
                  <a:solidFill>
                    <a:schemeClr val="tx2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4pPr>
              <a:lvl5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Arial" panose="020B0604020202020204" pitchFamily="34" charset="0"/>
                <a:buChar char="​"/>
                <a:defRPr lang="en-US" sz="1600" b="1" kern="1200" smtClean="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5pPr>
              <a:lvl6pPr marL="269875" indent="-1524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lang="en-US" sz="1600" kern="1200" smtClean="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6pPr>
              <a:lvl7pPr marL="0" indent="0" algn="l" defTabSz="914400" rtl="0" eaLnBrk="1" latinLnBrk="0" hangingPunct="1">
                <a:lnSpc>
                  <a:spcPct val="90000"/>
                </a:lnSpc>
                <a:spcBef>
                  <a:spcPts val="900"/>
                </a:spcBef>
                <a:spcAft>
                  <a:spcPts val="900"/>
                </a:spcAft>
                <a:buFont typeface="Arial" panose="020B0604020202020204" pitchFamily="34" charset="0"/>
                <a:buChar char="​"/>
                <a:defRPr lang="en-US" sz="4400" kern="1200" baseline="0" smtClean="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7pPr>
              <a:lvl8pPr marL="0" indent="0" algn="l" defTabSz="914400" rtl="0" eaLnBrk="1" latinLnBrk="0" hangingPunct="1">
                <a:lnSpc>
                  <a:spcPct val="90000"/>
                </a:lnSpc>
                <a:spcBef>
                  <a:spcPts val="900"/>
                </a:spcBef>
                <a:spcAft>
                  <a:spcPts val="0"/>
                </a:spcAft>
                <a:buFont typeface="Arial" panose="020B0604020202020204" pitchFamily="34" charset="0"/>
                <a:buChar char="​"/>
                <a:defRPr lang="en-US" sz="5400" kern="1200" baseline="0" smtClean="0">
                  <a:solidFill>
                    <a:schemeClr val="tx2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8pPr>
              <a:lvl9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Char char="​"/>
                <a:defRPr lang="en-US" sz="2400" kern="1200" baseline="0" dirty="0">
                  <a:solidFill>
                    <a:schemeClr val="tx2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9pPr>
            </a:lstStyle>
            <a:p>
              <a:pPr marL="0" lvl="1" inden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400" dirty="0">
                  <a:effectLst/>
                  <a:latin typeface="Arial" panose="020B0604020202020204" pitchFamily="34" charset="0"/>
                </a:rPr>
                <a:t>₱B, by owner</a:t>
              </a:r>
              <a:endParaRPr 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7850D57-2C5A-CB17-F372-5FCC8DC7EF2C}"/>
                </a:ext>
              </a:extLst>
            </p:cNvPr>
            <p:cNvSpPr txBox="1"/>
            <p:nvPr/>
          </p:nvSpPr>
          <p:spPr>
            <a:xfrm>
              <a:off x="10558145" y="5035162"/>
              <a:ext cx="781755" cy="276999"/>
            </a:xfrm>
            <a:prstGeom prst="rect">
              <a:avLst/>
            </a:prstGeom>
            <a:solidFill>
              <a:schemeClr val="accent1"/>
            </a:solidFill>
            <a:ln w="952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45720" tIns="45720" rIns="4572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Arial" panose="020B0604020202020204" pitchFamily="34" charset="0"/>
                </a:rPr>
                <a:t>2026–2029</a:t>
              </a:r>
            </a:p>
          </p:txBody>
        </p:sp>
        <p:sp>
          <p:nvSpPr>
            <p:cNvPr id="53" name="Text Placeholder 3">
              <a:extLst>
                <a:ext uri="{FF2B5EF4-FFF2-40B4-BE49-F238E27FC236}">
                  <a16:creationId xmlns:a16="http://schemas.microsoft.com/office/drawing/2014/main" id="{8A7796DF-68F2-3F13-393C-8D40806B4DEE}"/>
                </a:ext>
              </a:extLst>
            </p:cNvPr>
            <p:cNvSpPr txBox="1"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4681623" y="2267585"/>
              <a:ext cx="6837314" cy="192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vert="horz" wrap="none" lIns="0" tIns="0" rIns="0" bIns="0" rtlCol="0" anchor="b">
              <a:noAutofit/>
            </a:bodyPr>
            <a:lstStyle>
              <a:lvl1pPr marL="0" indent="0" algn="l" defTabSz="914400" rtl="0" eaLnBrk="1" latinLnBrk="0" hangingPunct="1">
                <a:lnSpc>
                  <a:spcPct val="110000"/>
                </a:lnSpc>
                <a:spcBef>
                  <a:spcPts val="600"/>
                </a:spcBef>
                <a:spcAft>
                  <a:spcPts val="300"/>
                </a:spcAft>
                <a:buFont typeface="Arial" panose="020B0604020202020204" pitchFamily="34" charset="0"/>
                <a:buChar char="​"/>
                <a:defRPr lang="en-US" sz="1200" kern="120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1pPr>
              <a:lvl2pPr marL="284400" indent="-172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2pPr>
              <a:lvl3pPr marL="511200" indent="-1656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>
                  <a:schemeClr val="tx2"/>
                </a:buClr>
                <a:buFont typeface="Trebuchet MS" panose="020B0603020202020204" pitchFamily="34" charset="0"/>
                <a:buChar char="–"/>
                <a:defRPr lang="en-US" sz="1200" kern="120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3pPr>
              <a:lvl4pPr marL="0" indent="0" algn="l" defTabSz="914400" rtl="0" eaLnBrk="1" latinLnBrk="0" hangingPunct="1">
                <a:lnSpc>
                  <a:spcPct val="110000"/>
                </a:lnSpc>
                <a:spcBef>
                  <a:spcPts val="300"/>
                </a:spcBef>
                <a:spcAft>
                  <a:spcPts val="300"/>
                </a:spcAft>
                <a:buClr>
                  <a:schemeClr val="tx2"/>
                </a:buClr>
                <a:buFont typeface="Arial" panose="020B0604020202020204" pitchFamily="34" charset="0"/>
                <a:buChar char="​"/>
                <a:defRPr lang="en-US" sz="1600" kern="1200">
                  <a:solidFill>
                    <a:schemeClr val="tx2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4pPr>
              <a:lvl5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Font typeface="Arial" panose="020B0604020202020204" pitchFamily="34" charset="0"/>
                <a:buChar char="​"/>
                <a:defRPr lang="en-US" sz="1600" b="1" kern="1200" smtClean="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5pPr>
              <a:lvl6pPr marL="269875" indent="-1524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lang="en-US" sz="1600" kern="1200" smtClean="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6pPr>
              <a:lvl7pPr marL="0" indent="0" algn="l" defTabSz="914400" rtl="0" eaLnBrk="1" latinLnBrk="0" hangingPunct="1">
                <a:lnSpc>
                  <a:spcPct val="90000"/>
                </a:lnSpc>
                <a:spcBef>
                  <a:spcPts val="900"/>
                </a:spcBef>
                <a:spcAft>
                  <a:spcPts val="900"/>
                </a:spcAft>
                <a:buFont typeface="Arial" panose="020B0604020202020204" pitchFamily="34" charset="0"/>
                <a:buChar char="​"/>
                <a:defRPr lang="en-US" sz="4400" kern="1200" baseline="0" smtClean="0">
                  <a:solidFill>
                    <a:schemeClr val="tx1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7pPr>
              <a:lvl8pPr marL="0" indent="0" algn="l" defTabSz="914400" rtl="0" eaLnBrk="1" latinLnBrk="0" hangingPunct="1">
                <a:lnSpc>
                  <a:spcPct val="90000"/>
                </a:lnSpc>
                <a:spcBef>
                  <a:spcPts val="900"/>
                </a:spcBef>
                <a:spcAft>
                  <a:spcPts val="0"/>
                </a:spcAft>
                <a:buFont typeface="Arial" panose="020B0604020202020204" pitchFamily="34" charset="0"/>
                <a:buChar char="​"/>
                <a:defRPr lang="en-US" sz="5400" kern="1200" baseline="0" smtClean="0">
                  <a:solidFill>
                    <a:schemeClr val="tx2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8pPr>
              <a:lvl9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Char char="​"/>
                <a:defRPr lang="en-US" sz="2400" kern="1200" baseline="0" dirty="0">
                  <a:solidFill>
                    <a:schemeClr val="tx2"/>
                  </a:solidFill>
                  <a:latin typeface="Franklin Gothic Book" panose="020B0503020102020204" pitchFamily="34" charset="0"/>
                  <a:ea typeface="+mn-ea"/>
                  <a:cs typeface="+mn-cs"/>
                  <a:sym typeface="Franklin Gothic Book" panose="020B0503020102020204" pitchFamily="34" charset="0"/>
                </a:defRPr>
              </a:lvl9pPr>
            </a:lstStyle>
            <a:p>
              <a:pPr marL="0" lvl="1" inden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en-US" sz="1400" dirty="0">
                  <a:effectLst/>
                  <a:latin typeface="Arial" panose="020B0604020202020204" pitchFamily="34" charset="0"/>
                </a:rPr>
                <a:t>₱M, by stream</a:t>
              </a:r>
              <a:endParaRPr lang="en-US" sz="1400" dirty="0">
                <a:latin typeface="Arial" panose="020B0604020202020204" pitchFamily="34" charset="0"/>
              </a:endParaRPr>
            </a:p>
          </p:txBody>
        </p:sp>
        <p:sp>
          <p:nvSpPr>
            <p:cNvPr id="143" name="ee4pHeader1">
              <a:extLst>
                <a:ext uri="{FF2B5EF4-FFF2-40B4-BE49-F238E27FC236}">
                  <a16:creationId xmlns:a16="http://schemas.microsoft.com/office/drawing/2014/main" id="{36C8B4A5-B316-F07E-7ACC-8FAA0C82E772}"/>
                </a:ext>
              </a:extLst>
            </p:cNvPr>
            <p:cNvSpPr txBox="1"/>
            <p:nvPr/>
          </p:nvSpPr>
          <p:spPr bwMode="white">
            <a:xfrm>
              <a:off x="723761" y="1951037"/>
              <a:ext cx="3439846" cy="222250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Tx/>
              </a:pPr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Syst. sales</a:t>
              </a:r>
            </a:p>
          </p:txBody>
        </p:sp>
        <p:sp>
          <p:nvSpPr>
            <p:cNvPr id="144" name="ee4pHeader1">
              <a:extLst>
                <a:ext uri="{FF2B5EF4-FFF2-40B4-BE49-F238E27FC236}">
                  <a16:creationId xmlns:a16="http://schemas.microsoft.com/office/drawing/2014/main" id="{74C3B748-A7A8-F9F0-5342-AB2ED0E2CCE3}"/>
                </a:ext>
              </a:extLst>
            </p:cNvPr>
            <p:cNvSpPr txBox="1"/>
            <p:nvPr/>
          </p:nvSpPr>
          <p:spPr bwMode="white">
            <a:xfrm>
              <a:off x="4681623" y="1927224"/>
              <a:ext cx="3439846" cy="222250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29BA74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Tx/>
              </a:pPr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Royalty rev</a:t>
              </a:r>
            </a:p>
          </p:txBody>
        </p: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id="{7B903942-658D-D3C4-3B32-9F3AD3B20E76}"/>
              </a:ext>
            </a:extLst>
          </p:cNvPr>
          <p:cNvSpPr/>
          <p:nvPr/>
        </p:nvSpPr>
        <p:spPr>
          <a:xfrm>
            <a:off x="571018" y="1302674"/>
            <a:ext cx="11049963" cy="419446"/>
          </a:xfrm>
          <a:prstGeom prst="rect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</a:rPr>
              <a:t>Asset-light growth: royalties scale ahead of capex</a:t>
            </a:r>
          </a:p>
        </p:txBody>
      </p:sp>
      <p:graphicFrame>
        <p:nvGraphicFramePr>
          <p:cNvPr id="64" name="Chart 63">
            <a:extLst>
              <a:ext uri="{FF2B5EF4-FFF2-40B4-BE49-F238E27FC236}">
                <a16:creationId xmlns:a16="http://schemas.microsoft.com/office/drawing/2014/main" id="{5FE59159-EEA9-41B3-9807-9554F7423F70}"/>
              </a:ext>
            </a:extLst>
          </p:cNvPr>
          <p:cNvGraphicFramePr/>
          <p:nvPr/>
        </p:nvGraphicFramePr>
        <p:xfrm>
          <a:off x="723761" y="2511500"/>
          <a:ext cx="3592589" cy="197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5" name="Chart 64">
            <a:extLst>
              <a:ext uri="{FF2B5EF4-FFF2-40B4-BE49-F238E27FC236}">
                <a16:creationId xmlns:a16="http://schemas.microsoft.com/office/drawing/2014/main" id="{912884ED-E3F5-4AED-98EB-7690EACE1EFF}"/>
              </a:ext>
            </a:extLst>
          </p:cNvPr>
          <p:cNvGraphicFramePr/>
          <p:nvPr/>
        </p:nvGraphicFramePr>
        <p:xfrm>
          <a:off x="4681623" y="2511500"/>
          <a:ext cx="6786616" cy="197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B5E42A-D735-4F97-83DD-52A4CBF20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37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423878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EB127-C0F1-4200-B7DB-BD07AF589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2029 Financial Scorecard</a:t>
            </a:r>
            <a:endParaRPr lang="en-PH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ED4C92-AE28-4E05-955B-A79BBC49C86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71018" y="1428595"/>
            <a:ext cx="10455757" cy="4390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accent1"/>
                </a:solidFill>
              </a:rPr>
              <a:t>Royalty growth and store-level strength power the plan</a:t>
            </a:r>
          </a:p>
        </p:txBody>
      </p:sp>
      <p:sp>
        <p:nvSpPr>
          <p:cNvPr id="3" name="Rectangle: Top Corners Snipped 2">
            <a:extLst>
              <a:ext uri="{FF2B5EF4-FFF2-40B4-BE49-F238E27FC236}">
                <a16:creationId xmlns:a16="http://schemas.microsoft.com/office/drawing/2014/main" id="{7540857E-25DD-4AFC-A4A7-3ED935A9B73D}"/>
              </a:ext>
            </a:extLst>
          </p:cNvPr>
          <p:cNvSpPr/>
          <p:nvPr/>
        </p:nvSpPr>
        <p:spPr>
          <a:xfrm>
            <a:off x="582592" y="2148840"/>
            <a:ext cx="5437925" cy="1889913"/>
          </a:xfrm>
          <a:prstGeom prst="snip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: Top Corners Snipped 3">
            <a:extLst>
              <a:ext uri="{FF2B5EF4-FFF2-40B4-BE49-F238E27FC236}">
                <a16:creationId xmlns:a16="http://schemas.microsoft.com/office/drawing/2014/main" id="{B97F3E5B-3915-4300-AACA-F540BBC00022}"/>
              </a:ext>
            </a:extLst>
          </p:cNvPr>
          <p:cNvSpPr/>
          <p:nvPr/>
        </p:nvSpPr>
        <p:spPr>
          <a:xfrm>
            <a:off x="582592" y="4221327"/>
            <a:ext cx="5437925" cy="1889913"/>
          </a:xfrm>
          <a:prstGeom prst="snip2Same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5" name="Rectangle: Top Corners Snipped 4">
            <a:extLst>
              <a:ext uri="{FF2B5EF4-FFF2-40B4-BE49-F238E27FC236}">
                <a16:creationId xmlns:a16="http://schemas.microsoft.com/office/drawing/2014/main" id="{9959CD32-5043-4DA8-96FE-F29DF2FF09F3}"/>
              </a:ext>
            </a:extLst>
          </p:cNvPr>
          <p:cNvSpPr/>
          <p:nvPr/>
        </p:nvSpPr>
        <p:spPr>
          <a:xfrm>
            <a:off x="6171483" y="2148840"/>
            <a:ext cx="5437925" cy="1889913"/>
          </a:xfrm>
          <a:prstGeom prst="snip2Same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6" name="Rectangle: Top Corners Snipped 5">
            <a:extLst>
              <a:ext uri="{FF2B5EF4-FFF2-40B4-BE49-F238E27FC236}">
                <a16:creationId xmlns:a16="http://schemas.microsoft.com/office/drawing/2014/main" id="{B4362205-0177-42AB-B5AF-0CB620AC7D48}"/>
              </a:ext>
            </a:extLst>
          </p:cNvPr>
          <p:cNvSpPr/>
          <p:nvPr/>
        </p:nvSpPr>
        <p:spPr>
          <a:xfrm>
            <a:off x="6171483" y="4221327"/>
            <a:ext cx="5437925" cy="1889913"/>
          </a:xfrm>
          <a:prstGeom prst="snip2Same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78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1733512-8AF6-43D4-A4BD-6EA53D2C3A9D}"/>
              </a:ext>
            </a:extLst>
          </p:cNvPr>
          <p:cNvGrpSpPr/>
          <p:nvPr/>
        </p:nvGrpSpPr>
        <p:grpSpPr>
          <a:xfrm>
            <a:off x="746760" y="2524410"/>
            <a:ext cx="1940191" cy="1138773"/>
            <a:chOff x="746760" y="2608111"/>
            <a:chExt cx="1940191" cy="113877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5BF0DCE-F76A-4842-8177-164C744A3CC0}"/>
                </a:ext>
              </a:extLst>
            </p:cNvPr>
            <p:cNvSpPr txBox="1"/>
            <p:nvPr/>
          </p:nvSpPr>
          <p:spPr>
            <a:xfrm>
              <a:off x="74676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4"/>
                  </a:solidFill>
                  <a:latin typeface="Arial" panose="020B0604020202020204" pitchFamily="34" charset="0"/>
                </a:rPr>
                <a:t>₱1.2B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0F87B9-32C1-4F25-B226-E03C5BAA6D68}"/>
                </a:ext>
              </a:extLst>
            </p:cNvPr>
            <p:cNvSpPr txBox="1"/>
            <p:nvPr/>
          </p:nvSpPr>
          <p:spPr>
            <a:xfrm>
              <a:off x="74676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solidFill>
                    <a:schemeClr val="bg1"/>
                  </a:solidFill>
                  <a:latin typeface="Arial" panose="020B0604020202020204" pitchFamily="34" charset="0"/>
                </a:rPr>
                <a:t>Revenue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4F649B-3B58-403F-A5A9-75A31DAE5B40}"/>
              </a:ext>
            </a:extLst>
          </p:cNvPr>
          <p:cNvGrpSpPr/>
          <p:nvPr/>
        </p:nvGrpSpPr>
        <p:grpSpPr>
          <a:xfrm>
            <a:off x="6324600" y="2524410"/>
            <a:ext cx="1940191" cy="1138773"/>
            <a:chOff x="6324600" y="2608111"/>
            <a:chExt cx="1940191" cy="113877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A341F5E-FC6C-41B0-A4A4-F03CA5ED66AD}"/>
                </a:ext>
              </a:extLst>
            </p:cNvPr>
            <p:cNvSpPr txBox="1"/>
            <p:nvPr/>
          </p:nvSpPr>
          <p:spPr>
            <a:xfrm>
              <a:off x="632460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42%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BDD1A87-4C20-481F-882A-5D2BAB2CBB4E}"/>
                </a:ext>
              </a:extLst>
            </p:cNvPr>
            <p:cNvSpPr txBox="1"/>
            <p:nvPr/>
          </p:nvSpPr>
          <p:spPr>
            <a:xfrm>
              <a:off x="632460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latin typeface="Arial" panose="020B0604020202020204" pitchFamily="34" charset="0"/>
                </a:rPr>
                <a:t>CAGR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4CC8E84-606F-4226-B51B-EE6D56D7AB15}"/>
              </a:ext>
            </a:extLst>
          </p:cNvPr>
          <p:cNvSpPr txBox="1"/>
          <p:nvPr/>
        </p:nvSpPr>
        <p:spPr>
          <a:xfrm>
            <a:off x="2787486" y="2355132"/>
            <a:ext cx="3068863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Company revenue reaches ₱1.2B in 2029, with royalties and fees contributing ~40% — recurring, contract-backed streams growing faster than the store base itself.</a:t>
            </a:r>
            <a:endParaRPr lang="en-PH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40FE19-6C99-48A6-AF48-546272EE4935}"/>
              </a:ext>
            </a:extLst>
          </p:cNvPr>
          <p:cNvSpPr txBox="1"/>
          <p:nvPr/>
        </p:nvSpPr>
        <p:spPr>
          <a:xfrm>
            <a:off x="8365326" y="2355132"/>
            <a:ext cx="3068863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EBITDA reaches ₱336M at a 28% margin, double the 2026 margin, as high-margin franchise income outgrows the fixed platform cost base.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F1E94F7-422D-4006-854D-CC849D1ADCE9}"/>
              </a:ext>
            </a:extLst>
          </p:cNvPr>
          <p:cNvGrpSpPr/>
          <p:nvPr/>
        </p:nvGrpSpPr>
        <p:grpSpPr>
          <a:xfrm>
            <a:off x="746760" y="4596897"/>
            <a:ext cx="1940191" cy="1138773"/>
            <a:chOff x="746760" y="2608111"/>
            <a:chExt cx="1940191" cy="113877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DFA95DD-F3ED-4222-A405-05C37F8E87FD}"/>
                </a:ext>
              </a:extLst>
            </p:cNvPr>
            <p:cNvSpPr txBox="1"/>
            <p:nvPr/>
          </p:nvSpPr>
          <p:spPr>
            <a:xfrm>
              <a:off x="74676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336M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BA5887E-F78A-44A4-B54F-6230A4590E00}"/>
                </a:ext>
              </a:extLst>
            </p:cNvPr>
            <p:cNvSpPr txBox="1"/>
            <p:nvPr/>
          </p:nvSpPr>
          <p:spPr>
            <a:xfrm>
              <a:off x="74676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latin typeface="Arial" panose="020B0604020202020204" pitchFamily="34" charset="0"/>
                </a:rPr>
                <a:t>EBITDA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9FAC74F-3F89-459C-BEEC-1CBB739E56A0}"/>
              </a:ext>
            </a:extLst>
          </p:cNvPr>
          <p:cNvGrpSpPr/>
          <p:nvPr/>
        </p:nvGrpSpPr>
        <p:grpSpPr>
          <a:xfrm>
            <a:off x="6324600" y="4596897"/>
            <a:ext cx="1940191" cy="1138773"/>
            <a:chOff x="6324600" y="2608111"/>
            <a:chExt cx="1940191" cy="113877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D0D1D2-0B79-418C-B717-814A0DA19314}"/>
                </a:ext>
              </a:extLst>
            </p:cNvPr>
            <p:cNvSpPr txBox="1"/>
            <p:nvPr/>
          </p:nvSpPr>
          <p:spPr>
            <a:xfrm>
              <a:off x="6324600" y="2608111"/>
              <a:ext cx="1940191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sz="4400" b="1" dirty="0">
                  <a:solidFill>
                    <a:schemeClr val="accent4"/>
                  </a:solidFill>
                  <a:latin typeface="Arial" panose="020B0604020202020204" pitchFamily="34" charset="0"/>
                </a:rPr>
                <a:t>28%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7E7C75A-6320-4404-8D07-AFF75DDBE358}"/>
                </a:ext>
              </a:extLst>
            </p:cNvPr>
            <p:cNvSpPr txBox="1"/>
            <p:nvPr/>
          </p:nvSpPr>
          <p:spPr>
            <a:xfrm>
              <a:off x="6324600" y="3377552"/>
              <a:ext cx="19401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PH" dirty="0">
                  <a:solidFill>
                    <a:schemeClr val="bg1"/>
                  </a:solidFill>
                  <a:latin typeface="Arial" panose="020B0604020202020204" pitchFamily="34" charset="0"/>
                </a:rPr>
                <a:t>Margin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E3297EC3-B307-40D7-8FCC-70B31DEA4A05}"/>
              </a:ext>
            </a:extLst>
          </p:cNvPr>
          <p:cNvSpPr txBox="1"/>
          <p:nvPr/>
        </p:nvSpPr>
        <p:spPr>
          <a:xfrm>
            <a:off x="2787486" y="4427619"/>
            <a:ext cx="3068863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Systemwide sales of ₱4.4B make Verde the largest healthy fast-casual system in the country, with 185 units across nine regional clusters.</a:t>
            </a:r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62C8782-19B0-4891-9DAC-0EDFA298B498}"/>
              </a:ext>
            </a:extLst>
          </p:cNvPr>
          <p:cNvSpPr txBox="1"/>
          <p:nvPr/>
        </p:nvSpPr>
        <p:spPr>
          <a:xfrm>
            <a:off x="8365326" y="4427619"/>
            <a:ext cx="3068863" cy="14773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Store-level economics hold through the scale-up: mature AUV of ₱26M and 22% store EBITDA are preserved by gated, cluster-based expansion.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C49366-FBFC-45EA-87EB-432BC2692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38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0137572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D3365FD-5306-43F9-9692-2723D8A2DCEA}"/>
              </a:ext>
            </a:extLst>
          </p:cNvPr>
          <p:cNvSpPr/>
          <p:nvPr/>
        </p:nvSpPr>
        <p:spPr>
          <a:xfrm>
            <a:off x="7531645" y="1280828"/>
            <a:ext cx="4065222" cy="486597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The Shift to Royalties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39</a:t>
            </a:fld>
            <a:endParaRPr lang="en-PH" dirty="0"/>
          </a:p>
        </p:txBody>
      </p:sp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8" y="1418593"/>
            <a:ext cx="5646902" cy="55132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Company revenue composition, 2026 vs 2029 (%)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7531645" y="1570934"/>
            <a:ext cx="4065221" cy="755706"/>
          </a:xfrm>
          <a:prstGeom prst="rect">
            <a:avLst/>
          </a:prstGeom>
          <a:solidFill>
            <a:schemeClr val="accent1"/>
          </a:solidFill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Asset-light</a:t>
            </a:r>
            <a:b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 by design</a:t>
            </a: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/>
        </p:nvGraphicFramePr>
        <p:xfrm>
          <a:off x="571018" y="2457790"/>
          <a:ext cx="3566821" cy="3891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0FBD640-C0E5-481A-9459-09AFB535587D}"/>
              </a:ext>
            </a:extLst>
          </p:cNvPr>
          <p:cNvGraphicFramePr/>
          <p:nvPr/>
        </p:nvGraphicFramePr>
        <p:xfrm>
          <a:off x="3744027" y="2490187"/>
          <a:ext cx="3469573" cy="350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1DA58B0F-1A91-4FA3-99A8-4C02B81B05E1}"/>
              </a:ext>
            </a:extLst>
          </p:cNvPr>
          <p:cNvSpPr/>
          <p:nvPr/>
        </p:nvSpPr>
        <p:spPr>
          <a:xfrm>
            <a:off x="3119742" y="3148314"/>
            <a:ext cx="1661722" cy="2420650"/>
          </a:xfrm>
          <a:custGeom>
            <a:avLst/>
            <a:gdLst>
              <a:gd name="connsiteX0" fmla="*/ 0 w 1442720"/>
              <a:gd name="connsiteY0" fmla="*/ 0 h 2846087"/>
              <a:gd name="connsiteX1" fmla="*/ 1442720 w 1442720"/>
              <a:gd name="connsiteY1" fmla="*/ 0 h 2846087"/>
              <a:gd name="connsiteX2" fmla="*/ 1442720 w 1442720"/>
              <a:gd name="connsiteY2" fmla="*/ 2846087 h 2846087"/>
              <a:gd name="connsiteX3" fmla="*/ 0 w 1442720"/>
              <a:gd name="connsiteY3" fmla="*/ 2846087 h 2846087"/>
              <a:gd name="connsiteX4" fmla="*/ 0 w 1442720"/>
              <a:gd name="connsiteY4" fmla="*/ 0 h 2846087"/>
              <a:gd name="connsiteX0" fmla="*/ 0 w 1442720"/>
              <a:gd name="connsiteY0" fmla="*/ 0 h 2846087"/>
              <a:gd name="connsiteX1" fmla="*/ 1442720 w 1442720"/>
              <a:gd name="connsiteY1" fmla="*/ 0 h 2846087"/>
              <a:gd name="connsiteX2" fmla="*/ 1442720 w 1442720"/>
              <a:gd name="connsiteY2" fmla="*/ 2846087 h 2846087"/>
              <a:gd name="connsiteX3" fmla="*/ 0 w 1442720"/>
              <a:gd name="connsiteY3" fmla="*/ 651527 h 2846087"/>
              <a:gd name="connsiteX4" fmla="*/ 0 w 1442720"/>
              <a:gd name="connsiteY4" fmla="*/ 0 h 28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2720" h="2846087">
                <a:moveTo>
                  <a:pt x="0" y="0"/>
                </a:moveTo>
                <a:lnTo>
                  <a:pt x="1442720" y="0"/>
                </a:lnTo>
                <a:lnTo>
                  <a:pt x="1442720" y="2846087"/>
                </a:lnTo>
                <a:lnTo>
                  <a:pt x="0" y="65152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C67F4F-F6E2-49C1-A9E9-B80043AC06EF}"/>
              </a:ext>
            </a:extLst>
          </p:cNvPr>
          <p:cNvSpPr txBox="1"/>
          <p:nvPr/>
        </p:nvSpPr>
        <p:spPr>
          <a:xfrm>
            <a:off x="571018" y="2007889"/>
            <a:ext cx="6014720" cy="20005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Company stores fall from 81% to 51% of revenue as franchise streams compound.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8515414" y="2818167"/>
            <a:ext cx="2846133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80962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Royalties grow from 14% to 39%, each point at ~70% incremental margin.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8515414" y="3870400"/>
            <a:ext cx="2846133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80962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Fees and commissary margin add 10%, recycling into support capacity.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8515414" y="4922633"/>
            <a:ext cx="2846133" cy="64633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80962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The mix shift is what doubles EBITDA margin by 2029.</a:t>
            </a:r>
          </a:p>
        </p:txBody>
      </p:sp>
      <p:grpSp>
        <p:nvGrpSpPr>
          <p:cNvPr id="64" name="Group 40"/>
          <p:cNvGrpSpPr/>
          <p:nvPr/>
        </p:nvGrpSpPr>
        <p:grpSpPr>
          <a:xfrm>
            <a:off x="7766965" y="2799798"/>
            <a:ext cx="683068" cy="683068"/>
            <a:chOff x="697932" y="3559477"/>
            <a:chExt cx="633600" cy="633600"/>
          </a:xfrm>
        </p:grpSpPr>
        <p:sp>
          <p:nvSpPr>
            <p:cNvPr id="65" name="Accent"/>
            <p:cNvSpPr/>
            <p:nvPr/>
          </p:nvSpPr>
          <p:spPr>
            <a:xfrm>
              <a:off x="697932" y="355947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128" y="1602"/>
                  </a:moveTo>
                  <a:lnTo>
                    <a:pt x="4995" y="1600"/>
                  </a:lnTo>
                  <a:lnTo>
                    <a:pt x="4963" y="1597"/>
                  </a:lnTo>
                  <a:lnTo>
                    <a:pt x="4931" y="1590"/>
                  </a:lnTo>
                  <a:lnTo>
                    <a:pt x="4900" y="1579"/>
                  </a:lnTo>
                  <a:lnTo>
                    <a:pt x="4871" y="1564"/>
                  </a:lnTo>
                  <a:lnTo>
                    <a:pt x="4844" y="1545"/>
                  </a:lnTo>
                  <a:lnTo>
                    <a:pt x="4820" y="1523"/>
                  </a:lnTo>
                  <a:lnTo>
                    <a:pt x="4799" y="1498"/>
                  </a:lnTo>
                  <a:lnTo>
                    <a:pt x="4781" y="1471"/>
                  </a:lnTo>
                  <a:lnTo>
                    <a:pt x="4767" y="1441"/>
                  </a:lnTo>
                  <a:lnTo>
                    <a:pt x="4757" y="1410"/>
                  </a:lnTo>
                  <a:lnTo>
                    <a:pt x="4752" y="1378"/>
                  </a:lnTo>
                  <a:lnTo>
                    <a:pt x="4750" y="1345"/>
                  </a:lnTo>
                  <a:lnTo>
                    <a:pt x="4753" y="1313"/>
                  </a:lnTo>
                  <a:lnTo>
                    <a:pt x="4760" y="1281"/>
                  </a:lnTo>
                  <a:lnTo>
                    <a:pt x="4771" y="1250"/>
                  </a:lnTo>
                  <a:lnTo>
                    <a:pt x="4786" y="1221"/>
                  </a:lnTo>
                  <a:lnTo>
                    <a:pt x="4805" y="1194"/>
                  </a:lnTo>
                  <a:lnTo>
                    <a:pt x="4827" y="1170"/>
                  </a:lnTo>
                  <a:lnTo>
                    <a:pt x="4852" y="1149"/>
                  </a:lnTo>
                  <a:lnTo>
                    <a:pt x="4879" y="1131"/>
                  </a:lnTo>
                  <a:lnTo>
                    <a:pt x="4909" y="1117"/>
                  </a:lnTo>
                  <a:lnTo>
                    <a:pt x="4940" y="1107"/>
                  </a:lnTo>
                  <a:lnTo>
                    <a:pt x="4972" y="1102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898" y="5028"/>
                  </a:lnTo>
                  <a:lnTo>
                    <a:pt x="8893" y="5060"/>
                  </a:lnTo>
                  <a:lnTo>
                    <a:pt x="8883" y="5091"/>
                  </a:lnTo>
                  <a:lnTo>
                    <a:pt x="8869" y="5121"/>
                  </a:lnTo>
                  <a:lnTo>
                    <a:pt x="8851" y="5148"/>
                  </a:lnTo>
                  <a:lnTo>
                    <a:pt x="8830" y="5173"/>
                  </a:lnTo>
                  <a:lnTo>
                    <a:pt x="8806" y="5195"/>
                  </a:lnTo>
                  <a:lnTo>
                    <a:pt x="8779" y="5214"/>
                  </a:lnTo>
                  <a:lnTo>
                    <a:pt x="8750" y="5229"/>
                  </a:lnTo>
                  <a:lnTo>
                    <a:pt x="8719" y="5240"/>
                  </a:lnTo>
                  <a:lnTo>
                    <a:pt x="8687" y="5247"/>
                  </a:lnTo>
                  <a:lnTo>
                    <a:pt x="8655" y="5250"/>
                  </a:lnTo>
                  <a:lnTo>
                    <a:pt x="8622" y="5248"/>
                  </a:lnTo>
                  <a:lnTo>
                    <a:pt x="8590" y="5243"/>
                  </a:lnTo>
                  <a:lnTo>
                    <a:pt x="8559" y="5233"/>
                  </a:lnTo>
                  <a:lnTo>
                    <a:pt x="8529" y="5219"/>
                  </a:lnTo>
                  <a:lnTo>
                    <a:pt x="8502" y="5201"/>
                  </a:lnTo>
                  <a:lnTo>
                    <a:pt x="8477" y="5180"/>
                  </a:lnTo>
                  <a:lnTo>
                    <a:pt x="8455" y="5156"/>
                  </a:lnTo>
                  <a:lnTo>
                    <a:pt x="8436" y="5129"/>
                  </a:lnTo>
                  <a:lnTo>
                    <a:pt x="8421" y="5100"/>
                  </a:lnTo>
                  <a:lnTo>
                    <a:pt x="8410" y="5069"/>
                  </a:lnTo>
                  <a:lnTo>
                    <a:pt x="8403" y="5037"/>
                  </a:lnTo>
                  <a:lnTo>
                    <a:pt x="8400" y="5005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6" name="Outline"/>
            <p:cNvSpPr/>
            <p:nvPr/>
          </p:nvSpPr>
          <p:spPr>
            <a:xfrm>
              <a:off x="697932" y="355947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49"/>
                  </a:move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close/>
                  <a:moveTo>
                    <a:pt x="8390" y="5255"/>
                  </a:moveTo>
                  <a:lnTo>
                    <a:pt x="8398" y="5128"/>
                  </a:ln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6974" y="6010"/>
                  </a:moveTo>
                  <a:lnTo>
                    <a:pt x="6975" y="6016"/>
                  </a:lnTo>
                  <a:lnTo>
                    <a:pt x="6975" y="6040"/>
                  </a:lnTo>
                  <a:lnTo>
                    <a:pt x="6975" y="6046"/>
                  </a:lnTo>
                  <a:lnTo>
                    <a:pt x="6975" y="6070"/>
                  </a:lnTo>
                  <a:lnTo>
                    <a:pt x="6974" y="6076"/>
                  </a:lnTo>
                  <a:lnTo>
                    <a:pt x="6973" y="6100"/>
                  </a:lnTo>
                  <a:lnTo>
                    <a:pt x="6973" y="6106"/>
                  </a:lnTo>
                  <a:lnTo>
                    <a:pt x="6970" y="6130"/>
                  </a:lnTo>
                  <a:lnTo>
                    <a:pt x="6970" y="6136"/>
                  </a:lnTo>
                  <a:lnTo>
                    <a:pt x="6966" y="6160"/>
                  </a:lnTo>
                  <a:lnTo>
                    <a:pt x="6966" y="6165"/>
                  </a:lnTo>
                  <a:lnTo>
                    <a:pt x="6962" y="6189"/>
                  </a:lnTo>
                  <a:lnTo>
                    <a:pt x="6961" y="6195"/>
                  </a:lnTo>
                  <a:lnTo>
                    <a:pt x="6956" y="6219"/>
                  </a:lnTo>
                  <a:lnTo>
                    <a:pt x="6954" y="6224"/>
                  </a:lnTo>
                  <a:lnTo>
                    <a:pt x="6949" y="6248"/>
                  </a:lnTo>
                  <a:lnTo>
                    <a:pt x="6947" y="6253"/>
                  </a:lnTo>
                  <a:lnTo>
                    <a:pt x="6940" y="6276"/>
                  </a:lnTo>
                  <a:lnTo>
                    <a:pt x="6939" y="6282"/>
                  </a:lnTo>
                  <a:lnTo>
                    <a:pt x="6931" y="6305"/>
                  </a:lnTo>
                  <a:lnTo>
                    <a:pt x="6929" y="6310"/>
                  </a:lnTo>
                  <a:lnTo>
                    <a:pt x="6921" y="6333"/>
                  </a:lnTo>
                  <a:lnTo>
                    <a:pt x="6919" y="6338"/>
                  </a:lnTo>
                  <a:lnTo>
                    <a:pt x="6910" y="6361"/>
                  </a:lnTo>
                  <a:lnTo>
                    <a:pt x="6907" y="6366"/>
                  </a:lnTo>
                  <a:lnTo>
                    <a:pt x="6897" y="6388"/>
                  </a:lnTo>
                  <a:lnTo>
                    <a:pt x="6895" y="6393"/>
                  </a:lnTo>
                  <a:lnTo>
                    <a:pt x="6884" y="6415"/>
                  </a:lnTo>
                  <a:lnTo>
                    <a:pt x="6881" y="6420"/>
                  </a:lnTo>
                  <a:lnTo>
                    <a:pt x="6869" y="6441"/>
                  </a:lnTo>
                  <a:lnTo>
                    <a:pt x="6866" y="6447"/>
                  </a:lnTo>
                  <a:lnTo>
                    <a:pt x="6853" y="6468"/>
                  </a:lnTo>
                  <a:lnTo>
                    <a:pt x="6850" y="6473"/>
                  </a:lnTo>
                  <a:lnTo>
                    <a:pt x="6837" y="6493"/>
                  </a:lnTo>
                  <a:lnTo>
                    <a:pt x="6834" y="6498"/>
                  </a:lnTo>
                  <a:lnTo>
                    <a:pt x="6819" y="6518"/>
                  </a:lnTo>
                  <a:lnTo>
                    <a:pt x="6816" y="6522"/>
                  </a:lnTo>
                  <a:lnTo>
                    <a:pt x="6801" y="6541"/>
                  </a:lnTo>
                  <a:lnTo>
                    <a:pt x="6798" y="6546"/>
                  </a:lnTo>
                  <a:lnTo>
                    <a:pt x="6782" y="6564"/>
                  </a:lnTo>
                  <a:lnTo>
                    <a:pt x="6779" y="6568"/>
                  </a:lnTo>
                  <a:lnTo>
                    <a:pt x="6762" y="6586"/>
                  </a:lnTo>
                  <a:lnTo>
                    <a:pt x="6759" y="6591"/>
                  </a:lnTo>
                  <a:lnTo>
                    <a:pt x="6742" y="6608"/>
                  </a:lnTo>
                  <a:lnTo>
                    <a:pt x="6738" y="6612"/>
                  </a:lnTo>
                  <a:lnTo>
                    <a:pt x="6720" y="6629"/>
                  </a:lnTo>
                  <a:lnTo>
                    <a:pt x="6716" y="6633"/>
                  </a:lnTo>
                  <a:lnTo>
                    <a:pt x="6698" y="6649"/>
                  </a:lnTo>
                  <a:lnTo>
                    <a:pt x="6694" y="6652"/>
                  </a:lnTo>
                  <a:lnTo>
                    <a:pt x="6675" y="6668"/>
                  </a:lnTo>
                  <a:lnTo>
                    <a:pt x="6671" y="6671"/>
                  </a:lnTo>
                  <a:lnTo>
                    <a:pt x="6651" y="6686"/>
                  </a:lnTo>
                  <a:lnTo>
                    <a:pt x="6647" y="6689"/>
                  </a:lnTo>
                  <a:lnTo>
                    <a:pt x="6627" y="6703"/>
                  </a:lnTo>
                  <a:lnTo>
                    <a:pt x="6622" y="6707"/>
                  </a:lnTo>
                  <a:lnTo>
                    <a:pt x="6602" y="6720"/>
                  </a:lnTo>
                  <a:lnTo>
                    <a:pt x="6597" y="6723"/>
                  </a:lnTo>
                  <a:lnTo>
                    <a:pt x="6576" y="6736"/>
                  </a:lnTo>
                  <a:lnTo>
                    <a:pt x="6572" y="6738"/>
                  </a:lnTo>
                  <a:lnTo>
                    <a:pt x="6551" y="6750"/>
                  </a:lnTo>
                  <a:lnTo>
                    <a:pt x="6546" y="6753"/>
                  </a:lnTo>
                  <a:lnTo>
                    <a:pt x="6524" y="6764"/>
                  </a:lnTo>
                  <a:lnTo>
                    <a:pt x="6519" y="6766"/>
                  </a:lnTo>
                  <a:lnTo>
                    <a:pt x="6497" y="6776"/>
                  </a:lnTo>
                  <a:lnTo>
                    <a:pt x="6492" y="6779"/>
                  </a:lnTo>
                  <a:lnTo>
                    <a:pt x="6469" y="6788"/>
                  </a:lnTo>
                  <a:lnTo>
                    <a:pt x="6464" y="6790"/>
                  </a:lnTo>
                  <a:lnTo>
                    <a:pt x="6441" y="6799"/>
                  </a:lnTo>
                  <a:lnTo>
                    <a:pt x="6436" y="6801"/>
                  </a:lnTo>
                  <a:lnTo>
                    <a:pt x="6413" y="6808"/>
                  </a:lnTo>
                  <a:lnTo>
                    <a:pt x="6407" y="6810"/>
                  </a:lnTo>
                  <a:lnTo>
                    <a:pt x="6384" y="6817"/>
                  </a:lnTo>
                  <a:lnTo>
                    <a:pt x="6378" y="6818"/>
                  </a:lnTo>
                  <a:lnTo>
                    <a:pt x="6355" y="6824"/>
                  </a:lnTo>
                  <a:lnTo>
                    <a:pt x="6349" y="6825"/>
                  </a:lnTo>
                  <a:lnTo>
                    <a:pt x="6325" y="6830"/>
                  </a:lnTo>
                  <a:lnTo>
                    <a:pt x="6320" y="6831"/>
                  </a:lnTo>
                  <a:lnTo>
                    <a:pt x="6296" y="6836"/>
                  </a:lnTo>
                  <a:lnTo>
                    <a:pt x="6290" y="6836"/>
                  </a:lnTo>
                  <a:lnTo>
                    <a:pt x="6266" y="6840"/>
                  </a:lnTo>
                  <a:lnTo>
                    <a:pt x="6260" y="6840"/>
                  </a:lnTo>
                  <a:lnTo>
                    <a:pt x="6236" y="6843"/>
                  </a:lnTo>
                  <a:lnTo>
                    <a:pt x="6230" y="6843"/>
                  </a:lnTo>
                  <a:lnTo>
                    <a:pt x="6206" y="6844"/>
                  </a:lnTo>
                  <a:lnTo>
                    <a:pt x="6200" y="6845"/>
                  </a:lnTo>
                  <a:lnTo>
                    <a:pt x="6176" y="6845"/>
                  </a:lnTo>
                  <a:lnTo>
                    <a:pt x="6170" y="6845"/>
                  </a:lnTo>
                  <a:lnTo>
                    <a:pt x="6146" y="6845"/>
                  </a:lnTo>
                  <a:lnTo>
                    <a:pt x="6140" y="6844"/>
                  </a:lnTo>
                  <a:lnTo>
                    <a:pt x="6116" y="6843"/>
                  </a:lnTo>
                  <a:lnTo>
                    <a:pt x="6110" y="6843"/>
                  </a:lnTo>
                  <a:lnTo>
                    <a:pt x="6086" y="6840"/>
                  </a:lnTo>
                  <a:lnTo>
                    <a:pt x="6080" y="6840"/>
                  </a:lnTo>
                  <a:lnTo>
                    <a:pt x="6056" y="6836"/>
                  </a:lnTo>
                  <a:lnTo>
                    <a:pt x="6051" y="6836"/>
                  </a:lnTo>
                  <a:lnTo>
                    <a:pt x="6027" y="6831"/>
                  </a:lnTo>
                  <a:lnTo>
                    <a:pt x="6021" y="6830"/>
                  </a:lnTo>
                  <a:lnTo>
                    <a:pt x="5997" y="6825"/>
                  </a:lnTo>
                  <a:lnTo>
                    <a:pt x="5992" y="6824"/>
                  </a:lnTo>
                  <a:lnTo>
                    <a:pt x="5968" y="6818"/>
                  </a:lnTo>
                  <a:lnTo>
                    <a:pt x="5963" y="6817"/>
                  </a:lnTo>
                  <a:lnTo>
                    <a:pt x="5939" y="6810"/>
                  </a:lnTo>
                  <a:lnTo>
                    <a:pt x="5934" y="6808"/>
                  </a:lnTo>
                  <a:lnTo>
                    <a:pt x="5911" y="6801"/>
                  </a:lnTo>
                  <a:lnTo>
                    <a:pt x="5905" y="6799"/>
                  </a:lnTo>
                  <a:lnTo>
                    <a:pt x="5883" y="6790"/>
                  </a:lnTo>
                  <a:lnTo>
                    <a:pt x="5877" y="6788"/>
                  </a:lnTo>
                  <a:lnTo>
                    <a:pt x="5855" y="6779"/>
                  </a:lnTo>
                  <a:lnTo>
                    <a:pt x="5849" y="6777"/>
                  </a:lnTo>
                  <a:lnTo>
                    <a:pt x="5827" y="6766"/>
                  </a:lnTo>
                  <a:lnTo>
                    <a:pt x="5822" y="6764"/>
                  </a:lnTo>
                  <a:lnTo>
                    <a:pt x="5800" y="6753"/>
                  </a:lnTo>
                  <a:lnTo>
                    <a:pt x="5795" y="6750"/>
                  </a:lnTo>
                  <a:lnTo>
                    <a:pt x="5774" y="6738"/>
                  </a:lnTo>
                  <a:lnTo>
                    <a:pt x="5770" y="6736"/>
                  </a:lnTo>
                  <a:lnTo>
                    <a:pt x="5749" y="6723"/>
                  </a:lnTo>
                  <a:lnTo>
                    <a:pt x="5744" y="6720"/>
                  </a:lnTo>
                  <a:lnTo>
                    <a:pt x="5724" y="6707"/>
                  </a:lnTo>
                  <a:lnTo>
                    <a:pt x="5719" y="6703"/>
                  </a:lnTo>
                  <a:lnTo>
                    <a:pt x="5699" y="6689"/>
                  </a:lnTo>
                  <a:lnTo>
                    <a:pt x="5695" y="6686"/>
                  </a:lnTo>
                  <a:lnTo>
                    <a:pt x="5675" y="6671"/>
                  </a:lnTo>
                  <a:lnTo>
                    <a:pt x="5671" y="6668"/>
                  </a:lnTo>
                  <a:lnTo>
                    <a:pt x="5652" y="6652"/>
                  </a:lnTo>
                  <a:lnTo>
                    <a:pt x="5648" y="6649"/>
                  </a:lnTo>
                  <a:lnTo>
                    <a:pt x="5630" y="6632"/>
                  </a:lnTo>
                  <a:lnTo>
                    <a:pt x="5626" y="6629"/>
                  </a:lnTo>
                  <a:lnTo>
                    <a:pt x="5608" y="6612"/>
                  </a:lnTo>
                  <a:lnTo>
                    <a:pt x="5604" y="6608"/>
                  </a:lnTo>
                  <a:lnTo>
                    <a:pt x="5587" y="6590"/>
                  </a:lnTo>
                  <a:lnTo>
                    <a:pt x="5584" y="6586"/>
                  </a:lnTo>
                  <a:lnTo>
                    <a:pt x="5567" y="6568"/>
                  </a:lnTo>
                  <a:lnTo>
                    <a:pt x="5564" y="6564"/>
                  </a:lnTo>
                  <a:lnTo>
                    <a:pt x="5548" y="6545"/>
                  </a:lnTo>
                  <a:lnTo>
                    <a:pt x="5545" y="6541"/>
                  </a:lnTo>
                  <a:lnTo>
                    <a:pt x="5530" y="6521"/>
                  </a:lnTo>
                  <a:lnTo>
                    <a:pt x="5527" y="6517"/>
                  </a:lnTo>
                  <a:lnTo>
                    <a:pt x="5513" y="6497"/>
                  </a:lnTo>
                  <a:lnTo>
                    <a:pt x="5509" y="6492"/>
                  </a:lnTo>
                  <a:lnTo>
                    <a:pt x="5496" y="6472"/>
                  </a:lnTo>
                  <a:lnTo>
                    <a:pt x="5493" y="6467"/>
                  </a:lnTo>
                  <a:lnTo>
                    <a:pt x="5480" y="6446"/>
                  </a:lnTo>
                  <a:lnTo>
                    <a:pt x="5478" y="6441"/>
                  </a:lnTo>
                  <a:lnTo>
                    <a:pt x="5466" y="6420"/>
                  </a:lnTo>
                  <a:lnTo>
                    <a:pt x="5463" y="6415"/>
                  </a:lnTo>
                  <a:lnTo>
                    <a:pt x="5452" y="6393"/>
                  </a:lnTo>
                  <a:lnTo>
                    <a:pt x="5450" y="6388"/>
                  </a:lnTo>
                  <a:lnTo>
                    <a:pt x="5440" y="6366"/>
                  </a:lnTo>
                  <a:lnTo>
                    <a:pt x="5437" y="6361"/>
                  </a:lnTo>
                  <a:lnTo>
                    <a:pt x="5428" y="6339"/>
                  </a:lnTo>
                  <a:lnTo>
                    <a:pt x="5426" y="6333"/>
                  </a:lnTo>
                  <a:lnTo>
                    <a:pt x="5418" y="6311"/>
                  </a:lnTo>
                  <a:lnTo>
                    <a:pt x="5416" y="6305"/>
                  </a:lnTo>
                  <a:lnTo>
                    <a:pt x="5408" y="6282"/>
                  </a:lnTo>
                  <a:lnTo>
                    <a:pt x="5406" y="6277"/>
                  </a:lnTo>
                  <a:lnTo>
                    <a:pt x="5400" y="6254"/>
                  </a:lnTo>
                  <a:lnTo>
                    <a:pt x="5398" y="6248"/>
                  </a:lnTo>
                  <a:lnTo>
                    <a:pt x="5392" y="6225"/>
                  </a:lnTo>
                  <a:lnTo>
                    <a:pt x="5391" y="6219"/>
                  </a:lnTo>
                  <a:lnTo>
                    <a:pt x="5386" y="6195"/>
                  </a:lnTo>
                  <a:lnTo>
                    <a:pt x="5385" y="6190"/>
                  </a:lnTo>
                  <a:lnTo>
                    <a:pt x="5381" y="6166"/>
                  </a:lnTo>
                  <a:lnTo>
                    <a:pt x="5380" y="6160"/>
                  </a:lnTo>
                  <a:lnTo>
                    <a:pt x="5377" y="6136"/>
                  </a:lnTo>
                  <a:lnTo>
                    <a:pt x="5376" y="6130"/>
                  </a:lnTo>
                  <a:lnTo>
                    <a:pt x="5374" y="6106"/>
                  </a:lnTo>
                  <a:lnTo>
                    <a:pt x="5373" y="6100"/>
                  </a:lnTo>
                  <a:lnTo>
                    <a:pt x="5372" y="6076"/>
                  </a:lnTo>
                  <a:lnTo>
                    <a:pt x="5372" y="6070"/>
                  </a:lnTo>
                  <a:lnTo>
                    <a:pt x="5371" y="6046"/>
                  </a:lnTo>
                  <a:lnTo>
                    <a:pt x="5371" y="6040"/>
                  </a:lnTo>
                  <a:lnTo>
                    <a:pt x="5372" y="6016"/>
                  </a:lnTo>
                  <a:lnTo>
                    <a:pt x="5372" y="6010"/>
                  </a:lnTo>
                  <a:lnTo>
                    <a:pt x="5373" y="5985"/>
                  </a:lnTo>
                  <a:lnTo>
                    <a:pt x="5374" y="5980"/>
                  </a:lnTo>
                  <a:lnTo>
                    <a:pt x="5376" y="5955"/>
                  </a:lnTo>
                  <a:lnTo>
                    <a:pt x="5377" y="5950"/>
                  </a:lnTo>
                  <a:lnTo>
                    <a:pt x="5380" y="5925"/>
                  </a:lnTo>
                  <a:lnTo>
                    <a:pt x="5381" y="5920"/>
                  </a:lnTo>
                  <a:lnTo>
                    <a:pt x="5385" y="5896"/>
                  </a:lnTo>
                  <a:lnTo>
                    <a:pt x="5386" y="5890"/>
                  </a:lnTo>
                  <a:lnTo>
                    <a:pt x="5391" y="5866"/>
                  </a:lnTo>
                  <a:lnTo>
                    <a:pt x="5392" y="5861"/>
                  </a:lnTo>
                  <a:lnTo>
                    <a:pt x="5398" y="5837"/>
                  </a:lnTo>
                  <a:lnTo>
                    <a:pt x="5400" y="5832"/>
                  </a:lnTo>
                  <a:lnTo>
                    <a:pt x="5406" y="5809"/>
                  </a:lnTo>
                  <a:lnTo>
                    <a:pt x="5408" y="5803"/>
                  </a:lnTo>
                  <a:lnTo>
                    <a:pt x="5416" y="5780"/>
                  </a:lnTo>
                  <a:lnTo>
                    <a:pt x="5418" y="5775"/>
                  </a:lnTo>
                  <a:lnTo>
                    <a:pt x="5426" y="5752"/>
                  </a:lnTo>
                  <a:lnTo>
                    <a:pt x="5428" y="5747"/>
                  </a:lnTo>
                  <a:lnTo>
                    <a:pt x="5438" y="5725"/>
                  </a:lnTo>
                  <a:lnTo>
                    <a:pt x="5440" y="5720"/>
                  </a:lnTo>
                  <a:lnTo>
                    <a:pt x="5450" y="5697"/>
                  </a:lnTo>
                  <a:lnTo>
                    <a:pt x="5452" y="5693"/>
                  </a:lnTo>
                  <a:lnTo>
                    <a:pt x="5463" y="5671"/>
                  </a:lnTo>
                  <a:lnTo>
                    <a:pt x="5466" y="5666"/>
                  </a:lnTo>
                  <a:lnTo>
                    <a:pt x="5478" y="5645"/>
                  </a:lnTo>
                  <a:lnTo>
                    <a:pt x="5480" y="5640"/>
                  </a:lnTo>
                  <a:lnTo>
                    <a:pt x="5493" y="5619"/>
                  </a:lnTo>
                  <a:lnTo>
                    <a:pt x="5496" y="5614"/>
                  </a:lnTo>
                  <a:lnTo>
                    <a:pt x="5509" y="5594"/>
                  </a:lnTo>
                  <a:lnTo>
                    <a:pt x="5513" y="5589"/>
                  </a:lnTo>
                  <a:lnTo>
                    <a:pt x="5527" y="5569"/>
                  </a:lnTo>
                  <a:lnTo>
                    <a:pt x="5530" y="5565"/>
                  </a:lnTo>
                  <a:lnTo>
                    <a:pt x="5545" y="5545"/>
                  </a:lnTo>
                  <a:lnTo>
                    <a:pt x="5548" y="5541"/>
                  </a:lnTo>
                  <a:lnTo>
                    <a:pt x="5564" y="5522"/>
                  </a:lnTo>
                  <a:lnTo>
                    <a:pt x="5567" y="5518"/>
                  </a:lnTo>
                  <a:lnTo>
                    <a:pt x="5583" y="5500"/>
                  </a:lnTo>
                  <a:lnTo>
                    <a:pt x="5587" y="5496"/>
                  </a:lnTo>
                  <a:lnTo>
                    <a:pt x="5604" y="5478"/>
                  </a:lnTo>
                  <a:lnTo>
                    <a:pt x="5608" y="5474"/>
                  </a:lnTo>
                  <a:lnTo>
                    <a:pt x="5625" y="5457"/>
                  </a:lnTo>
                  <a:lnTo>
                    <a:pt x="5630" y="5454"/>
                  </a:lnTo>
                  <a:lnTo>
                    <a:pt x="5648" y="5437"/>
                  </a:lnTo>
                  <a:lnTo>
                    <a:pt x="5652" y="5434"/>
                  </a:lnTo>
                  <a:lnTo>
                    <a:pt x="5670" y="5418"/>
                  </a:lnTo>
                  <a:lnTo>
                    <a:pt x="5675" y="5415"/>
                  </a:lnTo>
                  <a:lnTo>
                    <a:pt x="5694" y="5400"/>
                  </a:lnTo>
                  <a:lnTo>
                    <a:pt x="5698" y="5397"/>
                  </a:lnTo>
                  <a:lnTo>
                    <a:pt x="5718" y="5382"/>
                  </a:lnTo>
                  <a:lnTo>
                    <a:pt x="5723" y="5379"/>
                  </a:lnTo>
                  <a:lnTo>
                    <a:pt x="5743" y="5366"/>
                  </a:lnTo>
                  <a:lnTo>
                    <a:pt x="5748" y="5363"/>
                  </a:lnTo>
                  <a:lnTo>
                    <a:pt x="5769" y="5350"/>
                  </a:lnTo>
                  <a:lnTo>
                    <a:pt x="5775" y="5347"/>
                  </a:lnTo>
                  <a:lnTo>
                    <a:pt x="5796" y="5335"/>
                  </a:lnTo>
                  <a:lnTo>
                    <a:pt x="5801" y="5332"/>
                  </a:lnTo>
                  <a:lnTo>
                    <a:pt x="5823" y="5321"/>
                  </a:lnTo>
                  <a:lnTo>
                    <a:pt x="5828" y="5319"/>
                  </a:lnTo>
                  <a:lnTo>
                    <a:pt x="5850" y="5309"/>
                  </a:lnTo>
                  <a:lnTo>
                    <a:pt x="5855" y="5306"/>
                  </a:lnTo>
                  <a:lnTo>
                    <a:pt x="5878" y="5297"/>
                  </a:lnTo>
                  <a:lnTo>
                    <a:pt x="5883" y="5295"/>
                  </a:lnTo>
                  <a:lnTo>
                    <a:pt x="5906" y="5287"/>
                  </a:lnTo>
                  <a:lnTo>
                    <a:pt x="5911" y="5285"/>
                  </a:lnTo>
                  <a:lnTo>
                    <a:pt x="5934" y="5277"/>
                  </a:lnTo>
                  <a:lnTo>
                    <a:pt x="5940" y="5276"/>
                  </a:lnTo>
                  <a:lnTo>
                    <a:pt x="5963" y="5269"/>
                  </a:lnTo>
                  <a:lnTo>
                    <a:pt x="5968" y="5267"/>
                  </a:lnTo>
                  <a:lnTo>
                    <a:pt x="5992" y="5262"/>
                  </a:lnTo>
                  <a:lnTo>
                    <a:pt x="5997" y="5260"/>
                  </a:lnTo>
                  <a:lnTo>
                    <a:pt x="6021" y="5255"/>
                  </a:lnTo>
                  <a:lnTo>
                    <a:pt x="6027" y="5254"/>
                  </a:lnTo>
                  <a:lnTo>
                    <a:pt x="6051" y="5250"/>
                  </a:lnTo>
                  <a:lnTo>
                    <a:pt x="6056" y="5250"/>
                  </a:lnTo>
                  <a:lnTo>
                    <a:pt x="6080" y="5246"/>
                  </a:lnTo>
                  <a:lnTo>
                    <a:pt x="6086" y="5246"/>
                  </a:lnTo>
                  <a:lnTo>
                    <a:pt x="6110" y="5243"/>
                  </a:lnTo>
                  <a:lnTo>
                    <a:pt x="6116" y="5243"/>
                  </a:lnTo>
                  <a:lnTo>
                    <a:pt x="6140" y="5242"/>
                  </a:lnTo>
                  <a:lnTo>
                    <a:pt x="6146" y="5241"/>
                  </a:lnTo>
                  <a:lnTo>
                    <a:pt x="6170" y="5241"/>
                  </a:lnTo>
                  <a:lnTo>
                    <a:pt x="6176" y="5241"/>
                  </a:lnTo>
                  <a:lnTo>
                    <a:pt x="6200" y="5241"/>
                  </a:lnTo>
                  <a:lnTo>
                    <a:pt x="6206" y="5242"/>
                  </a:lnTo>
                  <a:lnTo>
                    <a:pt x="6230" y="5243"/>
                  </a:lnTo>
                  <a:lnTo>
                    <a:pt x="6236" y="5243"/>
                  </a:lnTo>
                  <a:lnTo>
                    <a:pt x="6260" y="5246"/>
                  </a:lnTo>
                  <a:lnTo>
                    <a:pt x="6266" y="5246"/>
                  </a:lnTo>
                  <a:lnTo>
                    <a:pt x="6290" y="5250"/>
                  </a:lnTo>
                  <a:lnTo>
                    <a:pt x="6296" y="5250"/>
                  </a:lnTo>
                  <a:lnTo>
                    <a:pt x="6320" y="5254"/>
                  </a:lnTo>
                  <a:lnTo>
                    <a:pt x="6325" y="5255"/>
                  </a:lnTo>
                  <a:lnTo>
                    <a:pt x="6349" y="5260"/>
                  </a:lnTo>
                  <a:lnTo>
                    <a:pt x="6354" y="5262"/>
                  </a:lnTo>
                  <a:lnTo>
                    <a:pt x="6378" y="5268"/>
                  </a:lnTo>
                  <a:lnTo>
                    <a:pt x="6383" y="5269"/>
                  </a:lnTo>
                  <a:lnTo>
                    <a:pt x="6407" y="5276"/>
                  </a:lnTo>
                  <a:lnTo>
                    <a:pt x="6412" y="5277"/>
                  </a:lnTo>
                  <a:lnTo>
                    <a:pt x="6435" y="5285"/>
                  </a:lnTo>
                  <a:lnTo>
                    <a:pt x="6440" y="5287"/>
                  </a:lnTo>
                  <a:lnTo>
                    <a:pt x="6463" y="5295"/>
                  </a:lnTo>
                  <a:lnTo>
                    <a:pt x="6468" y="5297"/>
                  </a:lnTo>
                  <a:lnTo>
                    <a:pt x="6491" y="5306"/>
                  </a:lnTo>
                  <a:lnTo>
                    <a:pt x="6496" y="5309"/>
                  </a:lnTo>
                  <a:lnTo>
                    <a:pt x="6518" y="5319"/>
                  </a:lnTo>
                  <a:lnTo>
                    <a:pt x="6523" y="5321"/>
                  </a:lnTo>
                  <a:lnTo>
                    <a:pt x="6545" y="5332"/>
                  </a:lnTo>
                  <a:lnTo>
                    <a:pt x="6550" y="5335"/>
                  </a:lnTo>
                  <a:lnTo>
                    <a:pt x="6571" y="5347"/>
                  </a:lnTo>
                  <a:lnTo>
                    <a:pt x="6577" y="5350"/>
                  </a:lnTo>
                  <a:lnTo>
                    <a:pt x="6598" y="5363"/>
                  </a:lnTo>
                  <a:lnTo>
                    <a:pt x="6603" y="5366"/>
                  </a:lnTo>
                  <a:lnTo>
                    <a:pt x="6623" y="5379"/>
                  </a:lnTo>
                  <a:lnTo>
                    <a:pt x="6628" y="5382"/>
                  </a:lnTo>
                  <a:lnTo>
                    <a:pt x="6648" y="5397"/>
                  </a:lnTo>
                  <a:lnTo>
                    <a:pt x="6652" y="5400"/>
                  </a:lnTo>
                  <a:lnTo>
                    <a:pt x="6671" y="5415"/>
                  </a:lnTo>
                  <a:lnTo>
                    <a:pt x="6675" y="5418"/>
                  </a:lnTo>
                  <a:lnTo>
                    <a:pt x="6694" y="5434"/>
                  </a:lnTo>
                  <a:lnTo>
                    <a:pt x="6698" y="5437"/>
                  </a:lnTo>
                  <a:lnTo>
                    <a:pt x="6716" y="5454"/>
                  </a:lnTo>
                  <a:lnTo>
                    <a:pt x="6720" y="5457"/>
                  </a:lnTo>
                  <a:lnTo>
                    <a:pt x="6738" y="5474"/>
                  </a:lnTo>
                  <a:lnTo>
                    <a:pt x="6742" y="5478"/>
                  </a:lnTo>
                  <a:lnTo>
                    <a:pt x="6759" y="5496"/>
                  </a:lnTo>
                  <a:lnTo>
                    <a:pt x="6762" y="5500"/>
                  </a:lnTo>
                  <a:lnTo>
                    <a:pt x="6779" y="5518"/>
                  </a:lnTo>
                  <a:lnTo>
                    <a:pt x="6782" y="5522"/>
                  </a:lnTo>
                  <a:lnTo>
                    <a:pt x="6798" y="5541"/>
                  </a:lnTo>
                  <a:lnTo>
                    <a:pt x="6801" y="5545"/>
                  </a:lnTo>
                  <a:lnTo>
                    <a:pt x="6816" y="5564"/>
                  </a:lnTo>
                  <a:lnTo>
                    <a:pt x="6819" y="5568"/>
                  </a:lnTo>
                  <a:lnTo>
                    <a:pt x="6834" y="5588"/>
                  </a:lnTo>
                  <a:lnTo>
                    <a:pt x="6837" y="5593"/>
                  </a:lnTo>
                  <a:lnTo>
                    <a:pt x="6850" y="5613"/>
                  </a:lnTo>
                  <a:lnTo>
                    <a:pt x="6853" y="5618"/>
                  </a:lnTo>
                  <a:lnTo>
                    <a:pt x="6866" y="5639"/>
                  </a:lnTo>
                  <a:lnTo>
                    <a:pt x="6869" y="5645"/>
                  </a:lnTo>
                  <a:lnTo>
                    <a:pt x="6881" y="5666"/>
                  </a:lnTo>
                  <a:lnTo>
                    <a:pt x="6884" y="5671"/>
                  </a:lnTo>
                  <a:lnTo>
                    <a:pt x="6895" y="5693"/>
                  </a:lnTo>
                  <a:lnTo>
                    <a:pt x="6897" y="5698"/>
                  </a:lnTo>
                  <a:lnTo>
                    <a:pt x="6907" y="5720"/>
                  </a:lnTo>
                  <a:lnTo>
                    <a:pt x="6910" y="5725"/>
                  </a:lnTo>
                  <a:lnTo>
                    <a:pt x="6919" y="5748"/>
                  </a:lnTo>
                  <a:lnTo>
                    <a:pt x="6921" y="5753"/>
                  </a:lnTo>
                  <a:lnTo>
                    <a:pt x="6929" y="5776"/>
                  </a:lnTo>
                  <a:lnTo>
                    <a:pt x="6931" y="5781"/>
                  </a:lnTo>
                  <a:lnTo>
                    <a:pt x="6939" y="5804"/>
                  </a:lnTo>
                  <a:lnTo>
                    <a:pt x="6940" y="5809"/>
                  </a:lnTo>
                  <a:lnTo>
                    <a:pt x="6947" y="5833"/>
                  </a:lnTo>
                  <a:lnTo>
                    <a:pt x="6948" y="5838"/>
                  </a:lnTo>
                  <a:lnTo>
                    <a:pt x="6954" y="5862"/>
                  </a:lnTo>
                  <a:lnTo>
                    <a:pt x="6956" y="5867"/>
                  </a:lnTo>
                  <a:lnTo>
                    <a:pt x="6961" y="5891"/>
                  </a:lnTo>
                  <a:lnTo>
                    <a:pt x="6962" y="5896"/>
                  </a:lnTo>
                  <a:lnTo>
                    <a:pt x="6966" y="5920"/>
                  </a:lnTo>
                  <a:lnTo>
                    <a:pt x="6966" y="5926"/>
                  </a:lnTo>
                  <a:lnTo>
                    <a:pt x="6970" y="5950"/>
                  </a:lnTo>
                  <a:lnTo>
                    <a:pt x="6970" y="5956"/>
                  </a:lnTo>
                  <a:lnTo>
                    <a:pt x="6973" y="5980"/>
                  </a:lnTo>
                  <a:lnTo>
                    <a:pt x="6973" y="5986"/>
                  </a:lnTo>
                  <a:lnTo>
                    <a:pt x="6974" y="6010"/>
                  </a:lnTo>
                  <a:close/>
                  <a:moveTo>
                    <a:pt x="6674" y="6081"/>
                  </a:moveTo>
                  <a:lnTo>
                    <a:pt x="6675" y="6062"/>
                  </a:lnTo>
                  <a:lnTo>
                    <a:pt x="6675" y="6043"/>
                  </a:lnTo>
                  <a:lnTo>
                    <a:pt x="6675" y="6024"/>
                  </a:lnTo>
                  <a:lnTo>
                    <a:pt x="6674" y="6005"/>
                  </a:lnTo>
                  <a:lnTo>
                    <a:pt x="6672" y="5986"/>
                  </a:lnTo>
                  <a:lnTo>
                    <a:pt x="6669" y="5968"/>
                  </a:lnTo>
                  <a:lnTo>
                    <a:pt x="6666" y="5949"/>
                  </a:lnTo>
                  <a:lnTo>
                    <a:pt x="6662" y="5931"/>
                  </a:lnTo>
                  <a:lnTo>
                    <a:pt x="6658" y="5913"/>
                  </a:lnTo>
                  <a:lnTo>
                    <a:pt x="6653" y="5895"/>
                  </a:lnTo>
                  <a:lnTo>
                    <a:pt x="6647" y="5877"/>
                  </a:lnTo>
                  <a:lnTo>
                    <a:pt x="6640" y="5859"/>
                  </a:lnTo>
                  <a:lnTo>
                    <a:pt x="6633" y="5842"/>
                  </a:lnTo>
                  <a:lnTo>
                    <a:pt x="6626" y="5825"/>
                  </a:lnTo>
                  <a:lnTo>
                    <a:pt x="6617" y="5808"/>
                  </a:lnTo>
                  <a:lnTo>
                    <a:pt x="6608" y="5792"/>
                  </a:lnTo>
                  <a:lnTo>
                    <a:pt x="6599" y="5777"/>
                  </a:lnTo>
                  <a:lnTo>
                    <a:pt x="6588" y="5761"/>
                  </a:lnTo>
                  <a:lnTo>
                    <a:pt x="6577" y="5745"/>
                  </a:lnTo>
                  <a:lnTo>
                    <a:pt x="6566" y="5730"/>
                  </a:lnTo>
                  <a:lnTo>
                    <a:pt x="6553" y="5716"/>
                  </a:lnTo>
                  <a:lnTo>
                    <a:pt x="6541" y="5702"/>
                  </a:lnTo>
                  <a:lnTo>
                    <a:pt x="6528" y="5688"/>
                  </a:lnTo>
                  <a:lnTo>
                    <a:pt x="6514" y="5675"/>
                  </a:lnTo>
                  <a:lnTo>
                    <a:pt x="6500" y="5663"/>
                  </a:lnTo>
                  <a:lnTo>
                    <a:pt x="6486" y="5650"/>
                  </a:lnTo>
                  <a:lnTo>
                    <a:pt x="6471" y="5639"/>
                  </a:lnTo>
                  <a:lnTo>
                    <a:pt x="6455" y="5628"/>
                  </a:lnTo>
                  <a:lnTo>
                    <a:pt x="6439" y="5617"/>
                  </a:lnTo>
                  <a:lnTo>
                    <a:pt x="6424" y="5608"/>
                  </a:lnTo>
                  <a:lnTo>
                    <a:pt x="6408" y="5599"/>
                  </a:lnTo>
                  <a:lnTo>
                    <a:pt x="6391" y="5590"/>
                  </a:lnTo>
                  <a:lnTo>
                    <a:pt x="6374" y="5583"/>
                  </a:lnTo>
                  <a:lnTo>
                    <a:pt x="6357" y="5576"/>
                  </a:lnTo>
                  <a:lnTo>
                    <a:pt x="6339" y="5569"/>
                  </a:lnTo>
                  <a:lnTo>
                    <a:pt x="6321" y="5563"/>
                  </a:lnTo>
                  <a:lnTo>
                    <a:pt x="6303" y="5558"/>
                  </a:lnTo>
                  <a:lnTo>
                    <a:pt x="6285" y="5554"/>
                  </a:lnTo>
                  <a:lnTo>
                    <a:pt x="6267" y="5550"/>
                  </a:lnTo>
                  <a:lnTo>
                    <a:pt x="6248" y="5547"/>
                  </a:lnTo>
                  <a:lnTo>
                    <a:pt x="6230" y="5544"/>
                  </a:lnTo>
                  <a:lnTo>
                    <a:pt x="6211" y="5542"/>
                  </a:lnTo>
                  <a:lnTo>
                    <a:pt x="6192" y="5541"/>
                  </a:lnTo>
                  <a:lnTo>
                    <a:pt x="6173" y="5541"/>
                  </a:lnTo>
                  <a:lnTo>
                    <a:pt x="6154" y="5541"/>
                  </a:lnTo>
                  <a:lnTo>
                    <a:pt x="6135" y="5542"/>
                  </a:lnTo>
                  <a:lnTo>
                    <a:pt x="6117" y="5544"/>
                  </a:lnTo>
                  <a:lnTo>
                    <a:pt x="6098" y="5547"/>
                  </a:lnTo>
                  <a:lnTo>
                    <a:pt x="6080" y="5550"/>
                  </a:lnTo>
                  <a:lnTo>
                    <a:pt x="6061" y="5554"/>
                  </a:lnTo>
                  <a:lnTo>
                    <a:pt x="6043" y="5558"/>
                  </a:lnTo>
                  <a:lnTo>
                    <a:pt x="6025" y="5563"/>
                  </a:lnTo>
                  <a:lnTo>
                    <a:pt x="6007" y="5569"/>
                  </a:lnTo>
                  <a:lnTo>
                    <a:pt x="5990" y="5576"/>
                  </a:lnTo>
                  <a:lnTo>
                    <a:pt x="5972" y="5583"/>
                  </a:lnTo>
                  <a:lnTo>
                    <a:pt x="5955" y="5591"/>
                  </a:lnTo>
                  <a:lnTo>
                    <a:pt x="5938" y="5599"/>
                  </a:lnTo>
                  <a:lnTo>
                    <a:pt x="5922" y="5608"/>
                  </a:lnTo>
                  <a:lnTo>
                    <a:pt x="5907" y="5617"/>
                  </a:lnTo>
                  <a:lnTo>
                    <a:pt x="5891" y="5628"/>
                  </a:lnTo>
                  <a:lnTo>
                    <a:pt x="5875" y="5639"/>
                  </a:lnTo>
                  <a:lnTo>
                    <a:pt x="5860" y="5650"/>
                  </a:lnTo>
                  <a:lnTo>
                    <a:pt x="5846" y="5662"/>
                  </a:lnTo>
                  <a:lnTo>
                    <a:pt x="5832" y="5675"/>
                  </a:lnTo>
                  <a:lnTo>
                    <a:pt x="5819" y="5688"/>
                  </a:lnTo>
                  <a:lnTo>
                    <a:pt x="5806" y="5702"/>
                  </a:lnTo>
                  <a:lnTo>
                    <a:pt x="5793" y="5716"/>
                  </a:lnTo>
                  <a:lnTo>
                    <a:pt x="5781" y="5730"/>
                  </a:lnTo>
                  <a:lnTo>
                    <a:pt x="5770" y="5745"/>
                  </a:lnTo>
                  <a:lnTo>
                    <a:pt x="5759" y="5760"/>
                  </a:lnTo>
                  <a:lnTo>
                    <a:pt x="5749" y="5776"/>
                  </a:lnTo>
                  <a:lnTo>
                    <a:pt x="5739" y="5792"/>
                  </a:lnTo>
                  <a:lnTo>
                    <a:pt x="5730" y="5808"/>
                  </a:lnTo>
                  <a:lnTo>
                    <a:pt x="5721" y="5825"/>
                  </a:lnTo>
                  <a:lnTo>
                    <a:pt x="5713" y="5843"/>
                  </a:lnTo>
                  <a:lnTo>
                    <a:pt x="5706" y="5860"/>
                  </a:lnTo>
                  <a:lnTo>
                    <a:pt x="5700" y="5878"/>
                  </a:lnTo>
                  <a:lnTo>
                    <a:pt x="5694" y="5895"/>
                  </a:lnTo>
                  <a:lnTo>
                    <a:pt x="5688" y="5913"/>
                  </a:lnTo>
                  <a:lnTo>
                    <a:pt x="5684" y="5931"/>
                  </a:lnTo>
                  <a:lnTo>
                    <a:pt x="5680" y="5950"/>
                  </a:lnTo>
                  <a:lnTo>
                    <a:pt x="5677" y="5968"/>
                  </a:lnTo>
                  <a:lnTo>
                    <a:pt x="5674" y="5987"/>
                  </a:lnTo>
                  <a:lnTo>
                    <a:pt x="5672" y="6005"/>
                  </a:lnTo>
                  <a:lnTo>
                    <a:pt x="5671" y="6024"/>
                  </a:lnTo>
                  <a:lnTo>
                    <a:pt x="5671" y="6043"/>
                  </a:lnTo>
                  <a:lnTo>
                    <a:pt x="5671" y="6062"/>
                  </a:lnTo>
                  <a:lnTo>
                    <a:pt x="5672" y="6080"/>
                  </a:lnTo>
                  <a:lnTo>
                    <a:pt x="5674" y="6099"/>
                  </a:lnTo>
                  <a:lnTo>
                    <a:pt x="5677" y="6117"/>
                  </a:lnTo>
                  <a:lnTo>
                    <a:pt x="5680" y="6136"/>
                  </a:lnTo>
                  <a:lnTo>
                    <a:pt x="5684" y="6154"/>
                  </a:lnTo>
                  <a:lnTo>
                    <a:pt x="5688" y="6172"/>
                  </a:lnTo>
                  <a:lnTo>
                    <a:pt x="5694" y="6190"/>
                  </a:lnTo>
                  <a:lnTo>
                    <a:pt x="5700" y="6208"/>
                  </a:lnTo>
                  <a:lnTo>
                    <a:pt x="5706" y="6226"/>
                  </a:lnTo>
                  <a:lnTo>
                    <a:pt x="5713" y="6243"/>
                  </a:lnTo>
                  <a:lnTo>
                    <a:pt x="5721" y="6261"/>
                  </a:lnTo>
                  <a:lnTo>
                    <a:pt x="5730" y="6278"/>
                  </a:lnTo>
                  <a:lnTo>
                    <a:pt x="5739" y="6294"/>
                  </a:lnTo>
                  <a:lnTo>
                    <a:pt x="5749" y="6310"/>
                  </a:lnTo>
                  <a:lnTo>
                    <a:pt x="5759" y="6326"/>
                  </a:lnTo>
                  <a:lnTo>
                    <a:pt x="5770" y="6341"/>
                  </a:lnTo>
                  <a:lnTo>
                    <a:pt x="5781" y="6356"/>
                  </a:lnTo>
                  <a:lnTo>
                    <a:pt x="5793" y="6370"/>
                  </a:lnTo>
                  <a:lnTo>
                    <a:pt x="5805" y="6384"/>
                  </a:lnTo>
                  <a:lnTo>
                    <a:pt x="5818" y="6398"/>
                  </a:lnTo>
                  <a:lnTo>
                    <a:pt x="5832" y="6411"/>
                  </a:lnTo>
                  <a:lnTo>
                    <a:pt x="5846" y="6423"/>
                  </a:lnTo>
                  <a:lnTo>
                    <a:pt x="5860" y="6435"/>
                  </a:lnTo>
                  <a:lnTo>
                    <a:pt x="5875" y="6446"/>
                  </a:lnTo>
                  <a:lnTo>
                    <a:pt x="5890" y="6457"/>
                  </a:lnTo>
                  <a:lnTo>
                    <a:pt x="5906" y="6467"/>
                  </a:lnTo>
                  <a:lnTo>
                    <a:pt x="5922" y="6477"/>
                  </a:lnTo>
                  <a:lnTo>
                    <a:pt x="5939" y="6487"/>
                  </a:lnTo>
                  <a:lnTo>
                    <a:pt x="5956" y="6495"/>
                  </a:lnTo>
                  <a:lnTo>
                    <a:pt x="5973" y="6503"/>
                  </a:lnTo>
                  <a:lnTo>
                    <a:pt x="5990" y="6510"/>
                  </a:lnTo>
                  <a:lnTo>
                    <a:pt x="6008" y="6517"/>
                  </a:lnTo>
                  <a:lnTo>
                    <a:pt x="6025" y="6523"/>
                  </a:lnTo>
                  <a:lnTo>
                    <a:pt x="6043" y="6528"/>
                  </a:lnTo>
                  <a:lnTo>
                    <a:pt x="6061" y="6532"/>
                  </a:lnTo>
                  <a:lnTo>
                    <a:pt x="6080" y="6536"/>
                  </a:lnTo>
                  <a:lnTo>
                    <a:pt x="6098" y="6539"/>
                  </a:lnTo>
                  <a:lnTo>
                    <a:pt x="6117" y="6542"/>
                  </a:lnTo>
                  <a:lnTo>
                    <a:pt x="6135" y="6544"/>
                  </a:lnTo>
                  <a:lnTo>
                    <a:pt x="6154" y="6545"/>
                  </a:lnTo>
                  <a:lnTo>
                    <a:pt x="6173" y="6545"/>
                  </a:lnTo>
                  <a:lnTo>
                    <a:pt x="6192" y="6545"/>
                  </a:lnTo>
                  <a:lnTo>
                    <a:pt x="6211" y="6544"/>
                  </a:lnTo>
                  <a:lnTo>
                    <a:pt x="6230" y="6542"/>
                  </a:lnTo>
                  <a:lnTo>
                    <a:pt x="6248" y="6539"/>
                  </a:lnTo>
                  <a:lnTo>
                    <a:pt x="6267" y="6536"/>
                  </a:lnTo>
                  <a:lnTo>
                    <a:pt x="6285" y="6532"/>
                  </a:lnTo>
                  <a:lnTo>
                    <a:pt x="6303" y="6528"/>
                  </a:lnTo>
                  <a:lnTo>
                    <a:pt x="6321" y="6523"/>
                  </a:lnTo>
                  <a:lnTo>
                    <a:pt x="6339" y="6517"/>
                  </a:lnTo>
                  <a:lnTo>
                    <a:pt x="6356" y="6510"/>
                  </a:lnTo>
                  <a:lnTo>
                    <a:pt x="6373" y="6503"/>
                  </a:lnTo>
                  <a:lnTo>
                    <a:pt x="6390" y="6495"/>
                  </a:lnTo>
                  <a:lnTo>
                    <a:pt x="6407" y="6487"/>
                  </a:lnTo>
                  <a:lnTo>
                    <a:pt x="6424" y="6477"/>
                  </a:lnTo>
                  <a:lnTo>
                    <a:pt x="6440" y="6467"/>
                  </a:lnTo>
                  <a:lnTo>
                    <a:pt x="6456" y="6457"/>
                  </a:lnTo>
                  <a:lnTo>
                    <a:pt x="6471" y="6446"/>
                  </a:lnTo>
                  <a:lnTo>
                    <a:pt x="6486" y="6435"/>
                  </a:lnTo>
                  <a:lnTo>
                    <a:pt x="6500" y="6423"/>
                  </a:lnTo>
                  <a:lnTo>
                    <a:pt x="6514" y="6410"/>
                  </a:lnTo>
                  <a:lnTo>
                    <a:pt x="6528" y="6397"/>
                  </a:lnTo>
                  <a:lnTo>
                    <a:pt x="6541" y="6384"/>
                  </a:lnTo>
                  <a:lnTo>
                    <a:pt x="6554" y="6370"/>
                  </a:lnTo>
                  <a:lnTo>
                    <a:pt x="6566" y="6356"/>
                  </a:lnTo>
                  <a:lnTo>
                    <a:pt x="6577" y="6341"/>
                  </a:lnTo>
                  <a:lnTo>
                    <a:pt x="6588" y="6325"/>
                  </a:lnTo>
                  <a:lnTo>
                    <a:pt x="6599" y="6309"/>
                  </a:lnTo>
                  <a:lnTo>
                    <a:pt x="6608" y="6294"/>
                  </a:lnTo>
                  <a:lnTo>
                    <a:pt x="6617" y="6278"/>
                  </a:lnTo>
                  <a:lnTo>
                    <a:pt x="6625" y="6261"/>
                  </a:lnTo>
                  <a:lnTo>
                    <a:pt x="6633" y="6244"/>
                  </a:lnTo>
                  <a:lnTo>
                    <a:pt x="6640" y="6226"/>
                  </a:lnTo>
                  <a:lnTo>
                    <a:pt x="6647" y="6209"/>
                  </a:lnTo>
                  <a:lnTo>
                    <a:pt x="6653" y="6191"/>
                  </a:lnTo>
                  <a:lnTo>
                    <a:pt x="6658" y="6173"/>
                  </a:lnTo>
                  <a:lnTo>
                    <a:pt x="6662" y="6155"/>
                  </a:lnTo>
                  <a:lnTo>
                    <a:pt x="6666" y="6136"/>
                  </a:lnTo>
                  <a:lnTo>
                    <a:pt x="6669" y="6118"/>
                  </a:lnTo>
                  <a:lnTo>
                    <a:pt x="6672" y="6099"/>
                  </a:lnTo>
                  <a:lnTo>
                    <a:pt x="6674" y="6081"/>
                  </a:lnTo>
                  <a:close/>
                  <a:moveTo>
                    <a:pt x="3313" y="6218"/>
                  </a:moveTo>
                  <a:lnTo>
                    <a:pt x="3326" y="6202"/>
                  </a:lnTo>
                  <a:lnTo>
                    <a:pt x="3340" y="6189"/>
                  </a:lnTo>
                  <a:lnTo>
                    <a:pt x="6468" y="3581"/>
                  </a:lnTo>
                  <a:lnTo>
                    <a:pt x="6484" y="3569"/>
                  </a:lnTo>
                  <a:lnTo>
                    <a:pt x="6501" y="3560"/>
                  </a:lnTo>
                  <a:lnTo>
                    <a:pt x="6519" y="3553"/>
                  </a:lnTo>
                  <a:lnTo>
                    <a:pt x="6538" y="3548"/>
                  </a:lnTo>
                  <a:lnTo>
                    <a:pt x="6558" y="3546"/>
                  </a:lnTo>
                  <a:lnTo>
                    <a:pt x="6578" y="3547"/>
                  </a:lnTo>
                  <a:lnTo>
                    <a:pt x="6597" y="3550"/>
                  </a:lnTo>
                  <a:lnTo>
                    <a:pt x="6616" y="3555"/>
                  </a:lnTo>
                  <a:lnTo>
                    <a:pt x="6634" y="3563"/>
                  </a:lnTo>
                  <a:lnTo>
                    <a:pt x="6650" y="3573"/>
                  </a:lnTo>
                  <a:lnTo>
                    <a:pt x="6666" y="3586"/>
                  </a:lnTo>
                  <a:lnTo>
                    <a:pt x="6679" y="3600"/>
                  </a:lnTo>
                  <a:lnTo>
                    <a:pt x="6691" y="3616"/>
                  </a:lnTo>
                  <a:lnTo>
                    <a:pt x="6700" y="3633"/>
                  </a:lnTo>
                  <a:lnTo>
                    <a:pt x="6707" y="3651"/>
                  </a:lnTo>
                  <a:lnTo>
                    <a:pt x="6712" y="3670"/>
                  </a:lnTo>
                  <a:lnTo>
                    <a:pt x="6714" y="3690"/>
                  </a:lnTo>
                  <a:lnTo>
                    <a:pt x="6713" y="3710"/>
                  </a:lnTo>
                  <a:lnTo>
                    <a:pt x="6710" y="3729"/>
                  </a:lnTo>
                  <a:lnTo>
                    <a:pt x="6705" y="3748"/>
                  </a:lnTo>
                  <a:lnTo>
                    <a:pt x="6697" y="3766"/>
                  </a:lnTo>
                  <a:lnTo>
                    <a:pt x="6687" y="3782"/>
                  </a:lnTo>
                  <a:lnTo>
                    <a:pt x="6674" y="3798"/>
                  </a:lnTo>
                  <a:lnTo>
                    <a:pt x="6660" y="3811"/>
                  </a:lnTo>
                  <a:lnTo>
                    <a:pt x="3532" y="6419"/>
                  </a:lnTo>
                  <a:lnTo>
                    <a:pt x="3516" y="6431"/>
                  </a:lnTo>
                  <a:lnTo>
                    <a:pt x="3499" y="6440"/>
                  </a:lnTo>
                  <a:lnTo>
                    <a:pt x="3481" y="6447"/>
                  </a:lnTo>
                  <a:lnTo>
                    <a:pt x="3462" y="6452"/>
                  </a:lnTo>
                  <a:lnTo>
                    <a:pt x="3442" y="6454"/>
                  </a:lnTo>
                  <a:lnTo>
                    <a:pt x="3422" y="6453"/>
                  </a:lnTo>
                  <a:lnTo>
                    <a:pt x="3403" y="6450"/>
                  </a:lnTo>
                  <a:lnTo>
                    <a:pt x="3384" y="6445"/>
                  </a:lnTo>
                  <a:lnTo>
                    <a:pt x="3366" y="6437"/>
                  </a:lnTo>
                  <a:lnTo>
                    <a:pt x="3350" y="6427"/>
                  </a:lnTo>
                  <a:lnTo>
                    <a:pt x="3334" y="6414"/>
                  </a:lnTo>
                  <a:lnTo>
                    <a:pt x="3321" y="6400"/>
                  </a:lnTo>
                  <a:lnTo>
                    <a:pt x="3309" y="6384"/>
                  </a:lnTo>
                  <a:lnTo>
                    <a:pt x="3300" y="6367"/>
                  </a:lnTo>
                  <a:lnTo>
                    <a:pt x="3293" y="6349"/>
                  </a:lnTo>
                  <a:lnTo>
                    <a:pt x="3288" y="6330"/>
                  </a:lnTo>
                  <a:lnTo>
                    <a:pt x="3286" y="6310"/>
                  </a:lnTo>
                  <a:lnTo>
                    <a:pt x="3287" y="6290"/>
                  </a:lnTo>
                  <a:lnTo>
                    <a:pt x="3290" y="6271"/>
                  </a:lnTo>
                  <a:lnTo>
                    <a:pt x="3295" y="6252"/>
                  </a:lnTo>
                  <a:lnTo>
                    <a:pt x="3303" y="6234"/>
                  </a:lnTo>
                  <a:lnTo>
                    <a:pt x="3313" y="6218"/>
                  </a:lnTo>
                  <a:close/>
                  <a:moveTo>
                    <a:pt x="4628" y="3924"/>
                  </a:moveTo>
                  <a:lnTo>
                    <a:pt x="4628" y="3930"/>
                  </a:lnTo>
                  <a:lnTo>
                    <a:pt x="4629" y="3954"/>
                  </a:lnTo>
                  <a:lnTo>
                    <a:pt x="4629" y="3960"/>
                  </a:lnTo>
                  <a:lnTo>
                    <a:pt x="4628" y="3984"/>
                  </a:lnTo>
                  <a:lnTo>
                    <a:pt x="4628" y="3990"/>
                  </a:lnTo>
                  <a:lnTo>
                    <a:pt x="4627" y="4015"/>
                  </a:lnTo>
                  <a:lnTo>
                    <a:pt x="4626" y="4020"/>
                  </a:lnTo>
                  <a:lnTo>
                    <a:pt x="4624" y="4045"/>
                  </a:lnTo>
                  <a:lnTo>
                    <a:pt x="4623" y="4050"/>
                  </a:lnTo>
                  <a:lnTo>
                    <a:pt x="4620" y="4075"/>
                  </a:lnTo>
                  <a:lnTo>
                    <a:pt x="4619" y="4080"/>
                  </a:lnTo>
                  <a:lnTo>
                    <a:pt x="4615" y="4104"/>
                  </a:lnTo>
                  <a:lnTo>
                    <a:pt x="4614" y="4110"/>
                  </a:lnTo>
                  <a:lnTo>
                    <a:pt x="4609" y="4134"/>
                  </a:lnTo>
                  <a:lnTo>
                    <a:pt x="4608" y="4139"/>
                  </a:lnTo>
                  <a:lnTo>
                    <a:pt x="4602" y="4163"/>
                  </a:lnTo>
                  <a:lnTo>
                    <a:pt x="4600" y="4168"/>
                  </a:lnTo>
                  <a:lnTo>
                    <a:pt x="4594" y="4191"/>
                  </a:lnTo>
                  <a:lnTo>
                    <a:pt x="4592" y="4197"/>
                  </a:lnTo>
                  <a:lnTo>
                    <a:pt x="4584" y="4220"/>
                  </a:lnTo>
                  <a:lnTo>
                    <a:pt x="4582" y="4225"/>
                  </a:lnTo>
                  <a:lnTo>
                    <a:pt x="4574" y="4248"/>
                  </a:lnTo>
                  <a:lnTo>
                    <a:pt x="4572" y="4253"/>
                  </a:lnTo>
                  <a:lnTo>
                    <a:pt x="4562" y="4275"/>
                  </a:lnTo>
                  <a:lnTo>
                    <a:pt x="4560" y="4280"/>
                  </a:lnTo>
                  <a:lnTo>
                    <a:pt x="4550" y="4303"/>
                  </a:lnTo>
                  <a:lnTo>
                    <a:pt x="4548" y="4307"/>
                  </a:lnTo>
                  <a:lnTo>
                    <a:pt x="4537" y="4329"/>
                  </a:lnTo>
                  <a:lnTo>
                    <a:pt x="4534" y="4334"/>
                  </a:lnTo>
                  <a:lnTo>
                    <a:pt x="4522" y="4355"/>
                  </a:lnTo>
                  <a:lnTo>
                    <a:pt x="4520" y="4360"/>
                  </a:lnTo>
                  <a:lnTo>
                    <a:pt x="4507" y="4381"/>
                  </a:lnTo>
                  <a:lnTo>
                    <a:pt x="4504" y="4386"/>
                  </a:lnTo>
                  <a:lnTo>
                    <a:pt x="4491" y="4406"/>
                  </a:lnTo>
                  <a:lnTo>
                    <a:pt x="4487" y="4411"/>
                  </a:lnTo>
                  <a:lnTo>
                    <a:pt x="4473" y="4431"/>
                  </a:lnTo>
                  <a:lnTo>
                    <a:pt x="4470" y="4435"/>
                  </a:lnTo>
                  <a:lnTo>
                    <a:pt x="4455" y="4455"/>
                  </a:lnTo>
                  <a:lnTo>
                    <a:pt x="4452" y="4459"/>
                  </a:lnTo>
                  <a:lnTo>
                    <a:pt x="4436" y="4478"/>
                  </a:lnTo>
                  <a:lnTo>
                    <a:pt x="4433" y="4482"/>
                  </a:lnTo>
                  <a:lnTo>
                    <a:pt x="4417" y="4500"/>
                  </a:lnTo>
                  <a:lnTo>
                    <a:pt x="4413" y="4504"/>
                  </a:lnTo>
                  <a:lnTo>
                    <a:pt x="4396" y="4522"/>
                  </a:lnTo>
                  <a:lnTo>
                    <a:pt x="4392" y="4526"/>
                  </a:lnTo>
                  <a:lnTo>
                    <a:pt x="4375" y="4543"/>
                  </a:lnTo>
                  <a:lnTo>
                    <a:pt x="4370" y="4546"/>
                  </a:lnTo>
                  <a:lnTo>
                    <a:pt x="4352" y="4563"/>
                  </a:lnTo>
                  <a:lnTo>
                    <a:pt x="4348" y="4566"/>
                  </a:lnTo>
                  <a:lnTo>
                    <a:pt x="4330" y="4582"/>
                  </a:lnTo>
                  <a:lnTo>
                    <a:pt x="4325" y="4585"/>
                  </a:lnTo>
                  <a:lnTo>
                    <a:pt x="4306" y="4600"/>
                  </a:lnTo>
                  <a:lnTo>
                    <a:pt x="4302" y="4603"/>
                  </a:lnTo>
                  <a:lnTo>
                    <a:pt x="4282" y="4618"/>
                  </a:lnTo>
                  <a:lnTo>
                    <a:pt x="4277" y="4621"/>
                  </a:lnTo>
                  <a:lnTo>
                    <a:pt x="4257" y="4634"/>
                  </a:lnTo>
                  <a:lnTo>
                    <a:pt x="4252" y="4637"/>
                  </a:lnTo>
                  <a:lnTo>
                    <a:pt x="4231" y="4650"/>
                  </a:lnTo>
                  <a:lnTo>
                    <a:pt x="4225" y="4653"/>
                  </a:lnTo>
                  <a:lnTo>
                    <a:pt x="4204" y="4665"/>
                  </a:lnTo>
                  <a:lnTo>
                    <a:pt x="4199" y="4668"/>
                  </a:lnTo>
                  <a:lnTo>
                    <a:pt x="4177" y="4679"/>
                  </a:lnTo>
                  <a:lnTo>
                    <a:pt x="4172" y="4681"/>
                  </a:lnTo>
                  <a:lnTo>
                    <a:pt x="4150" y="4691"/>
                  </a:lnTo>
                  <a:lnTo>
                    <a:pt x="4145" y="4694"/>
                  </a:lnTo>
                  <a:lnTo>
                    <a:pt x="4122" y="4703"/>
                  </a:lnTo>
                  <a:lnTo>
                    <a:pt x="4117" y="4705"/>
                  </a:lnTo>
                  <a:lnTo>
                    <a:pt x="4094" y="4713"/>
                  </a:lnTo>
                  <a:lnTo>
                    <a:pt x="4089" y="4715"/>
                  </a:lnTo>
                  <a:lnTo>
                    <a:pt x="4066" y="4723"/>
                  </a:lnTo>
                  <a:lnTo>
                    <a:pt x="4060" y="4724"/>
                  </a:lnTo>
                  <a:lnTo>
                    <a:pt x="4037" y="4731"/>
                  </a:lnTo>
                  <a:lnTo>
                    <a:pt x="4032" y="4733"/>
                  </a:lnTo>
                  <a:lnTo>
                    <a:pt x="4008" y="4738"/>
                  </a:lnTo>
                  <a:lnTo>
                    <a:pt x="4003" y="4740"/>
                  </a:lnTo>
                  <a:lnTo>
                    <a:pt x="3979" y="4745"/>
                  </a:lnTo>
                  <a:lnTo>
                    <a:pt x="3973" y="4746"/>
                  </a:lnTo>
                  <a:lnTo>
                    <a:pt x="3949" y="4750"/>
                  </a:lnTo>
                  <a:lnTo>
                    <a:pt x="3944" y="4750"/>
                  </a:lnTo>
                  <a:lnTo>
                    <a:pt x="3920" y="4754"/>
                  </a:lnTo>
                  <a:lnTo>
                    <a:pt x="3914" y="4754"/>
                  </a:lnTo>
                  <a:lnTo>
                    <a:pt x="3890" y="4757"/>
                  </a:lnTo>
                  <a:lnTo>
                    <a:pt x="3884" y="4757"/>
                  </a:lnTo>
                  <a:lnTo>
                    <a:pt x="3860" y="4758"/>
                  </a:lnTo>
                  <a:lnTo>
                    <a:pt x="3854" y="4759"/>
                  </a:lnTo>
                  <a:lnTo>
                    <a:pt x="3830" y="4759"/>
                  </a:lnTo>
                  <a:lnTo>
                    <a:pt x="3824" y="4759"/>
                  </a:lnTo>
                  <a:lnTo>
                    <a:pt x="3800" y="4759"/>
                  </a:lnTo>
                  <a:lnTo>
                    <a:pt x="3794" y="4758"/>
                  </a:lnTo>
                  <a:lnTo>
                    <a:pt x="3770" y="4757"/>
                  </a:lnTo>
                  <a:lnTo>
                    <a:pt x="3764" y="4757"/>
                  </a:lnTo>
                  <a:lnTo>
                    <a:pt x="3740" y="4754"/>
                  </a:lnTo>
                  <a:lnTo>
                    <a:pt x="3734" y="4754"/>
                  </a:lnTo>
                  <a:lnTo>
                    <a:pt x="3710" y="4750"/>
                  </a:lnTo>
                  <a:lnTo>
                    <a:pt x="3704" y="4750"/>
                  </a:lnTo>
                  <a:lnTo>
                    <a:pt x="3680" y="4746"/>
                  </a:lnTo>
                  <a:lnTo>
                    <a:pt x="3675" y="4745"/>
                  </a:lnTo>
                  <a:lnTo>
                    <a:pt x="3651" y="4740"/>
                  </a:lnTo>
                  <a:lnTo>
                    <a:pt x="3646" y="4738"/>
                  </a:lnTo>
                  <a:lnTo>
                    <a:pt x="3622" y="4732"/>
                  </a:lnTo>
                  <a:lnTo>
                    <a:pt x="3617" y="4731"/>
                  </a:lnTo>
                  <a:lnTo>
                    <a:pt x="3593" y="4724"/>
                  </a:lnTo>
                  <a:lnTo>
                    <a:pt x="3588" y="4723"/>
                  </a:lnTo>
                  <a:lnTo>
                    <a:pt x="3565" y="4715"/>
                  </a:lnTo>
                  <a:lnTo>
                    <a:pt x="3560" y="4713"/>
                  </a:lnTo>
                  <a:lnTo>
                    <a:pt x="3537" y="4705"/>
                  </a:lnTo>
                  <a:lnTo>
                    <a:pt x="3532" y="4703"/>
                  </a:lnTo>
                  <a:lnTo>
                    <a:pt x="3509" y="4694"/>
                  </a:lnTo>
                  <a:lnTo>
                    <a:pt x="3504" y="4691"/>
                  </a:lnTo>
                  <a:lnTo>
                    <a:pt x="3482" y="4681"/>
                  </a:lnTo>
                  <a:lnTo>
                    <a:pt x="3477" y="4679"/>
                  </a:lnTo>
                  <a:lnTo>
                    <a:pt x="3455" y="4668"/>
                  </a:lnTo>
                  <a:lnTo>
                    <a:pt x="3450" y="4665"/>
                  </a:lnTo>
                  <a:lnTo>
                    <a:pt x="3429" y="4653"/>
                  </a:lnTo>
                  <a:lnTo>
                    <a:pt x="3423" y="4650"/>
                  </a:lnTo>
                  <a:lnTo>
                    <a:pt x="3402" y="4637"/>
                  </a:lnTo>
                  <a:lnTo>
                    <a:pt x="3397" y="4634"/>
                  </a:lnTo>
                  <a:lnTo>
                    <a:pt x="3377" y="4621"/>
                  </a:lnTo>
                  <a:lnTo>
                    <a:pt x="3372" y="4618"/>
                  </a:lnTo>
                  <a:lnTo>
                    <a:pt x="3352" y="4603"/>
                  </a:lnTo>
                  <a:lnTo>
                    <a:pt x="3348" y="4600"/>
                  </a:lnTo>
                  <a:lnTo>
                    <a:pt x="3329" y="4585"/>
                  </a:lnTo>
                  <a:lnTo>
                    <a:pt x="3325" y="4582"/>
                  </a:lnTo>
                  <a:lnTo>
                    <a:pt x="3306" y="4566"/>
                  </a:lnTo>
                  <a:lnTo>
                    <a:pt x="3302" y="4563"/>
                  </a:lnTo>
                  <a:lnTo>
                    <a:pt x="3284" y="4546"/>
                  </a:lnTo>
                  <a:lnTo>
                    <a:pt x="3280" y="4543"/>
                  </a:lnTo>
                  <a:lnTo>
                    <a:pt x="3262" y="4526"/>
                  </a:lnTo>
                  <a:lnTo>
                    <a:pt x="3258" y="4522"/>
                  </a:lnTo>
                  <a:lnTo>
                    <a:pt x="3241" y="4504"/>
                  </a:lnTo>
                  <a:lnTo>
                    <a:pt x="3238" y="4500"/>
                  </a:lnTo>
                  <a:lnTo>
                    <a:pt x="3221" y="4482"/>
                  </a:lnTo>
                  <a:lnTo>
                    <a:pt x="3218" y="4478"/>
                  </a:lnTo>
                  <a:lnTo>
                    <a:pt x="3202" y="4459"/>
                  </a:lnTo>
                  <a:lnTo>
                    <a:pt x="3199" y="4455"/>
                  </a:lnTo>
                  <a:lnTo>
                    <a:pt x="3184" y="4436"/>
                  </a:lnTo>
                  <a:lnTo>
                    <a:pt x="3181" y="4432"/>
                  </a:lnTo>
                  <a:lnTo>
                    <a:pt x="3166" y="4412"/>
                  </a:lnTo>
                  <a:lnTo>
                    <a:pt x="3163" y="4407"/>
                  </a:lnTo>
                  <a:lnTo>
                    <a:pt x="3150" y="4387"/>
                  </a:lnTo>
                  <a:lnTo>
                    <a:pt x="3147" y="4382"/>
                  </a:lnTo>
                  <a:lnTo>
                    <a:pt x="3134" y="4361"/>
                  </a:lnTo>
                  <a:lnTo>
                    <a:pt x="3131" y="4355"/>
                  </a:lnTo>
                  <a:lnTo>
                    <a:pt x="3119" y="4334"/>
                  </a:lnTo>
                  <a:lnTo>
                    <a:pt x="3116" y="4329"/>
                  </a:lnTo>
                  <a:lnTo>
                    <a:pt x="3105" y="4307"/>
                  </a:lnTo>
                  <a:lnTo>
                    <a:pt x="3103" y="4302"/>
                  </a:lnTo>
                  <a:lnTo>
                    <a:pt x="3093" y="4280"/>
                  </a:lnTo>
                  <a:lnTo>
                    <a:pt x="3090" y="4275"/>
                  </a:lnTo>
                  <a:lnTo>
                    <a:pt x="3081" y="4252"/>
                  </a:lnTo>
                  <a:lnTo>
                    <a:pt x="3079" y="4247"/>
                  </a:lnTo>
                  <a:lnTo>
                    <a:pt x="3071" y="4224"/>
                  </a:lnTo>
                  <a:lnTo>
                    <a:pt x="3069" y="4219"/>
                  </a:lnTo>
                  <a:lnTo>
                    <a:pt x="3061" y="4196"/>
                  </a:lnTo>
                  <a:lnTo>
                    <a:pt x="3060" y="4191"/>
                  </a:lnTo>
                  <a:lnTo>
                    <a:pt x="3053" y="4167"/>
                  </a:lnTo>
                  <a:lnTo>
                    <a:pt x="3052" y="4162"/>
                  </a:lnTo>
                  <a:lnTo>
                    <a:pt x="3046" y="4138"/>
                  </a:lnTo>
                  <a:lnTo>
                    <a:pt x="3044" y="4133"/>
                  </a:lnTo>
                  <a:lnTo>
                    <a:pt x="3039" y="4109"/>
                  </a:lnTo>
                  <a:lnTo>
                    <a:pt x="3038" y="4104"/>
                  </a:lnTo>
                  <a:lnTo>
                    <a:pt x="3034" y="4080"/>
                  </a:lnTo>
                  <a:lnTo>
                    <a:pt x="3034" y="4074"/>
                  </a:lnTo>
                  <a:lnTo>
                    <a:pt x="3030" y="4050"/>
                  </a:lnTo>
                  <a:lnTo>
                    <a:pt x="3030" y="4044"/>
                  </a:lnTo>
                  <a:lnTo>
                    <a:pt x="3027" y="4020"/>
                  </a:lnTo>
                  <a:lnTo>
                    <a:pt x="3027" y="4014"/>
                  </a:lnTo>
                  <a:lnTo>
                    <a:pt x="3026" y="3990"/>
                  </a:lnTo>
                  <a:lnTo>
                    <a:pt x="3025" y="3984"/>
                  </a:lnTo>
                  <a:lnTo>
                    <a:pt x="3025" y="3960"/>
                  </a:lnTo>
                  <a:lnTo>
                    <a:pt x="3025" y="3954"/>
                  </a:lnTo>
                  <a:lnTo>
                    <a:pt x="3025" y="3930"/>
                  </a:lnTo>
                  <a:lnTo>
                    <a:pt x="3026" y="3924"/>
                  </a:lnTo>
                  <a:lnTo>
                    <a:pt x="3027" y="3900"/>
                  </a:lnTo>
                  <a:lnTo>
                    <a:pt x="3027" y="3894"/>
                  </a:lnTo>
                  <a:lnTo>
                    <a:pt x="3030" y="3870"/>
                  </a:lnTo>
                  <a:lnTo>
                    <a:pt x="3030" y="3864"/>
                  </a:lnTo>
                  <a:lnTo>
                    <a:pt x="3034" y="3840"/>
                  </a:lnTo>
                  <a:lnTo>
                    <a:pt x="3034" y="3835"/>
                  </a:lnTo>
                  <a:lnTo>
                    <a:pt x="3038" y="3811"/>
                  </a:lnTo>
                  <a:lnTo>
                    <a:pt x="3039" y="3805"/>
                  </a:lnTo>
                  <a:lnTo>
                    <a:pt x="3044" y="3781"/>
                  </a:lnTo>
                  <a:lnTo>
                    <a:pt x="3046" y="3776"/>
                  </a:lnTo>
                  <a:lnTo>
                    <a:pt x="3051" y="3752"/>
                  </a:lnTo>
                  <a:lnTo>
                    <a:pt x="3053" y="3747"/>
                  </a:lnTo>
                  <a:lnTo>
                    <a:pt x="3060" y="3724"/>
                  </a:lnTo>
                  <a:lnTo>
                    <a:pt x="3061" y="3718"/>
                  </a:lnTo>
                  <a:lnTo>
                    <a:pt x="3069" y="3695"/>
                  </a:lnTo>
                  <a:lnTo>
                    <a:pt x="3071" y="3690"/>
                  </a:lnTo>
                  <a:lnTo>
                    <a:pt x="3079" y="3667"/>
                  </a:lnTo>
                  <a:lnTo>
                    <a:pt x="3081" y="3662"/>
                  </a:lnTo>
                  <a:lnTo>
                    <a:pt x="3090" y="3639"/>
                  </a:lnTo>
                  <a:lnTo>
                    <a:pt x="3093" y="3634"/>
                  </a:lnTo>
                  <a:lnTo>
                    <a:pt x="3103" y="3612"/>
                  </a:lnTo>
                  <a:lnTo>
                    <a:pt x="3105" y="3607"/>
                  </a:lnTo>
                  <a:lnTo>
                    <a:pt x="3116" y="3585"/>
                  </a:lnTo>
                  <a:lnTo>
                    <a:pt x="3119" y="3580"/>
                  </a:lnTo>
                  <a:lnTo>
                    <a:pt x="3131" y="3559"/>
                  </a:lnTo>
                  <a:lnTo>
                    <a:pt x="3134" y="3553"/>
                  </a:lnTo>
                  <a:lnTo>
                    <a:pt x="3147" y="3532"/>
                  </a:lnTo>
                  <a:lnTo>
                    <a:pt x="3150" y="3527"/>
                  </a:lnTo>
                  <a:lnTo>
                    <a:pt x="3163" y="3507"/>
                  </a:lnTo>
                  <a:lnTo>
                    <a:pt x="3166" y="3502"/>
                  </a:lnTo>
                  <a:lnTo>
                    <a:pt x="3181" y="3482"/>
                  </a:lnTo>
                  <a:lnTo>
                    <a:pt x="3184" y="3478"/>
                  </a:lnTo>
                  <a:lnTo>
                    <a:pt x="3199" y="3459"/>
                  </a:lnTo>
                  <a:lnTo>
                    <a:pt x="3202" y="3454"/>
                  </a:lnTo>
                  <a:lnTo>
                    <a:pt x="3218" y="3436"/>
                  </a:lnTo>
                  <a:lnTo>
                    <a:pt x="3221" y="3432"/>
                  </a:lnTo>
                  <a:lnTo>
                    <a:pt x="3238" y="3414"/>
                  </a:lnTo>
                  <a:lnTo>
                    <a:pt x="3241" y="3409"/>
                  </a:lnTo>
                  <a:lnTo>
                    <a:pt x="3258" y="3392"/>
                  </a:lnTo>
                  <a:lnTo>
                    <a:pt x="3262" y="3388"/>
                  </a:lnTo>
                  <a:lnTo>
                    <a:pt x="3280" y="3371"/>
                  </a:lnTo>
                  <a:lnTo>
                    <a:pt x="3284" y="3367"/>
                  </a:lnTo>
                  <a:lnTo>
                    <a:pt x="3302" y="3351"/>
                  </a:lnTo>
                  <a:lnTo>
                    <a:pt x="3306" y="3348"/>
                  </a:lnTo>
                  <a:lnTo>
                    <a:pt x="3325" y="3332"/>
                  </a:lnTo>
                  <a:lnTo>
                    <a:pt x="3329" y="3329"/>
                  </a:lnTo>
                  <a:lnTo>
                    <a:pt x="3349" y="3314"/>
                  </a:lnTo>
                  <a:lnTo>
                    <a:pt x="3353" y="3311"/>
                  </a:lnTo>
                  <a:lnTo>
                    <a:pt x="3373" y="3297"/>
                  </a:lnTo>
                  <a:lnTo>
                    <a:pt x="3378" y="3293"/>
                  </a:lnTo>
                  <a:lnTo>
                    <a:pt x="3398" y="3280"/>
                  </a:lnTo>
                  <a:lnTo>
                    <a:pt x="3403" y="3277"/>
                  </a:lnTo>
                  <a:lnTo>
                    <a:pt x="3424" y="3264"/>
                  </a:lnTo>
                  <a:lnTo>
                    <a:pt x="3428" y="3262"/>
                  </a:lnTo>
                  <a:lnTo>
                    <a:pt x="3449" y="3250"/>
                  </a:lnTo>
                  <a:lnTo>
                    <a:pt x="3454" y="3247"/>
                  </a:lnTo>
                  <a:lnTo>
                    <a:pt x="3476" y="3236"/>
                  </a:lnTo>
                  <a:lnTo>
                    <a:pt x="3481" y="3234"/>
                  </a:lnTo>
                  <a:lnTo>
                    <a:pt x="3503" y="3224"/>
                  </a:lnTo>
                  <a:lnTo>
                    <a:pt x="3508" y="3221"/>
                  </a:lnTo>
                  <a:lnTo>
                    <a:pt x="3531" y="3212"/>
                  </a:lnTo>
                  <a:lnTo>
                    <a:pt x="3536" y="3210"/>
                  </a:lnTo>
                  <a:lnTo>
                    <a:pt x="3559" y="3201"/>
                  </a:lnTo>
                  <a:lnTo>
                    <a:pt x="3564" y="3199"/>
                  </a:lnTo>
                  <a:lnTo>
                    <a:pt x="3587" y="3192"/>
                  </a:lnTo>
                  <a:lnTo>
                    <a:pt x="3593" y="3190"/>
                  </a:lnTo>
                  <a:lnTo>
                    <a:pt x="3616" y="3183"/>
                  </a:lnTo>
                  <a:lnTo>
                    <a:pt x="3622" y="3182"/>
                  </a:lnTo>
                  <a:lnTo>
                    <a:pt x="3645" y="3176"/>
                  </a:lnTo>
                  <a:lnTo>
                    <a:pt x="3651" y="3175"/>
                  </a:lnTo>
                  <a:lnTo>
                    <a:pt x="3675" y="3170"/>
                  </a:lnTo>
                  <a:lnTo>
                    <a:pt x="3680" y="3169"/>
                  </a:lnTo>
                  <a:lnTo>
                    <a:pt x="3704" y="3164"/>
                  </a:lnTo>
                  <a:lnTo>
                    <a:pt x="3710" y="3164"/>
                  </a:lnTo>
                  <a:lnTo>
                    <a:pt x="3734" y="3160"/>
                  </a:lnTo>
                  <a:lnTo>
                    <a:pt x="3740" y="3160"/>
                  </a:lnTo>
                  <a:lnTo>
                    <a:pt x="3764" y="3157"/>
                  </a:lnTo>
                  <a:lnTo>
                    <a:pt x="3770" y="3157"/>
                  </a:lnTo>
                  <a:lnTo>
                    <a:pt x="3794" y="3156"/>
                  </a:lnTo>
                  <a:lnTo>
                    <a:pt x="3800" y="3155"/>
                  </a:lnTo>
                  <a:lnTo>
                    <a:pt x="3824" y="3155"/>
                  </a:lnTo>
                  <a:lnTo>
                    <a:pt x="3830" y="3155"/>
                  </a:lnTo>
                  <a:lnTo>
                    <a:pt x="3854" y="3155"/>
                  </a:lnTo>
                  <a:lnTo>
                    <a:pt x="3860" y="3156"/>
                  </a:lnTo>
                  <a:lnTo>
                    <a:pt x="3884" y="3157"/>
                  </a:lnTo>
                  <a:lnTo>
                    <a:pt x="3890" y="3157"/>
                  </a:lnTo>
                  <a:lnTo>
                    <a:pt x="3914" y="3160"/>
                  </a:lnTo>
                  <a:lnTo>
                    <a:pt x="3920" y="3160"/>
                  </a:lnTo>
                  <a:lnTo>
                    <a:pt x="3944" y="3164"/>
                  </a:lnTo>
                  <a:lnTo>
                    <a:pt x="3949" y="3164"/>
                  </a:lnTo>
                  <a:lnTo>
                    <a:pt x="3973" y="3169"/>
                  </a:lnTo>
                  <a:lnTo>
                    <a:pt x="3979" y="3170"/>
                  </a:lnTo>
                  <a:lnTo>
                    <a:pt x="4003" y="3175"/>
                  </a:lnTo>
                  <a:lnTo>
                    <a:pt x="4008" y="3176"/>
                  </a:lnTo>
                  <a:lnTo>
                    <a:pt x="4032" y="3182"/>
                  </a:lnTo>
                  <a:lnTo>
                    <a:pt x="4037" y="3183"/>
                  </a:lnTo>
                  <a:lnTo>
                    <a:pt x="4061" y="3190"/>
                  </a:lnTo>
                  <a:lnTo>
                    <a:pt x="4066" y="3192"/>
                  </a:lnTo>
                  <a:lnTo>
                    <a:pt x="4089" y="3199"/>
                  </a:lnTo>
                  <a:lnTo>
                    <a:pt x="4095" y="3201"/>
                  </a:lnTo>
                  <a:lnTo>
                    <a:pt x="4117" y="3210"/>
                  </a:lnTo>
                  <a:lnTo>
                    <a:pt x="4123" y="3212"/>
                  </a:lnTo>
                  <a:lnTo>
                    <a:pt x="4145" y="3221"/>
                  </a:lnTo>
                  <a:lnTo>
                    <a:pt x="4151" y="3223"/>
                  </a:lnTo>
                  <a:lnTo>
                    <a:pt x="4173" y="3234"/>
                  </a:lnTo>
                  <a:lnTo>
                    <a:pt x="4178" y="3236"/>
                  </a:lnTo>
                  <a:lnTo>
                    <a:pt x="4200" y="3247"/>
                  </a:lnTo>
                  <a:lnTo>
                    <a:pt x="4205" y="3250"/>
                  </a:lnTo>
                  <a:lnTo>
                    <a:pt x="4226" y="3262"/>
                  </a:lnTo>
                  <a:lnTo>
                    <a:pt x="4230" y="3264"/>
                  </a:lnTo>
                  <a:lnTo>
                    <a:pt x="4251" y="3277"/>
                  </a:lnTo>
                  <a:lnTo>
                    <a:pt x="4256" y="3280"/>
                  </a:lnTo>
                  <a:lnTo>
                    <a:pt x="4276" y="3293"/>
                  </a:lnTo>
                  <a:lnTo>
                    <a:pt x="4281" y="3297"/>
                  </a:lnTo>
                  <a:lnTo>
                    <a:pt x="4301" y="3311"/>
                  </a:lnTo>
                  <a:lnTo>
                    <a:pt x="4305" y="3314"/>
                  </a:lnTo>
                  <a:lnTo>
                    <a:pt x="4325" y="3329"/>
                  </a:lnTo>
                  <a:lnTo>
                    <a:pt x="4329" y="3332"/>
                  </a:lnTo>
                  <a:lnTo>
                    <a:pt x="4348" y="3348"/>
                  </a:lnTo>
                  <a:lnTo>
                    <a:pt x="4352" y="3351"/>
                  </a:lnTo>
                  <a:lnTo>
                    <a:pt x="4370" y="3368"/>
                  </a:lnTo>
                  <a:lnTo>
                    <a:pt x="4374" y="3371"/>
                  </a:lnTo>
                  <a:lnTo>
                    <a:pt x="4392" y="3388"/>
                  </a:lnTo>
                  <a:lnTo>
                    <a:pt x="4396" y="3392"/>
                  </a:lnTo>
                  <a:lnTo>
                    <a:pt x="4413" y="3410"/>
                  </a:lnTo>
                  <a:lnTo>
                    <a:pt x="4416" y="3414"/>
                  </a:lnTo>
                  <a:lnTo>
                    <a:pt x="4433" y="3432"/>
                  </a:lnTo>
                  <a:lnTo>
                    <a:pt x="4436" y="3436"/>
                  </a:lnTo>
                  <a:lnTo>
                    <a:pt x="4452" y="3455"/>
                  </a:lnTo>
                  <a:lnTo>
                    <a:pt x="4455" y="3459"/>
                  </a:lnTo>
                  <a:lnTo>
                    <a:pt x="4470" y="3479"/>
                  </a:lnTo>
                  <a:lnTo>
                    <a:pt x="4473" y="3483"/>
                  </a:lnTo>
                  <a:lnTo>
                    <a:pt x="4487" y="3503"/>
                  </a:lnTo>
                  <a:lnTo>
                    <a:pt x="4491" y="3508"/>
                  </a:lnTo>
                  <a:lnTo>
                    <a:pt x="4504" y="3528"/>
                  </a:lnTo>
                  <a:lnTo>
                    <a:pt x="4507" y="3533"/>
                  </a:lnTo>
                  <a:lnTo>
                    <a:pt x="4520" y="3554"/>
                  </a:lnTo>
                  <a:lnTo>
                    <a:pt x="4522" y="3559"/>
                  </a:lnTo>
                  <a:lnTo>
                    <a:pt x="4534" y="3580"/>
                  </a:lnTo>
                  <a:lnTo>
                    <a:pt x="4537" y="3585"/>
                  </a:lnTo>
                  <a:lnTo>
                    <a:pt x="4548" y="3607"/>
                  </a:lnTo>
                  <a:lnTo>
                    <a:pt x="4550" y="3612"/>
                  </a:lnTo>
                  <a:lnTo>
                    <a:pt x="4560" y="3634"/>
                  </a:lnTo>
                  <a:lnTo>
                    <a:pt x="4563" y="3639"/>
                  </a:lnTo>
                  <a:lnTo>
                    <a:pt x="4572" y="3661"/>
                  </a:lnTo>
                  <a:lnTo>
                    <a:pt x="4574" y="3667"/>
                  </a:lnTo>
                  <a:lnTo>
                    <a:pt x="4582" y="3689"/>
                  </a:lnTo>
                  <a:lnTo>
                    <a:pt x="4584" y="3695"/>
                  </a:lnTo>
                  <a:lnTo>
                    <a:pt x="4592" y="3718"/>
                  </a:lnTo>
                  <a:lnTo>
                    <a:pt x="4594" y="3723"/>
                  </a:lnTo>
                  <a:lnTo>
                    <a:pt x="4600" y="3746"/>
                  </a:lnTo>
                  <a:lnTo>
                    <a:pt x="4602" y="3752"/>
                  </a:lnTo>
                  <a:lnTo>
                    <a:pt x="4608" y="3775"/>
                  </a:lnTo>
                  <a:lnTo>
                    <a:pt x="4609" y="3781"/>
                  </a:lnTo>
                  <a:lnTo>
                    <a:pt x="4614" y="3805"/>
                  </a:lnTo>
                  <a:lnTo>
                    <a:pt x="4615" y="3810"/>
                  </a:lnTo>
                  <a:lnTo>
                    <a:pt x="4619" y="3834"/>
                  </a:lnTo>
                  <a:lnTo>
                    <a:pt x="4620" y="3840"/>
                  </a:lnTo>
                  <a:lnTo>
                    <a:pt x="4623" y="3864"/>
                  </a:lnTo>
                  <a:lnTo>
                    <a:pt x="4624" y="3870"/>
                  </a:lnTo>
                  <a:lnTo>
                    <a:pt x="4626" y="3894"/>
                  </a:lnTo>
                  <a:lnTo>
                    <a:pt x="4627" y="3900"/>
                  </a:lnTo>
                  <a:lnTo>
                    <a:pt x="4628" y="3924"/>
                  </a:lnTo>
                  <a:close/>
                  <a:moveTo>
                    <a:pt x="4328" y="3995"/>
                  </a:moveTo>
                  <a:lnTo>
                    <a:pt x="4329" y="3976"/>
                  </a:lnTo>
                  <a:lnTo>
                    <a:pt x="4329" y="3957"/>
                  </a:lnTo>
                  <a:lnTo>
                    <a:pt x="4329" y="3938"/>
                  </a:lnTo>
                  <a:lnTo>
                    <a:pt x="4328" y="3920"/>
                  </a:lnTo>
                  <a:lnTo>
                    <a:pt x="4326" y="3901"/>
                  </a:lnTo>
                  <a:lnTo>
                    <a:pt x="4323" y="3883"/>
                  </a:lnTo>
                  <a:lnTo>
                    <a:pt x="4320" y="3864"/>
                  </a:lnTo>
                  <a:lnTo>
                    <a:pt x="4316" y="3846"/>
                  </a:lnTo>
                  <a:lnTo>
                    <a:pt x="4312" y="3828"/>
                  </a:lnTo>
                  <a:lnTo>
                    <a:pt x="4306" y="3810"/>
                  </a:lnTo>
                  <a:lnTo>
                    <a:pt x="4300" y="3792"/>
                  </a:lnTo>
                  <a:lnTo>
                    <a:pt x="4294" y="3774"/>
                  </a:lnTo>
                  <a:lnTo>
                    <a:pt x="4287" y="3757"/>
                  </a:lnTo>
                  <a:lnTo>
                    <a:pt x="4279" y="3739"/>
                  </a:lnTo>
                  <a:lnTo>
                    <a:pt x="4270" y="3722"/>
                  </a:lnTo>
                  <a:lnTo>
                    <a:pt x="4261" y="3706"/>
                  </a:lnTo>
                  <a:lnTo>
                    <a:pt x="4251" y="3690"/>
                  </a:lnTo>
                  <a:lnTo>
                    <a:pt x="4241" y="3674"/>
                  </a:lnTo>
                  <a:lnTo>
                    <a:pt x="4230" y="3659"/>
                  </a:lnTo>
                  <a:lnTo>
                    <a:pt x="4219" y="3644"/>
                  </a:lnTo>
                  <a:lnTo>
                    <a:pt x="4207" y="3630"/>
                  </a:lnTo>
                  <a:lnTo>
                    <a:pt x="4195" y="3616"/>
                  </a:lnTo>
                  <a:lnTo>
                    <a:pt x="4182" y="3602"/>
                  </a:lnTo>
                  <a:lnTo>
                    <a:pt x="4168" y="3589"/>
                  </a:lnTo>
                  <a:lnTo>
                    <a:pt x="4154" y="3577"/>
                  </a:lnTo>
                  <a:lnTo>
                    <a:pt x="4140" y="3565"/>
                  </a:lnTo>
                  <a:lnTo>
                    <a:pt x="4125" y="3554"/>
                  </a:lnTo>
                  <a:lnTo>
                    <a:pt x="4110" y="3543"/>
                  </a:lnTo>
                  <a:lnTo>
                    <a:pt x="4094" y="3533"/>
                  </a:lnTo>
                  <a:lnTo>
                    <a:pt x="4078" y="3523"/>
                  </a:lnTo>
                  <a:lnTo>
                    <a:pt x="4061" y="3513"/>
                  </a:lnTo>
                  <a:lnTo>
                    <a:pt x="4044" y="3505"/>
                  </a:lnTo>
                  <a:lnTo>
                    <a:pt x="4027" y="3497"/>
                  </a:lnTo>
                  <a:lnTo>
                    <a:pt x="4010" y="3490"/>
                  </a:lnTo>
                  <a:lnTo>
                    <a:pt x="3992" y="3483"/>
                  </a:lnTo>
                  <a:lnTo>
                    <a:pt x="3975" y="3477"/>
                  </a:lnTo>
                  <a:lnTo>
                    <a:pt x="3957" y="3472"/>
                  </a:lnTo>
                  <a:lnTo>
                    <a:pt x="3939" y="3468"/>
                  </a:lnTo>
                  <a:lnTo>
                    <a:pt x="3920" y="3464"/>
                  </a:lnTo>
                  <a:lnTo>
                    <a:pt x="3902" y="3461"/>
                  </a:lnTo>
                  <a:lnTo>
                    <a:pt x="3883" y="3458"/>
                  </a:lnTo>
                  <a:lnTo>
                    <a:pt x="3865" y="3456"/>
                  </a:lnTo>
                  <a:lnTo>
                    <a:pt x="3846" y="3455"/>
                  </a:lnTo>
                  <a:lnTo>
                    <a:pt x="3827" y="3455"/>
                  </a:lnTo>
                  <a:lnTo>
                    <a:pt x="3808" y="3455"/>
                  </a:lnTo>
                  <a:lnTo>
                    <a:pt x="3789" y="3456"/>
                  </a:lnTo>
                  <a:lnTo>
                    <a:pt x="3770" y="3458"/>
                  </a:lnTo>
                  <a:lnTo>
                    <a:pt x="3752" y="3461"/>
                  </a:lnTo>
                  <a:lnTo>
                    <a:pt x="3733" y="3464"/>
                  </a:lnTo>
                  <a:lnTo>
                    <a:pt x="3715" y="3468"/>
                  </a:lnTo>
                  <a:lnTo>
                    <a:pt x="3697" y="3472"/>
                  </a:lnTo>
                  <a:lnTo>
                    <a:pt x="3679" y="3477"/>
                  </a:lnTo>
                  <a:lnTo>
                    <a:pt x="3661" y="3483"/>
                  </a:lnTo>
                  <a:lnTo>
                    <a:pt x="3644" y="3490"/>
                  </a:lnTo>
                  <a:lnTo>
                    <a:pt x="3627" y="3497"/>
                  </a:lnTo>
                  <a:lnTo>
                    <a:pt x="3610" y="3505"/>
                  </a:lnTo>
                  <a:lnTo>
                    <a:pt x="3593" y="3513"/>
                  </a:lnTo>
                  <a:lnTo>
                    <a:pt x="3576" y="3523"/>
                  </a:lnTo>
                  <a:lnTo>
                    <a:pt x="3560" y="3533"/>
                  </a:lnTo>
                  <a:lnTo>
                    <a:pt x="3544" y="3543"/>
                  </a:lnTo>
                  <a:lnTo>
                    <a:pt x="3529" y="3554"/>
                  </a:lnTo>
                  <a:lnTo>
                    <a:pt x="3514" y="3565"/>
                  </a:lnTo>
                  <a:lnTo>
                    <a:pt x="3500" y="3577"/>
                  </a:lnTo>
                  <a:lnTo>
                    <a:pt x="3486" y="3590"/>
                  </a:lnTo>
                  <a:lnTo>
                    <a:pt x="3472" y="3603"/>
                  </a:lnTo>
                  <a:lnTo>
                    <a:pt x="3459" y="3616"/>
                  </a:lnTo>
                  <a:lnTo>
                    <a:pt x="3446" y="3630"/>
                  </a:lnTo>
                  <a:lnTo>
                    <a:pt x="3434" y="3644"/>
                  </a:lnTo>
                  <a:lnTo>
                    <a:pt x="3423" y="3659"/>
                  </a:lnTo>
                  <a:lnTo>
                    <a:pt x="3412" y="3675"/>
                  </a:lnTo>
                  <a:lnTo>
                    <a:pt x="3401" y="3691"/>
                  </a:lnTo>
                  <a:lnTo>
                    <a:pt x="3392" y="3706"/>
                  </a:lnTo>
                  <a:lnTo>
                    <a:pt x="3383" y="3722"/>
                  </a:lnTo>
                  <a:lnTo>
                    <a:pt x="3375" y="3739"/>
                  </a:lnTo>
                  <a:lnTo>
                    <a:pt x="3367" y="3756"/>
                  </a:lnTo>
                  <a:lnTo>
                    <a:pt x="3360" y="3774"/>
                  </a:lnTo>
                  <a:lnTo>
                    <a:pt x="3353" y="3791"/>
                  </a:lnTo>
                  <a:lnTo>
                    <a:pt x="3347" y="3809"/>
                  </a:lnTo>
                  <a:lnTo>
                    <a:pt x="3342" y="3827"/>
                  </a:lnTo>
                  <a:lnTo>
                    <a:pt x="3338" y="3845"/>
                  </a:lnTo>
                  <a:lnTo>
                    <a:pt x="3334" y="3864"/>
                  </a:lnTo>
                  <a:lnTo>
                    <a:pt x="3331" y="3882"/>
                  </a:lnTo>
                  <a:lnTo>
                    <a:pt x="3328" y="3901"/>
                  </a:lnTo>
                  <a:lnTo>
                    <a:pt x="3326" y="3919"/>
                  </a:lnTo>
                  <a:lnTo>
                    <a:pt x="3325" y="3938"/>
                  </a:lnTo>
                  <a:lnTo>
                    <a:pt x="3325" y="3957"/>
                  </a:lnTo>
                  <a:lnTo>
                    <a:pt x="3325" y="3976"/>
                  </a:lnTo>
                  <a:lnTo>
                    <a:pt x="3326" y="3995"/>
                  </a:lnTo>
                  <a:lnTo>
                    <a:pt x="3328" y="4014"/>
                  </a:lnTo>
                  <a:lnTo>
                    <a:pt x="3331" y="4032"/>
                  </a:lnTo>
                  <a:lnTo>
                    <a:pt x="3334" y="4051"/>
                  </a:lnTo>
                  <a:lnTo>
                    <a:pt x="3338" y="4069"/>
                  </a:lnTo>
                  <a:lnTo>
                    <a:pt x="3342" y="4087"/>
                  </a:lnTo>
                  <a:lnTo>
                    <a:pt x="3347" y="4105"/>
                  </a:lnTo>
                  <a:lnTo>
                    <a:pt x="3353" y="4123"/>
                  </a:lnTo>
                  <a:lnTo>
                    <a:pt x="3360" y="4141"/>
                  </a:lnTo>
                  <a:lnTo>
                    <a:pt x="3367" y="4158"/>
                  </a:lnTo>
                  <a:lnTo>
                    <a:pt x="3374" y="4175"/>
                  </a:lnTo>
                  <a:lnTo>
                    <a:pt x="3383" y="4192"/>
                  </a:lnTo>
                  <a:lnTo>
                    <a:pt x="3392" y="4208"/>
                  </a:lnTo>
                  <a:lnTo>
                    <a:pt x="3401" y="4223"/>
                  </a:lnTo>
                  <a:lnTo>
                    <a:pt x="3412" y="4239"/>
                  </a:lnTo>
                  <a:lnTo>
                    <a:pt x="3423" y="4255"/>
                  </a:lnTo>
                  <a:lnTo>
                    <a:pt x="3434" y="4270"/>
                  </a:lnTo>
                  <a:lnTo>
                    <a:pt x="3447" y="4284"/>
                  </a:lnTo>
                  <a:lnTo>
                    <a:pt x="3459" y="4298"/>
                  </a:lnTo>
                  <a:lnTo>
                    <a:pt x="3472" y="4312"/>
                  </a:lnTo>
                  <a:lnTo>
                    <a:pt x="3486" y="4325"/>
                  </a:lnTo>
                  <a:lnTo>
                    <a:pt x="3500" y="4337"/>
                  </a:lnTo>
                  <a:lnTo>
                    <a:pt x="3514" y="4350"/>
                  </a:lnTo>
                  <a:lnTo>
                    <a:pt x="3529" y="4361"/>
                  </a:lnTo>
                  <a:lnTo>
                    <a:pt x="3545" y="4372"/>
                  </a:lnTo>
                  <a:lnTo>
                    <a:pt x="3561" y="4383"/>
                  </a:lnTo>
                  <a:lnTo>
                    <a:pt x="3576" y="4392"/>
                  </a:lnTo>
                  <a:lnTo>
                    <a:pt x="3592" y="4401"/>
                  </a:lnTo>
                  <a:lnTo>
                    <a:pt x="3609" y="4410"/>
                  </a:lnTo>
                  <a:lnTo>
                    <a:pt x="3626" y="4417"/>
                  </a:lnTo>
                  <a:lnTo>
                    <a:pt x="3643" y="4424"/>
                  </a:lnTo>
                  <a:lnTo>
                    <a:pt x="3661" y="4431"/>
                  </a:lnTo>
                  <a:lnTo>
                    <a:pt x="3679" y="4437"/>
                  </a:lnTo>
                  <a:lnTo>
                    <a:pt x="3697" y="4442"/>
                  </a:lnTo>
                  <a:lnTo>
                    <a:pt x="3715" y="4446"/>
                  </a:lnTo>
                  <a:lnTo>
                    <a:pt x="3733" y="4450"/>
                  </a:lnTo>
                  <a:lnTo>
                    <a:pt x="3752" y="4453"/>
                  </a:lnTo>
                  <a:lnTo>
                    <a:pt x="3770" y="4456"/>
                  </a:lnTo>
                  <a:lnTo>
                    <a:pt x="3789" y="4458"/>
                  </a:lnTo>
                  <a:lnTo>
                    <a:pt x="3808" y="4459"/>
                  </a:lnTo>
                  <a:lnTo>
                    <a:pt x="3827" y="4459"/>
                  </a:lnTo>
                  <a:lnTo>
                    <a:pt x="3846" y="4459"/>
                  </a:lnTo>
                  <a:lnTo>
                    <a:pt x="3865" y="4458"/>
                  </a:lnTo>
                  <a:lnTo>
                    <a:pt x="3883" y="4456"/>
                  </a:lnTo>
                  <a:lnTo>
                    <a:pt x="3902" y="4453"/>
                  </a:lnTo>
                  <a:lnTo>
                    <a:pt x="3920" y="4450"/>
                  </a:lnTo>
                  <a:lnTo>
                    <a:pt x="3939" y="4446"/>
                  </a:lnTo>
                  <a:lnTo>
                    <a:pt x="3957" y="4442"/>
                  </a:lnTo>
                  <a:lnTo>
                    <a:pt x="3975" y="4437"/>
                  </a:lnTo>
                  <a:lnTo>
                    <a:pt x="3993" y="4431"/>
                  </a:lnTo>
                  <a:lnTo>
                    <a:pt x="4010" y="4424"/>
                  </a:lnTo>
                  <a:lnTo>
                    <a:pt x="4028" y="4417"/>
                  </a:lnTo>
                  <a:lnTo>
                    <a:pt x="4045" y="4409"/>
                  </a:lnTo>
                  <a:lnTo>
                    <a:pt x="4062" y="4401"/>
                  </a:lnTo>
                  <a:lnTo>
                    <a:pt x="4078" y="4392"/>
                  </a:lnTo>
                  <a:lnTo>
                    <a:pt x="4093" y="4383"/>
                  </a:lnTo>
                  <a:lnTo>
                    <a:pt x="4109" y="4372"/>
                  </a:lnTo>
                  <a:lnTo>
                    <a:pt x="4125" y="4361"/>
                  </a:lnTo>
                  <a:lnTo>
                    <a:pt x="4140" y="4350"/>
                  </a:lnTo>
                  <a:lnTo>
                    <a:pt x="4154" y="4338"/>
                  </a:lnTo>
                  <a:lnTo>
                    <a:pt x="4168" y="4325"/>
                  </a:lnTo>
                  <a:lnTo>
                    <a:pt x="4181" y="4312"/>
                  </a:lnTo>
                  <a:lnTo>
                    <a:pt x="4194" y="4298"/>
                  </a:lnTo>
                  <a:lnTo>
                    <a:pt x="4207" y="4284"/>
                  </a:lnTo>
                  <a:lnTo>
                    <a:pt x="4219" y="4270"/>
                  </a:lnTo>
                  <a:lnTo>
                    <a:pt x="4230" y="4255"/>
                  </a:lnTo>
                  <a:lnTo>
                    <a:pt x="4241" y="4240"/>
                  </a:lnTo>
                  <a:lnTo>
                    <a:pt x="4251" y="4224"/>
                  </a:lnTo>
                  <a:lnTo>
                    <a:pt x="4261" y="4208"/>
                  </a:lnTo>
                  <a:lnTo>
                    <a:pt x="4270" y="4192"/>
                  </a:lnTo>
                  <a:lnTo>
                    <a:pt x="4279" y="4175"/>
                  </a:lnTo>
                  <a:lnTo>
                    <a:pt x="4287" y="4157"/>
                  </a:lnTo>
                  <a:lnTo>
                    <a:pt x="4294" y="4140"/>
                  </a:lnTo>
                  <a:lnTo>
                    <a:pt x="4300" y="4122"/>
                  </a:lnTo>
                  <a:lnTo>
                    <a:pt x="4306" y="4105"/>
                  </a:lnTo>
                  <a:lnTo>
                    <a:pt x="4312" y="4087"/>
                  </a:lnTo>
                  <a:lnTo>
                    <a:pt x="4316" y="4069"/>
                  </a:lnTo>
                  <a:lnTo>
                    <a:pt x="4320" y="4050"/>
                  </a:lnTo>
                  <a:lnTo>
                    <a:pt x="4323" y="4032"/>
                  </a:lnTo>
                  <a:lnTo>
                    <a:pt x="4326" y="4013"/>
                  </a:lnTo>
                  <a:lnTo>
                    <a:pt x="4328" y="399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67" name="Group 43"/>
          <p:cNvGrpSpPr/>
          <p:nvPr/>
        </p:nvGrpSpPr>
        <p:grpSpPr>
          <a:xfrm>
            <a:off x="7766965" y="4904264"/>
            <a:ext cx="683068" cy="683068"/>
            <a:chOff x="1830237" y="3559477"/>
            <a:chExt cx="633600" cy="633600"/>
          </a:xfrm>
        </p:grpSpPr>
        <p:sp>
          <p:nvSpPr>
            <p:cNvPr id="68" name="Accent"/>
            <p:cNvSpPr/>
            <p:nvPr/>
          </p:nvSpPr>
          <p:spPr>
            <a:xfrm>
              <a:off x="1830237" y="355947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12" y="8285"/>
                  </a:moveTo>
                  <a:lnTo>
                    <a:pt x="5973" y="8285"/>
                  </a:lnTo>
                  <a:lnTo>
                    <a:pt x="5973" y="3175"/>
                  </a:lnTo>
                  <a:lnTo>
                    <a:pt x="7312" y="3175"/>
                  </a:lnTo>
                  <a:lnTo>
                    <a:pt x="7312" y="8285"/>
                  </a:lnTo>
                  <a:close/>
                  <a:moveTo>
                    <a:pt x="6503" y="2688"/>
                  </a:moveTo>
                  <a:lnTo>
                    <a:pt x="6503" y="2108"/>
                  </a:lnTo>
                  <a:lnTo>
                    <a:pt x="4145" y="3824"/>
                  </a:lnTo>
                  <a:lnTo>
                    <a:pt x="4138" y="3828"/>
                  </a:lnTo>
                  <a:lnTo>
                    <a:pt x="1948" y="5288"/>
                  </a:lnTo>
                  <a:lnTo>
                    <a:pt x="1925" y="5301"/>
                  </a:lnTo>
                  <a:lnTo>
                    <a:pt x="1901" y="5311"/>
                  </a:lnTo>
                  <a:lnTo>
                    <a:pt x="1876" y="5318"/>
                  </a:lnTo>
                  <a:lnTo>
                    <a:pt x="1850" y="5322"/>
                  </a:lnTo>
                  <a:lnTo>
                    <a:pt x="1824" y="5322"/>
                  </a:lnTo>
                  <a:lnTo>
                    <a:pt x="1798" y="5318"/>
                  </a:lnTo>
                  <a:lnTo>
                    <a:pt x="1773" y="5311"/>
                  </a:lnTo>
                  <a:lnTo>
                    <a:pt x="1748" y="5301"/>
                  </a:lnTo>
                  <a:lnTo>
                    <a:pt x="1726" y="5288"/>
                  </a:lnTo>
                  <a:lnTo>
                    <a:pt x="1705" y="5272"/>
                  </a:lnTo>
                  <a:lnTo>
                    <a:pt x="1686" y="5254"/>
                  </a:lnTo>
                  <a:lnTo>
                    <a:pt x="1671" y="5233"/>
                  </a:lnTo>
                  <a:lnTo>
                    <a:pt x="1658" y="5210"/>
                  </a:lnTo>
                  <a:lnTo>
                    <a:pt x="1648" y="5186"/>
                  </a:lnTo>
                  <a:lnTo>
                    <a:pt x="1641" y="5161"/>
                  </a:lnTo>
                  <a:lnTo>
                    <a:pt x="1637" y="5135"/>
                  </a:lnTo>
                  <a:lnTo>
                    <a:pt x="1637" y="5109"/>
                  </a:lnTo>
                  <a:lnTo>
                    <a:pt x="1641" y="5083"/>
                  </a:lnTo>
                  <a:lnTo>
                    <a:pt x="1648" y="5058"/>
                  </a:lnTo>
                  <a:lnTo>
                    <a:pt x="1658" y="5033"/>
                  </a:lnTo>
                  <a:lnTo>
                    <a:pt x="1671" y="5011"/>
                  </a:lnTo>
                  <a:lnTo>
                    <a:pt x="1687" y="4990"/>
                  </a:lnTo>
                  <a:lnTo>
                    <a:pt x="1705" y="4971"/>
                  </a:lnTo>
                  <a:lnTo>
                    <a:pt x="1726" y="4956"/>
                  </a:lnTo>
                  <a:lnTo>
                    <a:pt x="3913" y="3498"/>
                  </a:lnTo>
                  <a:lnTo>
                    <a:pt x="6088" y="1915"/>
                  </a:lnTo>
                  <a:lnTo>
                    <a:pt x="5730" y="1915"/>
                  </a:lnTo>
                  <a:lnTo>
                    <a:pt x="5704" y="1913"/>
                  </a:lnTo>
                  <a:lnTo>
                    <a:pt x="5678" y="1908"/>
                  </a:lnTo>
                  <a:lnTo>
                    <a:pt x="5653" y="1900"/>
                  </a:lnTo>
                  <a:lnTo>
                    <a:pt x="5630" y="1888"/>
                  </a:lnTo>
                  <a:lnTo>
                    <a:pt x="5608" y="1874"/>
                  </a:lnTo>
                  <a:lnTo>
                    <a:pt x="5589" y="1856"/>
                  </a:lnTo>
                  <a:lnTo>
                    <a:pt x="5571" y="1837"/>
                  </a:lnTo>
                  <a:lnTo>
                    <a:pt x="5557" y="1815"/>
                  </a:lnTo>
                  <a:lnTo>
                    <a:pt x="5545" y="1792"/>
                  </a:lnTo>
                  <a:lnTo>
                    <a:pt x="5537" y="1767"/>
                  </a:lnTo>
                  <a:lnTo>
                    <a:pt x="5532" y="1741"/>
                  </a:lnTo>
                  <a:lnTo>
                    <a:pt x="5530" y="1715"/>
                  </a:lnTo>
                  <a:lnTo>
                    <a:pt x="5532" y="1689"/>
                  </a:lnTo>
                  <a:lnTo>
                    <a:pt x="5537" y="1663"/>
                  </a:lnTo>
                  <a:lnTo>
                    <a:pt x="5545" y="1638"/>
                  </a:lnTo>
                  <a:lnTo>
                    <a:pt x="5557" y="1615"/>
                  </a:lnTo>
                  <a:lnTo>
                    <a:pt x="5571" y="1593"/>
                  </a:lnTo>
                  <a:lnTo>
                    <a:pt x="5589" y="1574"/>
                  </a:lnTo>
                  <a:lnTo>
                    <a:pt x="5608" y="1556"/>
                  </a:lnTo>
                  <a:lnTo>
                    <a:pt x="5630" y="1542"/>
                  </a:lnTo>
                  <a:lnTo>
                    <a:pt x="5653" y="1530"/>
                  </a:lnTo>
                  <a:lnTo>
                    <a:pt x="5678" y="1522"/>
                  </a:lnTo>
                  <a:lnTo>
                    <a:pt x="5704" y="1517"/>
                  </a:lnTo>
                  <a:lnTo>
                    <a:pt x="5730" y="1515"/>
                  </a:lnTo>
                  <a:lnTo>
                    <a:pt x="6703" y="1515"/>
                  </a:lnTo>
                  <a:lnTo>
                    <a:pt x="6706" y="1515"/>
                  </a:lnTo>
                  <a:lnTo>
                    <a:pt x="6708" y="1515"/>
                  </a:lnTo>
                  <a:lnTo>
                    <a:pt x="6719" y="1516"/>
                  </a:lnTo>
                  <a:lnTo>
                    <a:pt x="6729" y="1517"/>
                  </a:lnTo>
                  <a:lnTo>
                    <a:pt x="6732" y="1517"/>
                  </a:lnTo>
                  <a:lnTo>
                    <a:pt x="6734" y="1517"/>
                  </a:lnTo>
                  <a:lnTo>
                    <a:pt x="6744" y="1520"/>
                  </a:lnTo>
                  <a:lnTo>
                    <a:pt x="6755" y="1522"/>
                  </a:lnTo>
                  <a:lnTo>
                    <a:pt x="6757" y="1523"/>
                  </a:lnTo>
                  <a:lnTo>
                    <a:pt x="6760" y="1523"/>
                  </a:lnTo>
                  <a:lnTo>
                    <a:pt x="6770" y="1527"/>
                  </a:lnTo>
                  <a:lnTo>
                    <a:pt x="6780" y="1530"/>
                  </a:lnTo>
                  <a:lnTo>
                    <a:pt x="6782" y="1531"/>
                  </a:lnTo>
                  <a:lnTo>
                    <a:pt x="6784" y="1532"/>
                  </a:lnTo>
                  <a:lnTo>
                    <a:pt x="6794" y="1537"/>
                  </a:lnTo>
                  <a:lnTo>
                    <a:pt x="6803" y="1542"/>
                  </a:lnTo>
                  <a:lnTo>
                    <a:pt x="6805" y="1543"/>
                  </a:lnTo>
                  <a:lnTo>
                    <a:pt x="6807" y="1544"/>
                  </a:lnTo>
                  <a:lnTo>
                    <a:pt x="6816" y="1550"/>
                  </a:lnTo>
                  <a:lnTo>
                    <a:pt x="6825" y="1556"/>
                  </a:lnTo>
                  <a:lnTo>
                    <a:pt x="6827" y="1558"/>
                  </a:lnTo>
                  <a:lnTo>
                    <a:pt x="6829" y="1559"/>
                  </a:lnTo>
                  <a:lnTo>
                    <a:pt x="6837" y="1567"/>
                  </a:lnTo>
                  <a:lnTo>
                    <a:pt x="6844" y="1574"/>
                  </a:lnTo>
                  <a:lnTo>
                    <a:pt x="6846" y="1575"/>
                  </a:lnTo>
                  <a:lnTo>
                    <a:pt x="6848" y="1577"/>
                  </a:lnTo>
                  <a:lnTo>
                    <a:pt x="6855" y="1585"/>
                  </a:lnTo>
                  <a:lnTo>
                    <a:pt x="6862" y="1593"/>
                  </a:lnTo>
                  <a:lnTo>
                    <a:pt x="6863" y="1595"/>
                  </a:lnTo>
                  <a:lnTo>
                    <a:pt x="6865" y="1597"/>
                  </a:lnTo>
                  <a:lnTo>
                    <a:pt x="6870" y="1606"/>
                  </a:lnTo>
                  <a:lnTo>
                    <a:pt x="6876" y="1615"/>
                  </a:lnTo>
                  <a:lnTo>
                    <a:pt x="6877" y="1617"/>
                  </a:lnTo>
                  <a:lnTo>
                    <a:pt x="6879" y="1619"/>
                  </a:lnTo>
                  <a:lnTo>
                    <a:pt x="6883" y="1629"/>
                  </a:lnTo>
                  <a:lnTo>
                    <a:pt x="6888" y="1638"/>
                  </a:lnTo>
                  <a:lnTo>
                    <a:pt x="6889" y="1641"/>
                  </a:lnTo>
                  <a:lnTo>
                    <a:pt x="6890" y="1643"/>
                  </a:lnTo>
                  <a:lnTo>
                    <a:pt x="6893" y="1653"/>
                  </a:lnTo>
                  <a:lnTo>
                    <a:pt x="6896" y="1663"/>
                  </a:lnTo>
                  <a:lnTo>
                    <a:pt x="6897" y="1666"/>
                  </a:lnTo>
                  <a:lnTo>
                    <a:pt x="6897" y="1668"/>
                  </a:lnTo>
                  <a:lnTo>
                    <a:pt x="6899" y="1679"/>
                  </a:lnTo>
                  <a:lnTo>
                    <a:pt x="6901" y="1689"/>
                  </a:lnTo>
                  <a:lnTo>
                    <a:pt x="6901" y="1691"/>
                  </a:lnTo>
                  <a:lnTo>
                    <a:pt x="6902" y="1694"/>
                  </a:lnTo>
                  <a:lnTo>
                    <a:pt x="6902" y="1704"/>
                  </a:lnTo>
                  <a:lnTo>
                    <a:pt x="6903" y="1715"/>
                  </a:lnTo>
                  <a:lnTo>
                    <a:pt x="6903" y="2688"/>
                  </a:lnTo>
                  <a:lnTo>
                    <a:pt x="6901" y="2714"/>
                  </a:lnTo>
                  <a:lnTo>
                    <a:pt x="6896" y="2740"/>
                  </a:lnTo>
                  <a:lnTo>
                    <a:pt x="6888" y="2765"/>
                  </a:lnTo>
                  <a:lnTo>
                    <a:pt x="6876" y="2788"/>
                  </a:lnTo>
                  <a:lnTo>
                    <a:pt x="6862" y="2810"/>
                  </a:lnTo>
                  <a:lnTo>
                    <a:pt x="6844" y="2829"/>
                  </a:lnTo>
                  <a:lnTo>
                    <a:pt x="6825" y="2847"/>
                  </a:lnTo>
                  <a:lnTo>
                    <a:pt x="6803" y="2861"/>
                  </a:lnTo>
                  <a:lnTo>
                    <a:pt x="6780" y="2873"/>
                  </a:lnTo>
                  <a:lnTo>
                    <a:pt x="6755" y="2881"/>
                  </a:lnTo>
                  <a:lnTo>
                    <a:pt x="6729" y="2886"/>
                  </a:lnTo>
                  <a:lnTo>
                    <a:pt x="6703" y="2888"/>
                  </a:lnTo>
                  <a:lnTo>
                    <a:pt x="6677" y="2886"/>
                  </a:lnTo>
                  <a:lnTo>
                    <a:pt x="6651" y="2881"/>
                  </a:lnTo>
                  <a:lnTo>
                    <a:pt x="6626" y="2873"/>
                  </a:lnTo>
                  <a:lnTo>
                    <a:pt x="6603" y="2861"/>
                  </a:lnTo>
                  <a:lnTo>
                    <a:pt x="6581" y="2847"/>
                  </a:lnTo>
                  <a:lnTo>
                    <a:pt x="6562" y="2829"/>
                  </a:lnTo>
                  <a:lnTo>
                    <a:pt x="6544" y="2810"/>
                  </a:lnTo>
                  <a:lnTo>
                    <a:pt x="6530" y="2788"/>
                  </a:lnTo>
                  <a:lnTo>
                    <a:pt x="6518" y="2765"/>
                  </a:lnTo>
                  <a:lnTo>
                    <a:pt x="6510" y="2740"/>
                  </a:lnTo>
                  <a:lnTo>
                    <a:pt x="6505" y="2714"/>
                  </a:lnTo>
                  <a:lnTo>
                    <a:pt x="6503" y="26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" name="Outline"/>
            <p:cNvSpPr/>
            <p:nvPr/>
          </p:nvSpPr>
          <p:spPr>
            <a:xfrm>
              <a:off x="1830237" y="355947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877" y="8035"/>
                  </a:moveTo>
                  <a:lnTo>
                    <a:pt x="3877" y="4635"/>
                  </a:lnTo>
                  <a:lnTo>
                    <a:pt x="3878" y="4615"/>
                  </a:lnTo>
                  <a:lnTo>
                    <a:pt x="3882" y="4596"/>
                  </a:lnTo>
                  <a:lnTo>
                    <a:pt x="3888" y="4578"/>
                  </a:lnTo>
                  <a:lnTo>
                    <a:pt x="3897" y="4560"/>
                  </a:lnTo>
                  <a:lnTo>
                    <a:pt x="3908" y="4544"/>
                  </a:lnTo>
                  <a:lnTo>
                    <a:pt x="3921" y="4529"/>
                  </a:lnTo>
                  <a:lnTo>
                    <a:pt x="3936" y="4516"/>
                  </a:lnTo>
                  <a:lnTo>
                    <a:pt x="3952" y="4505"/>
                  </a:lnTo>
                  <a:lnTo>
                    <a:pt x="3970" y="4496"/>
                  </a:lnTo>
                  <a:lnTo>
                    <a:pt x="3988" y="4490"/>
                  </a:lnTo>
                  <a:lnTo>
                    <a:pt x="4007" y="4486"/>
                  </a:lnTo>
                  <a:lnTo>
                    <a:pt x="4027" y="4485"/>
                  </a:lnTo>
                  <a:lnTo>
                    <a:pt x="5365" y="4485"/>
                  </a:lnTo>
                  <a:lnTo>
                    <a:pt x="5385" y="4486"/>
                  </a:lnTo>
                  <a:lnTo>
                    <a:pt x="5404" y="4490"/>
                  </a:lnTo>
                  <a:lnTo>
                    <a:pt x="5422" y="4496"/>
                  </a:lnTo>
                  <a:lnTo>
                    <a:pt x="5440" y="4505"/>
                  </a:lnTo>
                  <a:lnTo>
                    <a:pt x="5456" y="4516"/>
                  </a:lnTo>
                  <a:lnTo>
                    <a:pt x="5471" y="4529"/>
                  </a:lnTo>
                  <a:lnTo>
                    <a:pt x="5484" y="4544"/>
                  </a:lnTo>
                  <a:lnTo>
                    <a:pt x="5495" y="4560"/>
                  </a:lnTo>
                  <a:lnTo>
                    <a:pt x="5504" y="4578"/>
                  </a:lnTo>
                  <a:lnTo>
                    <a:pt x="5510" y="4596"/>
                  </a:lnTo>
                  <a:lnTo>
                    <a:pt x="5514" y="4615"/>
                  </a:lnTo>
                  <a:lnTo>
                    <a:pt x="5515" y="4635"/>
                  </a:lnTo>
                  <a:lnTo>
                    <a:pt x="5515" y="8035"/>
                  </a:lnTo>
                  <a:lnTo>
                    <a:pt x="8650" y="8035"/>
                  </a:lnTo>
                  <a:lnTo>
                    <a:pt x="8683" y="8037"/>
                  </a:lnTo>
                  <a:lnTo>
                    <a:pt x="8715" y="8044"/>
                  </a:lnTo>
                  <a:lnTo>
                    <a:pt x="8746" y="8054"/>
                  </a:lnTo>
                  <a:lnTo>
                    <a:pt x="8775" y="8068"/>
                  </a:lnTo>
                  <a:lnTo>
                    <a:pt x="8802" y="8087"/>
                  </a:lnTo>
                  <a:lnTo>
                    <a:pt x="8827" y="8108"/>
                  </a:lnTo>
                  <a:lnTo>
                    <a:pt x="8848" y="8133"/>
                  </a:lnTo>
                  <a:lnTo>
                    <a:pt x="8867" y="8160"/>
                  </a:lnTo>
                  <a:lnTo>
                    <a:pt x="8881" y="8189"/>
                  </a:lnTo>
                  <a:lnTo>
                    <a:pt x="8891" y="8220"/>
                  </a:lnTo>
                  <a:lnTo>
                    <a:pt x="8898" y="8252"/>
                  </a:lnTo>
                  <a:lnTo>
                    <a:pt x="8900" y="8285"/>
                  </a:lnTo>
                  <a:lnTo>
                    <a:pt x="8898" y="8318"/>
                  </a:lnTo>
                  <a:lnTo>
                    <a:pt x="8891" y="8350"/>
                  </a:lnTo>
                  <a:lnTo>
                    <a:pt x="8881" y="8381"/>
                  </a:lnTo>
                  <a:lnTo>
                    <a:pt x="8867" y="8410"/>
                  </a:lnTo>
                  <a:lnTo>
                    <a:pt x="8848" y="8437"/>
                  </a:lnTo>
                  <a:lnTo>
                    <a:pt x="8827" y="8462"/>
                  </a:lnTo>
                  <a:lnTo>
                    <a:pt x="8802" y="8483"/>
                  </a:lnTo>
                  <a:lnTo>
                    <a:pt x="8775" y="8502"/>
                  </a:lnTo>
                  <a:lnTo>
                    <a:pt x="8746" y="8516"/>
                  </a:lnTo>
                  <a:lnTo>
                    <a:pt x="8715" y="8526"/>
                  </a:lnTo>
                  <a:lnTo>
                    <a:pt x="8683" y="8533"/>
                  </a:lnTo>
                  <a:lnTo>
                    <a:pt x="8650" y="8535"/>
                  </a:lnTo>
                  <a:lnTo>
                    <a:pt x="1350" y="8535"/>
                  </a:lnTo>
                  <a:lnTo>
                    <a:pt x="1317" y="8533"/>
                  </a:lnTo>
                  <a:lnTo>
                    <a:pt x="1285" y="8526"/>
                  </a:lnTo>
                  <a:lnTo>
                    <a:pt x="1254" y="8516"/>
                  </a:lnTo>
                  <a:lnTo>
                    <a:pt x="1225" y="8502"/>
                  </a:lnTo>
                  <a:lnTo>
                    <a:pt x="1198" y="8483"/>
                  </a:lnTo>
                  <a:lnTo>
                    <a:pt x="1173" y="8462"/>
                  </a:lnTo>
                  <a:lnTo>
                    <a:pt x="1152" y="8437"/>
                  </a:lnTo>
                  <a:lnTo>
                    <a:pt x="1133" y="8410"/>
                  </a:lnTo>
                  <a:lnTo>
                    <a:pt x="1119" y="8381"/>
                  </a:lnTo>
                  <a:lnTo>
                    <a:pt x="1109" y="8350"/>
                  </a:lnTo>
                  <a:lnTo>
                    <a:pt x="1102" y="8318"/>
                  </a:lnTo>
                  <a:lnTo>
                    <a:pt x="1100" y="8285"/>
                  </a:lnTo>
                  <a:lnTo>
                    <a:pt x="1102" y="8252"/>
                  </a:lnTo>
                  <a:lnTo>
                    <a:pt x="1109" y="8220"/>
                  </a:lnTo>
                  <a:lnTo>
                    <a:pt x="1119" y="8189"/>
                  </a:lnTo>
                  <a:lnTo>
                    <a:pt x="1133" y="8160"/>
                  </a:lnTo>
                  <a:lnTo>
                    <a:pt x="1152" y="8133"/>
                  </a:lnTo>
                  <a:lnTo>
                    <a:pt x="1173" y="8108"/>
                  </a:lnTo>
                  <a:lnTo>
                    <a:pt x="1198" y="8087"/>
                  </a:lnTo>
                  <a:lnTo>
                    <a:pt x="1225" y="8068"/>
                  </a:lnTo>
                  <a:lnTo>
                    <a:pt x="1254" y="8054"/>
                  </a:lnTo>
                  <a:lnTo>
                    <a:pt x="1285" y="8044"/>
                  </a:lnTo>
                  <a:lnTo>
                    <a:pt x="1317" y="8037"/>
                  </a:lnTo>
                  <a:lnTo>
                    <a:pt x="1350" y="8035"/>
                  </a:lnTo>
                  <a:lnTo>
                    <a:pt x="1930" y="8035"/>
                  </a:lnTo>
                  <a:lnTo>
                    <a:pt x="1930" y="5852"/>
                  </a:lnTo>
                  <a:lnTo>
                    <a:pt x="1931" y="5832"/>
                  </a:lnTo>
                  <a:lnTo>
                    <a:pt x="1935" y="5813"/>
                  </a:lnTo>
                  <a:lnTo>
                    <a:pt x="1941" y="5795"/>
                  </a:lnTo>
                  <a:lnTo>
                    <a:pt x="1950" y="5777"/>
                  </a:lnTo>
                  <a:lnTo>
                    <a:pt x="1961" y="5761"/>
                  </a:lnTo>
                  <a:lnTo>
                    <a:pt x="1974" y="5746"/>
                  </a:lnTo>
                  <a:lnTo>
                    <a:pt x="1989" y="5733"/>
                  </a:lnTo>
                  <a:lnTo>
                    <a:pt x="2005" y="5722"/>
                  </a:lnTo>
                  <a:lnTo>
                    <a:pt x="2023" y="5713"/>
                  </a:lnTo>
                  <a:lnTo>
                    <a:pt x="2041" y="5707"/>
                  </a:lnTo>
                  <a:lnTo>
                    <a:pt x="2060" y="5703"/>
                  </a:lnTo>
                  <a:lnTo>
                    <a:pt x="2080" y="5702"/>
                  </a:lnTo>
                  <a:lnTo>
                    <a:pt x="3418" y="5702"/>
                  </a:lnTo>
                  <a:lnTo>
                    <a:pt x="3438" y="5703"/>
                  </a:lnTo>
                  <a:lnTo>
                    <a:pt x="3457" y="5707"/>
                  </a:lnTo>
                  <a:lnTo>
                    <a:pt x="3475" y="5713"/>
                  </a:lnTo>
                  <a:lnTo>
                    <a:pt x="3493" y="5722"/>
                  </a:lnTo>
                  <a:lnTo>
                    <a:pt x="3509" y="5733"/>
                  </a:lnTo>
                  <a:lnTo>
                    <a:pt x="3524" y="5746"/>
                  </a:lnTo>
                  <a:lnTo>
                    <a:pt x="3537" y="5761"/>
                  </a:lnTo>
                  <a:lnTo>
                    <a:pt x="3548" y="5777"/>
                  </a:lnTo>
                  <a:lnTo>
                    <a:pt x="3557" y="5795"/>
                  </a:lnTo>
                  <a:lnTo>
                    <a:pt x="3563" y="5813"/>
                  </a:lnTo>
                  <a:lnTo>
                    <a:pt x="3567" y="5832"/>
                  </a:lnTo>
                  <a:lnTo>
                    <a:pt x="3568" y="5852"/>
                  </a:lnTo>
                  <a:lnTo>
                    <a:pt x="3568" y="8035"/>
                  </a:lnTo>
                  <a:lnTo>
                    <a:pt x="3877" y="8035"/>
                  </a:lnTo>
                  <a:close/>
                  <a:moveTo>
                    <a:pt x="5215" y="4785"/>
                  </a:moveTo>
                  <a:lnTo>
                    <a:pt x="4177" y="4785"/>
                  </a:lnTo>
                  <a:lnTo>
                    <a:pt x="4177" y="8035"/>
                  </a:lnTo>
                  <a:lnTo>
                    <a:pt x="5215" y="8035"/>
                  </a:lnTo>
                  <a:lnTo>
                    <a:pt x="5215" y="4785"/>
                  </a:lnTo>
                  <a:close/>
                  <a:moveTo>
                    <a:pt x="3268" y="8035"/>
                  </a:moveTo>
                  <a:lnTo>
                    <a:pt x="3268" y="6002"/>
                  </a:lnTo>
                  <a:lnTo>
                    <a:pt x="2230" y="6002"/>
                  </a:lnTo>
                  <a:lnTo>
                    <a:pt x="2230" y="8035"/>
                  </a:lnTo>
                  <a:lnTo>
                    <a:pt x="3268" y="803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E8173B-4238-4463-B0DE-7A0BBEC96628}"/>
              </a:ext>
            </a:extLst>
          </p:cNvPr>
          <p:cNvCxnSpPr>
            <a:cxnSpLocks/>
          </p:cNvCxnSpPr>
          <p:nvPr/>
        </p:nvCxnSpPr>
        <p:spPr>
          <a:xfrm>
            <a:off x="7766965" y="3667449"/>
            <a:ext cx="359458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162127D-D8A1-40A6-B0B0-AB8CCB4D6E8A}"/>
              </a:ext>
            </a:extLst>
          </p:cNvPr>
          <p:cNvCxnSpPr/>
          <p:nvPr/>
        </p:nvCxnSpPr>
        <p:spPr>
          <a:xfrm>
            <a:off x="7766965" y="4719683"/>
            <a:ext cx="3594582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58"/>
          <p:cNvGrpSpPr/>
          <p:nvPr/>
        </p:nvGrpSpPr>
        <p:grpSpPr>
          <a:xfrm>
            <a:off x="7766965" y="3852031"/>
            <a:ext cx="683068" cy="683068"/>
            <a:chOff x="697932" y="4463816"/>
            <a:chExt cx="633600" cy="633600"/>
          </a:xfrm>
        </p:grpSpPr>
        <p:sp>
          <p:nvSpPr>
            <p:cNvPr id="71" name="Accent"/>
            <p:cNvSpPr/>
            <p:nvPr/>
          </p:nvSpPr>
          <p:spPr>
            <a:xfrm>
              <a:off x="697932" y="4463816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92" y="3758"/>
                  </a:moveTo>
                  <a:lnTo>
                    <a:pt x="7000" y="3778"/>
                  </a:lnTo>
                  <a:lnTo>
                    <a:pt x="7025" y="3865"/>
                  </a:lnTo>
                  <a:lnTo>
                    <a:pt x="7030" y="3887"/>
                  </a:lnTo>
                  <a:lnTo>
                    <a:pt x="7032" y="3910"/>
                  </a:lnTo>
                  <a:lnTo>
                    <a:pt x="7031" y="3933"/>
                  </a:lnTo>
                  <a:lnTo>
                    <a:pt x="7027" y="3955"/>
                  </a:lnTo>
                  <a:lnTo>
                    <a:pt x="7020" y="3977"/>
                  </a:lnTo>
                  <a:lnTo>
                    <a:pt x="7011" y="3998"/>
                  </a:lnTo>
                  <a:lnTo>
                    <a:pt x="6998" y="4017"/>
                  </a:lnTo>
                  <a:lnTo>
                    <a:pt x="6984" y="4035"/>
                  </a:lnTo>
                  <a:lnTo>
                    <a:pt x="6967" y="4050"/>
                  </a:lnTo>
                  <a:lnTo>
                    <a:pt x="6948" y="4063"/>
                  </a:lnTo>
                  <a:lnTo>
                    <a:pt x="6928" y="4074"/>
                  </a:lnTo>
                  <a:lnTo>
                    <a:pt x="6906" y="4082"/>
                  </a:lnTo>
                  <a:lnTo>
                    <a:pt x="6884" y="4087"/>
                  </a:lnTo>
                  <a:lnTo>
                    <a:pt x="6861" y="4089"/>
                  </a:lnTo>
                  <a:lnTo>
                    <a:pt x="6838" y="4088"/>
                  </a:lnTo>
                  <a:lnTo>
                    <a:pt x="6816" y="4084"/>
                  </a:lnTo>
                  <a:lnTo>
                    <a:pt x="6794" y="4077"/>
                  </a:lnTo>
                  <a:lnTo>
                    <a:pt x="6773" y="4068"/>
                  </a:lnTo>
                  <a:lnTo>
                    <a:pt x="6754" y="4055"/>
                  </a:lnTo>
                  <a:lnTo>
                    <a:pt x="6736" y="4041"/>
                  </a:lnTo>
                  <a:lnTo>
                    <a:pt x="6721" y="4024"/>
                  </a:lnTo>
                  <a:lnTo>
                    <a:pt x="6708" y="4005"/>
                  </a:lnTo>
                  <a:lnTo>
                    <a:pt x="6697" y="3985"/>
                  </a:lnTo>
                  <a:lnTo>
                    <a:pt x="6689" y="3963"/>
                  </a:lnTo>
                  <a:lnTo>
                    <a:pt x="6676" y="3919"/>
                  </a:lnTo>
                  <a:lnTo>
                    <a:pt x="6655" y="3897"/>
                  </a:lnTo>
                  <a:lnTo>
                    <a:pt x="6585" y="3860"/>
                  </a:lnTo>
                  <a:lnTo>
                    <a:pt x="6472" y="3826"/>
                  </a:lnTo>
                  <a:lnTo>
                    <a:pt x="6331" y="3802"/>
                  </a:lnTo>
                  <a:lnTo>
                    <a:pt x="6171" y="3793"/>
                  </a:lnTo>
                  <a:lnTo>
                    <a:pt x="6163" y="3793"/>
                  </a:lnTo>
                  <a:lnTo>
                    <a:pt x="6163" y="4813"/>
                  </a:lnTo>
                  <a:lnTo>
                    <a:pt x="6241" y="4846"/>
                  </a:lnTo>
                  <a:lnTo>
                    <a:pt x="6246" y="4848"/>
                  </a:lnTo>
                  <a:lnTo>
                    <a:pt x="6423" y="4930"/>
                  </a:lnTo>
                  <a:lnTo>
                    <a:pt x="6433" y="4935"/>
                  </a:lnTo>
                  <a:lnTo>
                    <a:pt x="6595" y="5022"/>
                  </a:lnTo>
                  <a:lnTo>
                    <a:pt x="6612" y="5033"/>
                  </a:lnTo>
                  <a:lnTo>
                    <a:pt x="6752" y="5130"/>
                  </a:lnTo>
                  <a:lnTo>
                    <a:pt x="6776" y="5150"/>
                  </a:lnTo>
                  <a:lnTo>
                    <a:pt x="6885" y="5260"/>
                  </a:lnTo>
                  <a:lnTo>
                    <a:pt x="6900" y="5278"/>
                  </a:lnTo>
                  <a:lnTo>
                    <a:pt x="6913" y="5297"/>
                  </a:lnTo>
                  <a:lnTo>
                    <a:pt x="6984" y="5423"/>
                  </a:lnTo>
                  <a:lnTo>
                    <a:pt x="6993" y="5441"/>
                  </a:lnTo>
                  <a:lnTo>
                    <a:pt x="7000" y="5460"/>
                  </a:lnTo>
                  <a:lnTo>
                    <a:pt x="7004" y="5479"/>
                  </a:lnTo>
                  <a:lnTo>
                    <a:pt x="7029" y="5624"/>
                  </a:lnTo>
                  <a:lnTo>
                    <a:pt x="7032" y="5644"/>
                  </a:lnTo>
                  <a:lnTo>
                    <a:pt x="7032" y="5664"/>
                  </a:lnTo>
                  <a:lnTo>
                    <a:pt x="7029" y="5684"/>
                  </a:lnTo>
                  <a:lnTo>
                    <a:pt x="7004" y="5828"/>
                  </a:lnTo>
                  <a:lnTo>
                    <a:pt x="6999" y="5848"/>
                  </a:lnTo>
                  <a:lnTo>
                    <a:pt x="6992" y="5868"/>
                  </a:lnTo>
                  <a:lnTo>
                    <a:pt x="6983" y="5886"/>
                  </a:lnTo>
                  <a:lnTo>
                    <a:pt x="6912" y="6008"/>
                  </a:lnTo>
                  <a:lnTo>
                    <a:pt x="6898" y="6030"/>
                  </a:lnTo>
                  <a:lnTo>
                    <a:pt x="6880" y="6049"/>
                  </a:lnTo>
                  <a:lnTo>
                    <a:pt x="6771" y="6150"/>
                  </a:lnTo>
                  <a:lnTo>
                    <a:pt x="6756" y="6163"/>
                  </a:lnTo>
                  <a:lnTo>
                    <a:pt x="6740" y="6174"/>
                  </a:lnTo>
                  <a:lnTo>
                    <a:pt x="6601" y="6255"/>
                  </a:lnTo>
                  <a:lnTo>
                    <a:pt x="6575" y="6268"/>
                  </a:lnTo>
                  <a:lnTo>
                    <a:pt x="6412" y="6329"/>
                  </a:lnTo>
                  <a:lnTo>
                    <a:pt x="6391" y="6336"/>
                  </a:lnTo>
                  <a:lnTo>
                    <a:pt x="6214" y="6379"/>
                  </a:lnTo>
                  <a:lnTo>
                    <a:pt x="6195" y="6382"/>
                  </a:lnTo>
                  <a:lnTo>
                    <a:pt x="6163" y="6386"/>
                  </a:lnTo>
                  <a:lnTo>
                    <a:pt x="6163" y="6668"/>
                  </a:lnTo>
                  <a:lnTo>
                    <a:pt x="6162" y="6691"/>
                  </a:lnTo>
                  <a:lnTo>
                    <a:pt x="6157" y="6713"/>
                  </a:lnTo>
                  <a:lnTo>
                    <a:pt x="6150" y="6735"/>
                  </a:lnTo>
                  <a:lnTo>
                    <a:pt x="6140" y="6756"/>
                  </a:lnTo>
                  <a:lnTo>
                    <a:pt x="6127" y="6775"/>
                  </a:lnTo>
                  <a:lnTo>
                    <a:pt x="6112" y="6792"/>
                  </a:lnTo>
                  <a:lnTo>
                    <a:pt x="6095" y="6807"/>
                  </a:lnTo>
                  <a:lnTo>
                    <a:pt x="6076" y="6820"/>
                  </a:lnTo>
                  <a:lnTo>
                    <a:pt x="6055" y="6830"/>
                  </a:lnTo>
                  <a:lnTo>
                    <a:pt x="6033" y="6837"/>
                  </a:lnTo>
                  <a:lnTo>
                    <a:pt x="6011" y="6842"/>
                  </a:lnTo>
                  <a:lnTo>
                    <a:pt x="5988" y="6843"/>
                  </a:lnTo>
                  <a:lnTo>
                    <a:pt x="5965" y="6842"/>
                  </a:lnTo>
                  <a:lnTo>
                    <a:pt x="5943" y="6837"/>
                  </a:lnTo>
                  <a:lnTo>
                    <a:pt x="5921" y="6830"/>
                  </a:lnTo>
                  <a:lnTo>
                    <a:pt x="5900" y="6820"/>
                  </a:lnTo>
                  <a:lnTo>
                    <a:pt x="5881" y="6807"/>
                  </a:lnTo>
                  <a:lnTo>
                    <a:pt x="5864" y="6792"/>
                  </a:lnTo>
                  <a:lnTo>
                    <a:pt x="5849" y="6775"/>
                  </a:lnTo>
                  <a:lnTo>
                    <a:pt x="5836" y="6756"/>
                  </a:lnTo>
                  <a:lnTo>
                    <a:pt x="5826" y="6735"/>
                  </a:lnTo>
                  <a:lnTo>
                    <a:pt x="5819" y="6713"/>
                  </a:lnTo>
                  <a:lnTo>
                    <a:pt x="5814" y="6691"/>
                  </a:lnTo>
                  <a:lnTo>
                    <a:pt x="5813" y="6668"/>
                  </a:lnTo>
                  <a:lnTo>
                    <a:pt x="5813" y="6415"/>
                  </a:lnTo>
                  <a:lnTo>
                    <a:pt x="5809" y="6415"/>
                  </a:lnTo>
                  <a:lnTo>
                    <a:pt x="5792" y="6415"/>
                  </a:lnTo>
                  <a:lnTo>
                    <a:pt x="5615" y="6404"/>
                  </a:lnTo>
                  <a:lnTo>
                    <a:pt x="5596" y="6402"/>
                  </a:lnTo>
                  <a:lnTo>
                    <a:pt x="5434" y="6375"/>
                  </a:lnTo>
                  <a:lnTo>
                    <a:pt x="5412" y="6370"/>
                  </a:lnTo>
                  <a:lnTo>
                    <a:pt x="5272" y="6327"/>
                  </a:lnTo>
                  <a:lnTo>
                    <a:pt x="5241" y="6314"/>
                  </a:lnTo>
                  <a:lnTo>
                    <a:pt x="5132" y="6256"/>
                  </a:lnTo>
                  <a:lnTo>
                    <a:pt x="5110" y="6242"/>
                  </a:lnTo>
                  <a:lnTo>
                    <a:pt x="5089" y="6224"/>
                  </a:lnTo>
                  <a:lnTo>
                    <a:pt x="5018" y="6152"/>
                  </a:lnTo>
                  <a:lnTo>
                    <a:pt x="5004" y="6136"/>
                  </a:lnTo>
                  <a:lnTo>
                    <a:pt x="4992" y="6118"/>
                  </a:lnTo>
                  <a:lnTo>
                    <a:pt x="4983" y="6099"/>
                  </a:lnTo>
                  <a:lnTo>
                    <a:pt x="4975" y="6079"/>
                  </a:lnTo>
                  <a:lnTo>
                    <a:pt x="4950" y="5992"/>
                  </a:lnTo>
                  <a:lnTo>
                    <a:pt x="4945" y="5970"/>
                  </a:lnTo>
                  <a:lnTo>
                    <a:pt x="4943" y="5947"/>
                  </a:lnTo>
                  <a:lnTo>
                    <a:pt x="4944" y="5924"/>
                  </a:lnTo>
                  <a:lnTo>
                    <a:pt x="4948" y="5902"/>
                  </a:lnTo>
                  <a:lnTo>
                    <a:pt x="4955" y="5880"/>
                  </a:lnTo>
                  <a:lnTo>
                    <a:pt x="4964" y="5859"/>
                  </a:lnTo>
                  <a:lnTo>
                    <a:pt x="4977" y="5840"/>
                  </a:lnTo>
                  <a:lnTo>
                    <a:pt x="4991" y="5822"/>
                  </a:lnTo>
                  <a:lnTo>
                    <a:pt x="5008" y="5807"/>
                  </a:lnTo>
                  <a:lnTo>
                    <a:pt x="5027" y="5794"/>
                  </a:lnTo>
                  <a:lnTo>
                    <a:pt x="5047" y="5783"/>
                  </a:lnTo>
                  <a:lnTo>
                    <a:pt x="5069" y="5775"/>
                  </a:lnTo>
                  <a:lnTo>
                    <a:pt x="5091" y="5770"/>
                  </a:lnTo>
                  <a:lnTo>
                    <a:pt x="5114" y="5768"/>
                  </a:lnTo>
                  <a:lnTo>
                    <a:pt x="5137" y="5769"/>
                  </a:lnTo>
                  <a:lnTo>
                    <a:pt x="5159" y="5773"/>
                  </a:lnTo>
                  <a:lnTo>
                    <a:pt x="5181" y="5780"/>
                  </a:lnTo>
                  <a:lnTo>
                    <a:pt x="5202" y="5789"/>
                  </a:lnTo>
                  <a:lnTo>
                    <a:pt x="5221" y="5802"/>
                  </a:lnTo>
                  <a:lnTo>
                    <a:pt x="5239" y="5816"/>
                  </a:lnTo>
                  <a:lnTo>
                    <a:pt x="5254" y="5833"/>
                  </a:lnTo>
                  <a:lnTo>
                    <a:pt x="5267" y="5852"/>
                  </a:lnTo>
                  <a:lnTo>
                    <a:pt x="5278" y="5872"/>
                  </a:lnTo>
                  <a:lnTo>
                    <a:pt x="5286" y="5894"/>
                  </a:lnTo>
                  <a:lnTo>
                    <a:pt x="5299" y="5938"/>
                  </a:lnTo>
                  <a:lnTo>
                    <a:pt x="5320" y="5960"/>
                  </a:lnTo>
                  <a:lnTo>
                    <a:pt x="5391" y="5997"/>
                  </a:lnTo>
                  <a:lnTo>
                    <a:pt x="5503" y="6032"/>
                  </a:lnTo>
                  <a:lnTo>
                    <a:pt x="5644" y="6055"/>
                  </a:lnTo>
                  <a:lnTo>
                    <a:pt x="5804" y="6065"/>
                  </a:lnTo>
                  <a:lnTo>
                    <a:pt x="5813" y="6064"/>
                  </a:lnTo>
                  <a:lnTo>
                    <a:pt x="5813" y="5045"/>
                  </a:lnTo>
                  <a:lnTo>
                    <a:pt x="5734" y="5012"/>
                  </a:lnTo>
                  <a:lnTo>
                    <a:pt x="5729" y="5010"/>
                  </a:lnTo>
                  <a:lnTo>
                    <a:pt x="5552" y="4928"/>
                  </a:lnTo>
                  <a:lnTo>
                    <a:pt x="5542" y="4923"/>
                  </a:lnTo>
                  <a:lnTo>
                    <a:pt x="5380" y="4836"/>
                  </a:lnTo>
                  <a:lnTo>
                    <a:pt x="5363" y="4825"/>
                  </a:lnTo>
                  <a:lnTo>
                    <a:pt x="5223" y="4728"/>
                  </a:lnTo>
                  <a:lnTo>
                    <a:pt x="5199" y="4708"/>
                  </a:lnTo>
                  <a:lnTo>
                    <a:pt x="5090" y="4598"/>
                  </a:lnTo>
                  <a:lnTo>
                    <a:pt x="5075" y="4580"/>
                  </a:lnTo>
                  <a:lnTo>
                    <a:pt x="5062" y="4561"/>
                  </a:lnTo>
                  <a:lnTo>
                    <a:pt x="4991" y="4435"/>
                  </a:lnTo>
                  <a:lnTo>
                    <a:pt x="4982" y="4417"/>
                  </a:lnTo>
                  <a:lnTo>
                    <a:pt x="4975" y="4398"/>
                  </a:lnTo>
                  <a:lnTo>
                    <a:pt x="4971" y="4379"/>
                  </a:lnTo>
                  <a:lnTo>
                    <a:pt x="4946" y="4234"/>
                  </a:lnTo>
                  <a:lnTo>
                    <a:pt x="4943" y="4214"/>
                  </a:lnTo>
                  <a:lnTo>
                    <a:pt x="4943" y="4194"/>
                  </a:lnTo>
                  <a:lnTo>
                    <a:pt x="4946" y="4174"/>
                  </a:lnTo>
                  <a:lnTo>
                    <a:pt x="4971" y="4030"/>
                  </a:lnTo>
                  <a:lnTo>
                    <a:pt x="4976" y="4010"/>
                  </a:lnTo>
                  <a:lnTo>
                    <a:pt x="4983" y="3990"/>
                  </a:lnTo>
                  <a:lnTo>
                    <a:pt x="4992" y="3972"/>
                  </a:lnTo>
                  <a:lnTo>
                    <a:pt x="5063" y="3850"/>
                  </a:lnTo>
                  <a:lnTo>
                    <a:pt x="5077" y="3828"/>
                  </a:lnTo>
                  <a:lnTo>
                    <a:pt x="5095" y="3809"/>
                  </a:lnTo>
                  <a:lnTo>
                    <a:pt x="5204" y="3708"/>
                  </a:lnTo>
                  <a:lnTo>
                    <a:pt x="5219" y="3695"/>
                  </a:lnTo>
                  <a:lnTo>
                    <a:pt x="5235" y="3684"/>
                  </a:lnTo>
                  <a:lnTo>
                    <a:pt x="5374" y="3603"/>
                  </a:lnTo>
                  <a:lnTo>
                    <a:pt x="5400" y="3590"/>
                  </a:lnTo>
                  <a:lnTo>
                    <a:pt x="5563" y="3529"/>
                  </a:lnTo>
                  <a:lnTo>
                    <a:pt x="5584" y="3522"/>
                  </a:lnTo>
                  <a:lnTo>
                    <a:pt x="5761" y="3479"/>
                  </a:lnTo>
                  <a:lnTo>
                    <a:pt x="5779" y="3476"/>
                  </a:lnTo>
                  <a:lnTo>
                    <a:pt x="5813" y="3471"/>
                  </a:lnTo>
                  <a:lnTo>
                    <a:pt x="5813" y="3190"/>
                  </a:lnTo>
                  <a:lnTo>
                    <a:pt x="5814" y="3167"/>
                  </a:lnTo>
                  <a:lnTo>
                    <a:pt x="5819" y="3145"/>
                  </a:lnTo>
                  <a:lnTo>
                    <a:pt x="5826" y="3123"/>
                  </a:lnTo>
                  <a:lnTo>
                    <a:pt x="5836" y="3102"/>
                  </a:lnTo>
                  <a:lnTo>
                    <a:pt x="5849" y="3083"/>
                  </a:lnTo>
                  <a:lnTo>
                    <a:pt x="5864" y="3066"/>
                  </a:lnTo>
                  <a:lnTo>
                    <a:pt x="5881" y="3051"/>
                  </a:lnTo>
                  <a:lnTo>
                    <a:pt x="5900" y="3038"/>
                  </a:lnTo>
                  <a:lnTo>
                    <a:pt x="5921" y="3028"/>
                  </a:lnTo>
                  <a:lnTo>
                    <a:pt x="5943" y="3021"/>
                  </a:lnTo>
                  <a:lnTo>
                    <a:pt x="5965" y="3016"/>
                  </a:lnTo>
                  <a:lnTo>
                    <a:pt x="5988" y="3015"/>
                  </a:lnTo>
                  <a:lnTo>
                    <a:pt x="6011" y="3016"/>
                  </a:lnTo>
                  <a:lnTo>
                    <a:pt x="6033" y="3021"/>
                  </a:lnTo>
                  <a:lnTo>
                    <a:pt x="6055" y="3028"/>
                  </a:lnTo>
                  <a:lnTo>
                    <a:pt x="6076" y="3038"/>
                  </a:lnTo>
                  <a:lnTo>
                    <a:pt x="6095" y="3051"/>
                  </a:lnTo>
                  <a:lnTo>
                    <a:pt x="6112" y="3066"/>
                  </a:lnTo>
                  <a:lnTo>
                    <a:pt x="6127" y="3083"/>
                  </a:lnTo>
                  <a:lnTo>
                    <a:pt x="6140" y="3102"/>
                  </a:lnTo>
                  <a:lnTo>
                    <a:pt x="6150" y="3123"/>
                  </a:lnTo>
                  <a:lnTo>
                    <a:pt x="6157" y="3145"/>
                  </a:lnTo>
                  <a:lnTo>
                    <a:pt x="6162" y="3167"/>
                  </a:lnTo>
                  <a:lnTo>
                    <a:pt x="6163" y="3190"/>
                  </a:lnTo>
                  <a:lnTo>
                    <a:pt x="6163" y="3443"/>
                  </a:lnTo>
                  <a:lnTo>
                    <a:pt x="6166" y="3443"/>
                  </a:lnTo>
                  <a:lnTo>
                    <a:pt x="6183" y="3443"/>
                  </a:lnTo>
                  <a:lnTo>
                    <a:pt x="6360" y="3454"/>
                  </a:lnTo>
                  <a:lnTo>
                    <a:pt x="6378" y="3456"/>
                  </a:lnTo>
                  <a:lnTo>
                    <a:pt x="6541" y="3482"/>
                  </a:lnTo>
                  <a:lnTo>
                    <a:pt x="6563" y="3488"/>
                  </a:lnTo>
                  <a:lnTo>
                    <a:pt x="6703" y="3530"/>
                  </a:lnTo>
                  <a:lnTo>
                    <a:pt x="6734" y="3543"/>
                  </a:lnTo>
                  <a:lnTo>
                    <a:pt x="6843" y="3601"/>
                  </a:lnTo>
                  <a:lnTo>
                    <a:pt x="6865" y="3615"/>
                  </a:lnTo>
                  <a:lnTo>
                    <a:pt x="6886" y="3633"/>
                  </a:lnTo>
                  <a:lnTo>
                    <a:pt x="6957" y="3705"/>
                  </a:lnTo>
                  <a:lnTo>
                    <a:pt x="6971" y="3721"/>
                  </a:lnTo>
                  <a:lnTo>
                    <a:pt x="6983" y="3739"/>
                  </a:lnTo>
                  <a:lnTo>
                    <a:pt x="6992" y="3758"/>
                  </a:lnTo>
                  <a:close/>
                  <a:moveTo>
                    <a:pt x="6272" y="5245"/>
                  </a:moveTo>
                  <a:lnTo>
                    <a:pt x="6163" y="5195"/>
                  </a:lnTo>
                  <a:lnTo>
                    <a:pt x="6163" y="6031"/>
                  </a:lnTo>
                  <a:lnTo>
                    <a:pt x="6298" y="5998"/>
                  </a:lnTo>
                  <a:lnTo>
                    <a:pt x="6436" y="5946"/>
                  </a:lnTo>
                  <a:lnTo>
                    <a:pt x="6547" y="5881"/>
                  </a:lnTo>
                  <a:lnTo>
                    <a:pt x="6622" y="5811"/>
                  </a:lnTo>
                  <a:lnTo>
                    <a:pt x="6665" y="5737"/>
                  </a:lnTo>
                  <a:lnTo>
                    <a:pt x="6679" y="5654"/>
                  </a:lnTo>
                  <a:lnTo>
                    <a:pt x="6664" y="5569"/>
                  </a:lnTo>
                  <a:lnTo>
                    <a:pt x="6620" y="5490"/>
                  </a:lnTo>
                  <a:lnTo>
                    <a:pt x="6539" y="5408"/>
                  </a:lnTo>
                  <a:lnTo>
                    <a:pt x="6420" y="5326"/>
                  </a:lnTo>
                  <a:lnTo>
                    <a:pt x="6272" y="5245"/>
                  </a:lnTo>
                  <a:close/>
                  <a:moveTo>
                    <a:pt x="5703" y="4613"/>
                  </a:moveTo>
                  <a:lnTo>
                    <a:pt x="5813" y="4663"/>
                  </a:lnTo>
                  <a:lnTo>
                    <a:pt x="5813" y="3827"/>
                  </a:lnTo>
                  <a:lnTo>
                    <a:pt x="5677" y="3860"/>
                  </a:lnTo>
                  <a:lnTo>
                    <a:pt x="5539" y="3912"/>
                  </a:lnTo>
                  <a:lnTo>
                    <a:pt x="5428" y="3977"/>
                  </a:lnTo>
                  <a:lnTo>
                    <a:pt x="5353" y="4047"/>
                  </a:lnTo>
                  <a:lnTo>
                    <a:pt x="5310" y="4121"/>
                  </a:lnTo>
                  <a:lnTo>
                    <a:pt x="5296" y="4204"/>
                  </a:lnTo>
                  <a:lnTo>
                    <a:pt x="5311" y="4289"/>
                  </a:lnTo>
                  <a:lnTo>
                    <a:pt x="5355" y="4368"/>
                  </a:lnTo>
                  <a:lnTo>
                    <a:pt x="5436" y="4450"/>
                  </a:lnTo>
                  <a:lnTo>
                    <a:pt x="5555" y="4532"/>
                  </a:lnTo>
                  <a:lnTo>
                    <a:pt x="5703" y="46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2" name="Outline"/>
            <p:cNvSpPr/>
            <p:nvPr/>
          </p:nvSpPr>
          <p:spPr>
            <a:xfrm>
              <a:off x="697932" y="4463816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552" y="4018"/>
                  </a:moveTo>
                  <a:lnTo>
                    <a:pt x="2807" y="2490"/>
                  </a:lnTo>
                  <a:lnTo>
                    <a:pt x="1271" y="1977"/>
                  </a:lnTo>
                  <a:lnTo>
                    <a:pt x="1241" y="1965"/>
                  </a:lnTo>
                  <a:lnTo>
                    <a:pt x="1212" y="1949"/>
                  </a:lnTo>
                  <a:lnTo>
                    <a:pt x="1186" y="1929"/>
                  </a:lnTo>
                  <a:lnTo>
                    <a:pt x="1163" y="1906"/>
                  </a:lnTo>
                  <a:lnTo>
                    <a:pt x="1143" y="1880"/>
                  </a:lnTo>
                  <a:lnTo>
                    <a:pt x="1126" y="1852"/>
                  </a:lnTo>
                  <a:lnTo>
                    <a:pt x="1114" y="1822"/>
                  </a:lnTo>
                  <a:lnTo>
                    <a:pt x="1105" y="1790"/>
                  </a:lnTo>
                  <a:lnTo>
                    <a:pt x="1101" y="1758"/>
                  </a:lnTo>
                  <a:lnTo>
                    <a:pt x="1100" y="1725"/>
                  </a:lnTo>
                  <a:lnTo>
                    <a:pt x="1105" y="1693"/>
                  </a:lnTo>
                  <a:lnTo>
                    <a:pt x="1113" y="1661"/>
                  </a:lnTo>
                  <a:lnTo>
                    <a:pt x="1125" y="1631"/>
                  </a:lnTo>
                  <a:lnTo>
                    <a:pt x="1141" y="1602"/>
                  </a:lnTo>
                  <a:lnTo>
                    <a:pt x="1161" y="1576"/>
                  </a:lnTo>
                  <a:lnTo>
                    <a:pt x="1184" y="1553"/>
                  </a:lnTo>
                  <a:lnTo>
                    <a:pt x="1210" y="1533"/>
                  </a:lnTo>
                  <a:lnTo>
                    <a:pt x="1238" y="1516"/>
                  </a:lnTo>
                  <a:lnTo>
                    <a:pt x="1268" y="1504"/>
                  </a:lnTo>
                  <a:lnTo>
                    <a:pt x="1300" y="1495"/>
                  </a:lnTo>
                  <a:lnTo>
                    <a:pt x="1332" y="1491"/>
                  </a:lnTo>
                  <a:lnTo>
                    <a:pt x="1365" y="1490"/>
                  </a:lnTo>
                  <a:lnTo>
                    <a:pt x="1397" y="1495"/>
                  </a:lnTo>
                  <a:lnTo>
                    <a:pt x="1429" y="1503"/>
                  </a:lnTo>
                  <a:lnTo>
                    <a:pt x="3168" y="2083"/>
                  </a:lnTo>
                  <a:lnTo>
                    <a:pt x="3198" y="2095"/>
                  </a:lnTo>
                  <a:lnTo>
                    <a:pt x="3226" y="2111"/>
                  </a:lnTo>
                  <a:lnTo>
                    <a:pt x="3252" y="2130"/>
                  </a:lnTo>
                  <a:lnTo>
                    <a:pt x="3275" y="2152"/>
                  </a:lnTo>
                  <a:lnTo>
                    <a:pt x="3294" y="2178"/>
                  </a:lnTo>
                  <a:lnTo>
                    <a:pt x="3311" y="2205"/>
                  </a:lnTo>
                  <a:lnTo>
                    <a:pt x="3324" y="2235"/>
                  </a:lnTo>
                  <a:lnTo>
                    <a:pt x="3333" y="2265"/>
                  </a:lnTo>
                  <a:lnTo>
                    <a:pt x="3338" y="2297"/>
                  </a:lnTo>
                  <a:lnTo>
                    <a:pt x="3339" y="2326"/>
                  </a:lnTo>
                  <a:lnTo>
                    <a:pt x="3339" y="2326"/>
                  </a:lnTo>
                  <a:lnTo>
                    <a:pt x="3427" y="2259"/>
                  </a:lnTo>
                  <a:lnTo>
                    <a:pt x="3434" y="2254"/>
                  </a:lnTo>
                  <a:lnTo>
                    <a:pt x="3523" y="2191"/>
                  </a:lnTo>
                  <a:lnTo>
                    <a:pt x="3530" y="2186"/>
                  </a:lnTo>
                  <a:lnTo>
                    <a:pt x="3622" y="2126"/>
                  </a:lnTo>
                  <a:lnTo>
                    <a:pt x="3629" y="2122"/>
                  </a:lnTo>
                  <a:lnTo>
                    <a:pt x="3723" y="2065"/>
                  </a:lnTo>
                  <a:lnTo>
                    <a:pt x="3730" y="2060"/>
                  </a:lnTo>
                  <a:lnTo>
                    <a:pt x="3826" y="2007"/>
                  </a:lnTo>
                  <a:lnTo>
                    <a:pt x="3833" y="2003"/>
                  </a:lnTo>
                  <a:lnTo>
                    <a:pt x="3931" y="1952"/>
                  </a:lnTo>
                  <a:lnTo>
                    <a:pt x="3939" y="1948"/>
                  </a:lnTo>
                  <a:lnTo>
                    <a:pt x="4038" y="1901"/>
                  </a:lnTo>
                  <a:lnTo>
                    <a:pt x="4046" y="1898"/>
                  </a:lnTo>
                  <a:lnTo>
                    <a:pt x="4147" y="1854"/>
                  </a:lnTo>
                  <a:lnTo>
                    <a:pt x="4155" y="1851"/>
                  </a:lnTo>
                  <a:lnTo>
                    <a:pt x="4258" y="1810"/>
                  </a:lnTo>
                  <a:lnTo>
                    <a:pt x="4266" y="1807"/>
                  </a:lnTo>
                  <a:lnTo>
                    <a:pt x="4370" y="1771"/>
                  </a:lnTo>
                  <a:lnTo>
                    <a:pt x="4378" y="1768"/>
                  </a:lnTo>
                  <a:lnTo>
                    <a:pt x="4483" y="1735"/>
                  </a:lnTo>
                  <a:lnTo>
                    <a:pt x="4492" y="1733"/>
                  </a:lnTo>
                  <a:lnTo>
                    <a:pt x="4598" y="1703"/>
                  </a:lnTo>
                  <a:lnTo>
                    <a:pt x="4606" y="1701"/>
                  </a:lnTo>
                  <a:lnTo>
                    <a:pt x="4713" y="1676"/>
                  </a:lnTo>
                  <a:lnTo>
                    <a:pt x="4721" y="1674"/>
                  </a:lnTo>
                  <a:lnTo>
                    <a:pt x="4829" y="1652"/>
                  </a:lnTo>
                  <a:lnTo>
                    <a:pt x="4837" y="1650"/>
                  </a:lnTo>
                  <a:lnTo>
                    <a:pt x="4946" y="1632"/>
                  </a:lnTo>
                  <a:lnTo>
                    <a:pt x="4954" y="1631"/>
                  </a:lnTo>
                  <a:lnTo>
                    <a:pt x="5063" y="1617"/>
                  </a:lnTo>
                  <a:lnTo>
                    <a:pt x="5071" y="1616"/>
                  </a:lnTo>
                  <a:lnTo>
                    <a:pt x="5180" y="1605"/>
                  </a:lnTo>
                  <a:lnTo>
                    <a:pt x="5189" y="1605"/>
                  </a:lnTo>
                  <a:lnTo>
                    <a:pt x="5299" y="1598"/>
                  </a:lnTo>
                  <a:lnTo>
                    <a:pt x="5307" y="1597"/>
                  </a:lnTo>
                  <a:lnTo>
                    <a:pt x="5417" y="1594"/>
                  </a:lnTo>
                  <a:lnTo>
                    <a:pt x="5426" y="1594"/>
                  </a:lnTo>
                  <a:lnTo>
                    <a:pt x="5535" y="1595"/>
                  </a:lnTo>
                  <a:lnTo>
                    <a:pt x="5544" y="1595"/>
                  </a:lnTo>
                  <a:lnTo>
                    <a:pt x="5654" y="1600"/>
                  </a:lnTo>
                  <a:lnTo>
                    <a:pt x="5663" y="1600"/>
                  </a:lnTo>
                  <a:lnTo>
                    <a:pt x="5772" y="1609"/>
                  </a:lnTo>
                  <a:lnTo>
                    <a:pt x="5781" y="1609"/>
                  </a:lnTo>
                  <a:lnTo>
                    <a:pt x="5891" y="1622"/>
                  </a:lnTo>
                  <a:lnTo>
                    <a:pt x="5899" y="1623"/>
                  </a:lnTo>
                  <a:lnTo>
                    <a:pt x="6008" y="1638"/>
                  </a:lnTo>
                  <a:lnTo>
                    <a:pt x="6016" y="1640"/>
                  </a:lnTo>
                  <a:lnTo>
                    <a:pt x="6125" y="1659"/>
                  </a:lnTo>
                  <a:lnTo>
                    <a:pt x="6133" y="1661"/>
                  </a:lnTo>
                  <a:lnTo>
                    <a:pt x="6241" y="1684"/>
                  </a:lnTo>
                  <a:lnTo>
                    <a:pt x="6249" y="1686"/>
                  </a:lnTo>
                  <a:lnTo>
                    <a:pt x="6356" y="1713"/>
                  </a:lnTo>
                  <a:lnTo>
                    <a:pt x="6364" y="1715"/>
                  </a:lnTo>
                  <a:lnTo>
                    <a:pt x="6469" y="1746"/>
                  </a:lnTo>
                  <a:lnTo>
                    <a:pt x="6478" y="1748"/>
                  </a:lnTo>
                  <a:lnTo>
                    <a:pt x="6582" y="1782"/>
                  </a:lnTo>
                  <a:lnTo>
                    <a:pt x="6590" y="1785"/>
                  </a:lnTo>
                  <a:lnTo>
                    <a:pt x="6693" y="1823"/>
                  </a:lnTo>
                  <a:lnTo>
                    <a:pt x="6701" y="1826"/>
                  </a:lnTo>
                  <a:lnTo>
                    <a:pt x="6803" y="1867"/>
                  </a:lnTo>
                  <a:lnTo>
                    <a:pt x="6810" y="1871"/>
                  </a:lnTo>
                  <a:lnTo>
                    <a:pt x="6911" y="1915"/>
                  </a:lnTo>
                  <a:lnTo>
                    <a:pt x="6918" y="1919"/>
                  </a:lnTo>
                  <a:lnTo>
                    <a:pt x="7017" y="1967"/>
                  </a:lnTo>
                  <a:lnTo>
                    <a:pt x="7025" y="1971"/>
                  </a:lnTo>
                  <a:lnTo>
                    <a:pt x="7122" y="2022"/>
                  </a:lnTo>
                  <a:lnTo>
                    <a:pt x="7129" y="2027"/>
                  </a:lnTo>
                  <a:lnTo>
                    <a:pt x="7225" y="2082"/>
                  </a:lnTo>
                  <a:lnTo>
                    <a:pt x="7232" y="2086"/>
                  </a:lnTo>
                  <a:lnTo>
                    <a:pt x="7326" y="2144"/>
                  </a:lnTo>
                  <a:lnTo>
                    <a:pt x="7333" y="2149"/>
                  </a:lnTo>
                  <a:lnTo>
                    <a:pt x="7424" y="2211"/>
                  </a:lnTo>
                  <a:lnTo>
                    <a:pt x="7432" y="2216"/>
                  </a:lnTo>
                  <a:lnTo>
                    <a:pt x="7521" y="2280"/>
                  </a:lnTo>
                  <a:lnTo>
                    <a:pt x="7528" y="2285"/>
                  </a:lnTo>
                  <a:lnTo>
                    <a:pt x="7615" y="2353"/>
                  </a:lnTo>
                  <a:lnTo>
                    <a:pt x="7621" y="2359"/>
                  </a:lnTo>
                  <a:lnTo>
                    <a:pt x="7706" y="2429"/>
                  </a:lnTo>
                  <a:lnTo>
                    <a:pt x="7712" y="2435"/>
                  </a:lnTo>
                  <a:lnTo>
                    <a:pt x="7794" y="2508"/>
                  </a:lnTo>
                  <a:lnTo>
                    <a:pt x="7800" y="2514"/>
                  </a:lnTo>
                  <a:lnTo>
                    <a:pt x="7879" y="2590"/>
                  </a:lnTo>
                  <a:lnTo>
                    <a:pt x="7885" y="2596"/>
                  </a:lnTo>
                  <a:lnTo>
                    <a:pt x="7962" y="2674"/>
                  </a:lnTo>
                  <a:lnTo>
                    <a:pt x="7968" y="2680"/>
                  </a:lnTo>
                  <a:lnTo>
                    <a:pt x="8042" y="2762"/>
                  </a:lnTo>
                  <a:lnTo>
                    <a:pt x="8047" y="2768"/>
                  </a:lnTo>
                  <a:lnTo>
                    <a:pt x="8118" y="2852"/>
                  </a:lnTo>
                  <a:lnTo>
                    <a:pt x="8124" y="2858"/>
                  </a:lnTo>
                  <a:lnTo>
                    <a:pt x="8192" y="2944"/>
                  </a:lnTo>
                  <a:lnTo>
                    <a:pt x="8197" y="2951"/>
                  </a:lnTo>
                  <a:lnTo>
                    <a:pt x="8262" y="3039"/>
                  </a:lnTo>
                  <a:lnTo>
                    <a:pt x="8267" y="3046"/>
                  </a:lnTo>
                  <a:lnTo>
                    <a:pt x="8329" y="3137"/>
                  </a:lnTo>
                  <a:lnTo>
                    <a:pt x="8334" y="3144"/>
                  </a:lnTo>
                  <a:lnTo>
                    <a:pt x="8393" y="3237"/>
                  </a:lnTo>
                  <a:lnTo>
                    <a:pt x="8397" y="3244"/>
                  </a:lnTo>
                  <a:lnTo>
                    <a:pt x="8453" y="3339"/>
                  </a:lnTo>
                  <a:lnTo>
                    <a:pt x="8457" y="3347"/>
                  </a:lnTo>
                  <a:lnTo>
                    <a:pt x="8510" y="3444"/>
                  </a:lnTo>
                  <a:lnTo>
                    <a:pt x="8514" y="3452"/>
                  </a:lnTo>
                  <a:lnTo>
                    <a:pt x="8563" y="3551"/>
                  </a:lnTo>
                  <a:lnTo>
                    <a:pt x="8567" y="3559"/>
                  </a:lnTo>
                  <a:lnTo>
                    <a:pt x="8612" y="3659"/>
                  </a:lnTo>
                  <a:lnTo>
                    <a:pt x="8616" y="3667"/>
                  </a:lnTo>
                  <a:lnTo>
                    <a:pt x="8658" y="3768"/>
                  </a:lnTo>
                  <a:lnTo>
                    <a:pt x="8661" y="3776"/>
                  </a:lnTo>
                  <a:lnTo>
                    <a:pt x="8699" y="3879"/>
                  </a:lnTo>
                  <a:lnTo>
                    <a:pt x="8702" y="3887"/>
                  </a:lnTo>
                  <a:lnTo>
                    <a:pt x="8737" y="3992"/>
                  </a:lnTo>
                  <a:lnTo>
                    <a:pt x="8739" y="4000"/>
                  </a:lnTo>
                  <a:lnTo>
                    <a:pt x="8771" y="4105"/>
                  </a:lnTo>
                  <a:lnTo>
                    <a:pt x="8773" y="4113"/>
                  </a:lnTo>
                  <a:lnTo>
                    <a:pt x="8801" y="4219"/>
                  </a:lnTo>
                  <a:lnTo>
                    <a:pt x="8803" y="4228"/>
                  </a:lnTo>
                  <a:lnTo>
                    <a:pt x="8827" y="4335"/>
                  </a:lnTo>
                  <a:lnTo>
                    <a:pt x="8828" y="4343"/>
                  </a:lnTo>
                  <a:lnTo>
                    <a:pt x="8849" y="4451"/>
                  </a:lnTo>
                  <a:lnTo>
                    <a:pt x="8850" y="4459"/>
                  </a:lnTo>
                  <a:lnTo>
                    <a:pt x="8866" y="4568"/>
                  </a:lnTo>
                  <a:lnTo>
                    <a:pt x="8868" y="4576"/>
                  </a:lnTo>
                  <a:lnTo>
                    <a:pt x="8880" y="4685"/>
                  </a:lnTo>
                  <a:lnTo>
                    <a:pt x="8881" y="4694"/>
                  </a:lnTo>
                  <a:lnTo>
                    <a:pt x="8890" y="4803"/>
                  </a:lnTo>
                  <a:lnTo>
                    <a:pt x="8891" y="4812"/>
                  </a:lnTo>
                  <a:lnTo>
                    <a:pt x="8896" y="4922"/>
                  </a:lnTo>
                  <a:lnTo>
                    <a:pt x="8896" y="4930"/>
                  </a:lnTo>
                  <a:lnTo>
                    <a:pt x="8898" y="5041"/>
                  </a:lnTo>
                  <a:lnTo>
                    <a:pt x="8898" y="5049"/>
                  </a:lnTo>
                  <a:lnTo>
                    <a:pt x="8896" y="5160"/>
                  </a:lnTo>
                  <a:lnTo>
                    <a:pt x="8895" y="5168"/>
                  </a:lnTo>
                  <a:lnTo>
                    <a:pt x="8889" y="5278"/>
                  </a:lnTo>
                  <a:lnTo>
                    <a:pt x="8889" y="5287"/>
                  </a:lnTo>
                  <a:lnTo>
                    <a:pt x="8879" y="5397"/>
                  </a:lnTo>
                  <a:lnTo>
                    <a:pt x="8878" y="5405"/>
                  </a:lnTo>
                  <a:lnTo>
                    <a:pt x="8864" y="5514"/>
                  </a:lnTo>
                  <a:lnTo>
                    <a:pt x="8863" y="5523"/>
                  </a:lnTo>
                  <a:lnTo>
                    <a:pt x="8845" y="5631"/>
                  </a:lnTo>
                  <a:lnTo>
                    <a:pt x="8844" y="5639"/>
                  </a:lnTo>
                  <a:lnTo>
                    <a:pt x="8823" y="5747"/>
                  </a:lnTo>
                  <a:lnTo>
                    <a:pt x="8821" y="5756"/>
                  </a:lnTo>
                  <a:lnTo>
                    <a:pt x="8796" y="5862"/>
                  </a:lnTo>
                  <a:lnTo>
                    <a:pt x="8794" y="5871"/>
                  </a:lnTo>
                  <a:lnTo>
                    <a:pt x="8766" y="5976"/>
                  </a:lnTo>
                  <a:lnTo>
                    <a:pt x="8763" y="5985"/>
                  </a:lnTo>
                  <a:lnTo>
                    <a:pt x="8731" y="6090"/>
                  </a:lnTo>
                  <a:lnTo>
                    <a:pt x="8729" y="6098"/>
                  </a:lnTo>
                  <a:lnTo>
                    <a:pt x="8693" y="6201"/>
                  </a:lnTo>
                  <a:lnTo>
                    <a:pt x="8690" y="6209"/>
                  </a:lnTo>
                  <a:lnTo>
                    <a:pt x="8651" y="6312"/>
                  </a:lnTo>
                  <a:lnTo>
                    <a:pt x="8648" y="6320"/>
                  </a:lnTo>
                  <a:lnTo>
                    <a:pt x="8605" y="6421"/>
                  </a:lnTo>
                  <a:lnTo>
                    <a:pt x="8602" y="6429"/>
                  </a:lnTo>
                  <a:lnTo>
                    <a:pt x="8556" y="6529"/>
                  </a:lnTo>
                  <a:lnTo>
                    <a:pt x="8552" y="6537"/>
                  </a:lnTo>
                  <a:lnTo>
                    <a:pt x="8502" y="6635"/>
                  </a:lnTo>
                  <a:lnTo>
                    <a:pt x="8498" y="6643"/>
                  </a:lnTo>
                  <a:lnTo>
                    <a:pt x="8445" y="6739"/>
                  </a:lnTo>
                  <a:lnTo>
                    <a:pt x="8440" y="6747"/>
                  </a:lnTo>
                  <a:lnTo>
                    <a:pt x="8384" y="6841"/>
                  </a:lnTo>
                  <a:lnTo>
                    <a:pt x="8379" y="6849"/>
                  </a:lnTo>
                  <a:lnTo>
                    <a:pt x="8320" y="6941"/>
                  </a:lnTo>
                  <a:lnTo>
                    <a:pt x="8315" y="6948"/>
                  </a:lnTo>
                  <a:lnTo>
                    <a:pt x="8252" y="7039"/>
                  </a:lnTo>
                  <a:lnTo>
                    <a:pt x="8247" y="7046"/>
                  </a:lnTo>
                  <a:lnTo>
                    <a:pt x="8182" y="7134"/>
                  </a:lnTo>
                  <a:lnTo>
                    <a:pt x="8176" y="7141"/>
                  </a:lnTo>
                  <a:lnTo>
                    <a:pt x="8108" y="7226"/>
                  </a:lnTo>
                  <a:lnTo>
                    <a:pt x="8102" y="7233"/>
                  </a:lnTo>
                  <a:lnTo>
                    <a:pt x="8031" y="7316"/>
                  </a:lnTo>
                  <a:lnTo>
                    <a:pt x="8025" y="7322"/>
                  </a:lnTo>
                  <a:lnTo>
                    <a:pt x="7950" y="7403"/>
                  </a:lnTo>
                  <a:lnTo>
                    <a:pt x="7944" y="7409"/>
                  </a:lnTo>
                  <a:lnTo>
                    <a:pt x="7867" y="7487"/>
                  </a:lnTo>
                  <a:lnTo>
                    <a:pt x="7861" y="7493"/>
                  </a:lnTo>
                  <a:lnTo>
                    <a:pt x="7781" y="7569"/>
                  </a:lnTo>
                  <a:lnTo>
                    <a:pt x="7775" y="7574"/>
                  </a:lnTo>
                  <a:lnTo>
                    <a:pt x="7693" y="7647"/>
                  </a:lnTo>
                  <a:lnTo>
                    <a:pt x="7686" y="7653"/>
                  </a:lnTo>
                  <a:lnTo>
                    <a:pt x="7601" y="7722"/>
                  </a:lnTo>
                  <a:lnTo>
                    <a:pt x="7594" y="7728"/>
                  </a:lnTo>
                  <a:lnTo>
                    <a:pt x="7507" y="7795"/>
                  </a:lnTo>
                  <a:lnTo>
                    <a:pt x="7500" y="7800"/>
                  </a:lnTo>
                  <a:lnTo>
                    <a:pt x="7410" y="7864"/>
                  </a:lnTo>
                  <a:lnTo>
                    <a:pt x="7403" y="7868"/>
                  </a:lnTo>
                  <a:lnTo>
                    <a:pt x="7311" y="7929"/>
                  </a:lnTo>
                  <a:lnTo>
                    <a:pt x="7304" y="7934"/>
                  </a:lnTo>
                  <a:lnTo>
                    <a:pt x="7210" y="7992"/>
                  </a:lnTo>
                  <a:lnTo>
                    <a:pt x="7203" y="7996"/>
                  </a:lnTo>
                  <a:lnTo>
                    <a:pt x="7107" y="8050"/>
                  </a:lnTo>
                  <a:lnTo>
                    <a:pt x="7100" y="8054"/>
                  </a:lnTo>
                  <a:lnTo>
                    <a:pt x="7002" y="8105"/>
                  </a:lnTo>
                  <a:lnTo>
                    <a:pt x="6995" y="8109"/>
                  </a:lnTo>
                  <a:lnTo>
                    <a:pt x="6896" y="8157"/>
                  </a:lnTo>
                  <a:lnTo>
                    <a:pt x="6888" y="8160"/>
                  </a:lnTo>
                  <a:lnTo>
                    <a:pt x="6787" y="8204"/>
                  </a:lnTo>
                  <a:lnTo>
                    <a:pt x="6779" y="8207"/>
                  </a:lnTo>
                  <a:lnTo>
                    <a:pt x="6677" y="8248"/>
                  </a:lnTo>
                  <a:lnTo>
                    <a:pt x="6669" y="8251"/>
                  </a:lnTo>
                  <a:lnTo>
                    <a:pt x="6566" y="8288"/>
                  </a:lnTo>
                  <a:lnTo>
                    <a:pt x="6558" y="8291"/>
                  </a:lnTo>
                  <a:lnTo>
                    <a:pt x="6454" y="8324"/>
                  </a:lnTo>
                  <a:lnTo>
                    <a:pt x="6445" y="8327"/>
                  </a:lnTo>
                  <a:lnTo>
                    <a:pt x="6340" y="8356"/>
                  </a:lnTo>
                  <a:lnTo>
                    <a:pt x="6331" y="8359"/>
                  </a:lnTo>
                  <a:lnTo>
                    <a:pt x="6225" y="8385"/>
                  </a:lnTo>
                  <a:lnTo>
                    <a:pt x="6216" y="8387"/>
                  </a:lnTo>
                  <a:lnTo>
                    <a:pt x="6109" y="8409"/>
                  </a:lnTo>
                  <a:lnTo>
                    <a:pt x="6100" y="8411"/>
                  </a:lnTo>
                  <a:lnTo>
                    <a:pt x="5992" y="8429"/>
                  </a:lnTo>
                  <a:lnTo>
                    <a:pt x="5983" y="8431"/>
                  </a:lnTo>
                  <a:lnTo>
                    <a:pt x="5874" y="8446"/>
                  </a:lnTo>
                  <a:lnTo>
                    <a:pt x="5866" y="8447"/>
                  </a:lnTo>
                  <a:lnTo>
                    <a:pt x="5756" y="8458"/>
                  </a:lnTo>
                  <a:lnTo>
                    <a:pt x="5747" y="8459"/>
                  </a:lnTo>
                  <a:lnTo>
                    <a:pt x="5637" y="8466"/>
                  </a:lnTo>
                  <a:lnTo>
                    <a:pt x="5629" y="8467"/>
                  </a:lnTo>
                  <a:lnTo>
                    <a:pt x="5519" y="8470"/>
                  </a:lnTo>
                  <a:lnTo>
                    <a:pt x="5510" y="8471"/>
                  </a:lnTo>
                  <a:lnTo>
                    <a:pt x="5400" y="8470"/>
                  </a:lnTo>
                  <a:lnTo>
                    <a:pt x="5392" y="8470"/>
                  </a:lnTo>
                  <a:lnTo>
                    <a:pt x="5282" y="8466"/>
                  </a:lnTo>
                  <a:lnTo>
                    <a:pt x="5273" y="8466"/>
                  </a:lnTo>
                  <a:lnTo>
                    <a:pt x="5164" y="8458"/>
                  </a:lnTo>
                  <a:lnTo>
                    <a:pt x="5155" y="8457"/>
                  </a:lnTo>
                  <a:lnTo>
                    <a:pt x="5046" y="8446"/>
                  </a:lnTo>
                  <a:lnTo>
                    <a:pt x="5038" y="8445"/>
                  </a:lnTo>
                  <a:lnTo>
                    <a:pt x="4929" y="8430"/>
                  </a:lnTo>
                  <a:lnTo>
                    <a:pt x="4920" y="8428"/>
                  </a:lnTo>
                  <a:lnTo>
                    <a:pt x="4812" y="8409"/>
                  </a:lnTo>
                  <a:lnTo>
                    <a:pt x="4804" y="8408"/>
                  </a:lnTo>
                  <a:lnTo>
                    <a:pt x="4697" y="8385"/>
                  </a:lnTo>
                  <a:lnTo>
                    <a:pt x="4688" y="8383"/>
                  </a:lnTo>
                  <a:lnTo>
                    <a:pt x="4582" y="8357"/>
                  </a:lnTo>
                  <a:lnTo>
                    <a:pt x="4573" y="8355"/>
                  </a:lnTo>
                  <a:lnTo>
                    <a:pt x="4467" y="8325"/>
                  </a:lnTo>
                  <a:lnTo>
                    <a:pt x="4459" y="8322"/>
                  </a:lnTo>
                  <a:lnTo>
                    <a:pt x="4354" y="8288"/>
                  </a:lnTo>
                  <a:lnTo>
                    <a:pt x="4346" y="8286"/>
                  </a:lnTo>
                  <a:lnTo>
                    <a:pt x="4242" y="8248"/>
                  </a:lnTo>
                  <a:lnTo>
                    <a:pt x="4234" y="8245"/>
                  </a:lnTo>
                  <a:lnTo>
                    <a:pt x="4132" y="8204"/>
                  </a:lnTo>
                  <a:lnTo>
                    <a:pt x="4124" y="8201"/>
                  </a:lnTo>
                  <a:lnTo>
                    <a:pt x="4023" y="8156"/>
                  </a:lnTo>
                  <a:lnTo>
                    <a:pt x="4015" y="8153"/>
                  </a:lnTo>
                  <a:lnTo>
                    <a:pt x="3916" y="8105"/>
                  </a:lnTo>
                  <a:lnTo>
                    <a:pt x="3908" y="8101"/>
                  </a:lnTo>
                  <a:lnTo>
                    <a:pt x="3811" y="8050"/>
                  </a:lnTo>
                  <a:lnTo>
                    <a:pt x="3804" y="8046"/>
                  </a:lnTo>
                  <a:lnTo>
                    <a:pt x="3708" y="7992"/>
                  </a:lnTo>
                  <a:lnTo>
                    <a:pt x="3701" y="7987"/>
                  </a:lnTo>
                  <a:lnTo>
                    <a:pt x="3608" y="7930"/>
                  </a:lnTo>
                  <a:lnTo>
                    <a:pt x="3600" y="7925"/>
                  </a:lnTo>
                  <a:lnTo>
                    <a:pt x="3509" y="7864"/>
                  </a:lnTo>
                  <a:lnTo>
                    <a:pt x="3502" y="7859"/>
                  </a:lnTo>
                  <a:lnTo>
                    <a:pt x="3413" y="7796"/>
                  </a:lnTo>
                  <a:lnTo>
                    <a:pt x="3406" y="7790"/>
                  </a:lnTo>
                  <a:lnTo>
                    <a:pt x="3319" y="7723"/>
                  </a:lnTo>
                  <a:lnTo>
                    <a:pt x="3312" y="7718"/>
                  </a:lnTo>
                  <a:lnTo>
                    <a:pt x="3228" y="7648"/>
                  </a:lnTo>
                  <a:lnTo>
                    <a:pt x="3221" y="7643"/>
                  </a:lnTo>
                  <a:lnTo>
                    <a:pt x="3139" y="7570"/>
                  </a:lnTo>
                  <a:lnTo>
                    <a:pt x="3133" y="7564"/>
                  </a:lnTo>
                  <a:lnTo>
                    <a:pt x="3053" y="7488"/>
                  </a:lnTo>
                  <a:lnTo>
                    <a:pt x="3047" y="7482"/>
                  </a:lnTo>
                  <a:lnTo>
                    <a:pt x="2969" y="7404"/>
                  </a:lnTo>
                  <a:lnTo>
                    <a:pt x="2963" y="7397"/>
                  </a:lnTo>
                  <a:lnTo>
                    <a:pt x="2889" y="7316"/>
                  </a:lnTo>
                  <a:lnTo>
                    <a:pt x="2883" y="7310"/>
                  </a:lnTo>
                  <a:lnTo>
                    <a:pt x="2811" y="7226"/>
                  </a:lnTo>
                  <a:lnTo>
                    <a:pt x="2806" y="7219"/>
                  </a:lnTo>
                  <a:lnTo>
                    <a:pt x="2737" y="7133"/>
                  </a:lnTo>
                  <a:lnTo>
                    <a:pt x="2732" y="7126"/>
                  </a:lnTo>
                  <a:lnTo>
                    <a:pt x="2667" y="7038"/>
                  </a:lnTo>
                  <a:lnTo>
                    <a:pt x="2662" y="7031"/>
                  </a:lnTo>
                  <a:lnTo>
                    <a:pt x="2599" y="6941"/>
                  </a:lnTo>
                  <a:lnTo>
                    <a:pt x="2595" y="6934"/>
                  </a:lnTo>
                  <a:lnTo>
                    <a:pt x="2535" y="6841"/>
                  </a:lnTo>
                  <a:lnTo>
                    <a:pt x="2531" y="6834"/>
                  </a:lnTo>
                  <a:lnTo>
                    <a:pt x="2475" y="6740"/>
                  </a:lnTo>
                  <a:lnTo>
                    <a:pt x="2471" y="6732"/>
                  </a:lnTo>
                  <a:lnTo>
                    <a:pt x="2418" y="6636"/>
                  </a:lnTo>
                  <a:lnTo>
                    <a:pt x="2414" y="6629"/>
                  </a:lnTo>
                  <a:lnTo>
                    <a:pt x="2365" y="6531"/>
                  </a:lnTo>
                  <a:lnTo>
                    <a:pt x="2361" y="6523"/>
                  </a:lnTo>
                  <a:lnTo>
                    <a:pt x="2315" y="6423"/>
                  </a:lnTo>
                  <a:lnTo>
                    <a:pt x="2312" y="6416"/>
                  </a:lnTo>
                  <a:lnTo>
                    <a:pt x="2269" y="6314"/>
                  </a:lnTo>
                  <a:lnTo>
                    <a:pt x="2266" y="6306"/>
                  </a:lnTo>
                  <a:lnTo>
                    <a:pt x="2227" y="6204"/>
                  </a:lnTo>
                  <a:lnTo>
                    <a:pt x="2224" y="6196"/>
                  </a:lnTo>
                  <a:lnTo>
                    <a:pt x="2188" y="6092"/>
                  </a:lnTo>
                  <a:lnTo>
                    <a:pt x="2186" y="6083"/>
                  </a:lnTo>
                  <a:lnTo>
                    <a:pt x="2154" y="5978"/>
                  </a:lnTo>
                  <a:lnTo>
                    <a:pt x="2152" y="5970"/>
                  </a:lnTo>
                  <a:lnTo>
                    <a:pt x="2123" y="5863"/>
                  </a:lnTo>
                  <a:lnTo>
                    <a:pt x="2117" y="5831"/>
                  </a:lnTo>
                  <a:lnTo>
                    <a:pt x="2115" y="5798"/>
                  </a:lnTo>
                  <a:lnTo>
                    <a:pt x="2117" y="5766"/>
                  </a:lnTo>
                  <a:lnTo>
                    <a:pt x="2124" y="5734"/>
                  </a:lnTo>
                  <a:lnTo>
                    <a:pt x="2134" y="5703"/>
                  </a:lnTo>
                  <a:lnTo>
                    <a:pt x="2149" y="5673"/>
                  </a:lnTo>
                  <a:lnTo>
                    <a:pt x="2167" y="5646"/>
                  </a:lnTo>
                  <a:lnTo>
                    <a:pt x="2189" y="5622"/>
                  </a:lnTo>
                  <a:lnTo>
                    <a:pt x="2213" y="5600"/>
                  </a:lnTo>
                  <a:lnTo>
                    <a:pt x="2241" y="5582"/>
                  </a:lnTo>
                  <a:lnTo>
                    <a:pt x="2270" y="5568"/>
                  </a:lnTo>
                  <a:lnTo>
                    <a:pt x="2301" y="5557"/>
                  </a:lnTo>
                  <a:lnTo>
                    <a:pt x="2333" y="5551"/>
                  </a:lnTo>
                  <a:lnTo>
                    <a:pt x="2366" y="5549"/>
                  </a:lnTo>
                  <a:lnTo>
                    <a:pt x="2398" y="5551"/>
                  </a:lnTo>
                  <a:lnTo>
                    <a:pt x="2430" y="5558"/>
                  </a:lnTo>
                  <a:lnTo>
                    <a:pt x="2461" y="5568"/>
                  </a:lnTo>
                  <a:lnTo>
                    <a:pt x="2491" y="5583"/>
                  </a:lnTo>
                  <a:lnTo>
                    <a:pt x="2518" y="5601"/>
                  </a:lnTo>
                  <a:lnTo>
                    <a:pt x="2542" y="5623"/>
                  </a:lnTo>
                  <a:lnTo>
                    <a:pt x="2564" y="5647"/>
                  </a:lnTo>
                  <a:lnTo>
                    <a:pt x="2582" y="5675"/>
                  </a:lnTo>
                  <a:lnTo>
                    <a:pt x="2596" y="5704"/>
                  </a:lnTo>
                  <a:lnTo>
                    <a:pt x="2607" y="5735"/>
                  </a:lnTo>
                  <a:lnTo>
                    <a:pt x="2634" y="5837"/>
                  </a:lnTo>
                  <a:lnTo>
                    <a:pt x="2663" y="5934"/>
                  </a:lnTo>
                  <a:lnTo>
                    <a:pt x="2696" y="6030"/>
                  </a:lnTo>
                  <a:lnTo>
                    <a:pt x="2732" y="6125"/>
                  </a:lnTo>
                  <a:lnTo>
                    <a:pt x="2771" y="6218"/>
                  </a:lnTo>
                  <a:lnTo>
                    <a:pt x="2813" y="6310"/>
                  </a:lnTo>
                  <a:lnTo>
                    <a:pt x="2859" y="6400"/>
                  </a:lnTo>
                  <a:lnTo>
                    <a:pt x="2907" y="6488"/>
                  </a:lnTo>
                  <a:lnTo>
                    <a:pt x="2959" y="6575"/>
                  </a:lnTo>
                  <a:lnTo>
                    <a:pt x="3013" y="6660"/>
                  </a:lnTo>
                  <a:lnTo>
                    <a:pt x="3071" y="6744"/>
                  </a:lnTo>
                  <a:lnTo>
                    <a:pt x="3131" y="6825"/>
                  </a:lnTo>
                  <a:lnTo>
                    <a:pt x="3194" y="6904"/>
                  </a:lnTo>
                  <a:lnTo>
                    <a:pt x="3260" y="6981"/>
                  </a:lnTo>
                  <a:lnTo>
                    <a:pt x="3329" y="7056"/>
                  </a:lnTo>
                  <a:lnTo>
                    <a:pt x="3400" y="7129"/>
                  </a:lnTo>
                  <a:lnTo>
                    <a:pt x="3474" y="7198"/>
                  </a:lnTo>
                  <a:lnTo>
                    <a:pt x="3549" y="7265"/>
                  </a:lnTo>
                  <a:lnTo>
                    <a:pt x="3627" y="7330"/>
                  </a:lnTo>
                  <a:lnTo>
                    <a:pt x="3707" y="7392"/>
                  </a:lnTo>
                  <a:lnTo>
                    <a:pt x="3790" y="7450"/>
                  </a:lnTo>
                  <a:lnTo>
                    <a:pt x="3874" y="7506"/>
                  </a:lnTo>
                  <a:lnTo>
                    <a:pt x="3960" y="7559"/>
                  </a:lnTo>
                  <a:lnTo>
                    <a:pt x="4048" y="7610"/>
                  </a:lnTo>
                  <a:lnTo>
                    <a:pt x="4137" y="7657"/>
                  </a:lnTo>
                  <a:lnTo>
                    <a:pt x="4228" y="7701"/>
                  </a:lnTo>
                  <a:lnTo>
                    <a:pt x="4321" y="7742"/>
                  </a:lnTo>
                  <a:lnTo>
                    <a:pt x="4416" y="7779"/>
                  </a:lnTo>
                  <a:lnTo>
                    <a:pt x="4511" y="7814"/>
                  </a:lnTo>
                  <a:lnTo>
                    <a:pt x="4608" y="7845"/>
                  </a:lnTo>
                  <a:lnTo>
                    <a:pt x="4706" y="7873"/>
                  </a:lnTo>
                  <a:lnTo>
                    <a:pt x="4804" y="7897"/>
                  </a:lnTo>
                  <a:lnTo>
                    <a:pt x="4903" y="7918"/>
                  </a:lnTo>
                  <a:lnTo>
                    <a:pt x="5003" y="7935"/>
                  </a:lnTo>
                  <a:lnTo>
                    <a:pt x="5103" y="7949"/>
                  </a:lnTo>
                  <a:lnTo>
                    <a:pt x="5203" y="7960"/>
                  </a:lnTo>
                  <a:lnTo>
                    <a:pt x="5304" y="7967"/>
                  </a:lnTo>
                  <a:lnTo>
                    <a:pt x="5405" y="7970"/>
                  </a:lnTo>
                  <a:lnTo>
                    <a:pt x="5506" y="7971"/>
                  </a:lnTo>
                  <a:lnTo>
                    <a:pt x="5608" y="7967"/>
                  </a:lnTo>
                  <a:lnTo>
                    <a:pt x="5709" y="7960"/>
                  </a:lnTo>
                  <a:lnTo>
                    <a:pt x="5810" y="7950"/>
                  </a:lnTo>
                  <a:lnTo>
                    <a:pt x="5911" y="7936"/>
                  </a:lnTo>
                  <a:lnTo>
                    <a:pt x="6011" y="7919"/>
                  </a:lnTo>
                  <a:lnTo>
                    <a:pt x="6110" y="7898"/>
                  </a:lnTo>
                  <a:lnTo>
                    <a:pt x="6208" y="7874"/>
                  </a:lnTo>
                  <a:lnTo>
                    <a:pt x="6305" y="7847"/>
                  </a:lnTo>
                  <a:lnTo>
                    <a:pt x="6402" y="7816"/>
                  </a:lnTo>
                  <a:lnTo>
                    <a:pt x="6497" y="7782"/>
                  </a:lnTo>
                  <a:lnTo>
                    <a:pt x="6591" y="7744"/>
                  </a:lnTo>
                  <a:lnTo>
                    <a:pt x="6683" y="7704"/>
                  </a:lnTo>
                  <a:lnTo>
                    <a:pt x="6774" y="7660"/>
                  </a:lnTo>
                  <a:lnTo>
                    <a:pt x="6864" y="7613"/>
                  </a:lnTo>
                  <a:lnTo>
                    <a:pt x="6952" y="7563"/>
                  </a:lnTo>
                  <a:lnTo>
                    <a:pt x="7039" y="7510"/>
                  </a:lnTo>
                  <a:lnTo>
                    <a:pt x="7123" y="7454"/>
                  </a:lnTo>
                  <a:lnTo>
                    <a:pt x="7207" y="7395"/>
                  </a:lnTo>
                  <a:lnTo>
                    <a:pt x="7287" y="7333"/>
                  </a:lnTo>
                  <a:lnTo>
                    <a:pt x="7365" y="7269"/>
                  </a:lnTo>
                  <a:lnTo>
                    <a:pt x="7441" y="7202"/>
                  </a:lnTo>
                  <a:lnTo>
                    <a:pt x="7515" y="7133"/>
                  </a:lnTo>
                  <a:lnTo>
                    <a:pt x="7586" y="7061"/>
                  </a:lnTo>
                  <a:lnTo>
                    <a:pt x="7654" y="6987"/>
                  </a:lnTo>
                  <a:lnTo>
                    <a:pt x="7720" y="6910"/>
                  </a:lnTo>
                  <a:lnTo>
                    <a:pt x="7783" y="6831"/>
                  </a:lnTo>
                  <a:lnTo>
                    <a:pt x="7844" y="6750"/>
                  </a:lnTo>
                  <a:lnTo>
                    <a:pt x="7902" y="6667"/>
                  </a:lnTo>
                  <a:lnTo>
                    <a:pt x="7957" y="6582"/>
                  </a:lnTo>
                  <a:lnTo>
                    <a:pt x="8009" y="6494"/>
                  </a:lnTo>
                  <a:lnTo>
                    <a:pt x="8058" y="6405"/>
                  </a:lnTo>
                  <a:lnTo>
                    <a:pt x="8104" y="6315"/>
                  </a:lnTo>
                  <a:lnTo>
                    <a:pt x="8146" y="6223"/>
                  </a:lnTo>
                  <a:lnTo>
                    <a:pt x="8186" y="6130"/>
                  </a:lnTo>
                  <a:lnTo>
                    <a:pt x="8222" y="6035"/>
                  </a:lnTo>
                  <a:lnTo>
                    <a:pt x="8255" y="5939"/>
                  </a:lnTo>
                  <a:lnTo>
                    <a:pt x="8284" y="5843"/>
                  </a:lnTo>
                  <a:lnTo>
                    <a:pt x="8310" y="5745"/>
                  </a:lnTo>
                  <a:lnTo>
                    <a:pt x="8333" y="5647"/>
                  </a:lnTo>
                  <a:lnTo>
                    <a:pt x="8352" y="5548"/>
                  </a:lnTo>
                  <a:lnTo>
                    <a:pt x="8368" y="5448"/>
                  </a:lnTo>
                  <a:lnTo>
                    <a:pt x="8381" y="5347"/>
                  </a:lnTo>
                  <a:lnTo>
                    <a:pt x="8390" y="5246"/>
                  </a:lnTo>
                  <a:lnTo>
                    <a:pt x="8396" y="5145"/>
                  </a:lnTo>
                  <a:lnTo>
                    <a:pt x="8398" y="5043"/>
                  </a:lnTo>
                  <a:lnTo>
                    <a:pt x="8397" y="4941"/>
                  </a:lnTo>
                  <a:lnTo>
                    <a:pt x="8392" y="4840"/>
                  </a:lnTo>
                  <a:lnTo>
                    <a:pt x="8383" y="4739"/>
                  </a:lnTo>
                  <a:lnTo>
                    <a:pt x="8372" y="4639"/>
                  </a:lnTo>
                  <a:lnTo>
                    <a:pt x="8356" y="4539"/>
                  </a:lnTo>
                  <a:lnTo>
                    <a:pt x="8338" y="4439"/>
                  </a:lnTo>
                  <a:lnTo>
                    <a:pt x="8316" y="4341"/>
                  </a:lnTo>
                  <a:lnTo>
                    <a:pt x="8290" y="4243"/>
                  </a:lnTo>
                  <a:lnTo>
                    <a:pt x="8261" y="4146"/>
                  </a:lnTo>
                  <a:lnTo>
                    <a:pt x="8229" y="4050"/>
                  </a:lnTo>
                  <a:lnTo>
                    <a:pt x="8194" y="3955"/>
                  </a:lnTo>
                  <a:lnTo>
                    <a:pt x="8155" y="3862"/>
                  </a:lnTo>
                  <a:lnTo>
                    <a:pt x="8113" y="3769"/>
                  </a:lnTo>
                  <a:lnTo>
                    <a:pt x="8068" y="3678"/>
                  </a:lnTo>
                  <a:lnTo>
                    <a:pt x="8020" y="3589"/>
                  </a:lnTo>
                  <a:lnTo>
                    <a:pt x="7968" y="3502"/>
                  </a:lnTo>
                  <a:lnTo>
                    <a:pt x="7914" y="3416"/>
                  </a:lnTo>
                  <a:lnTo>
                    <a:pt x="7857" y="3333"/>
                  </a:lnTo>
                  <a:lnTo>
                    <a:pt x="7797" y="3251"/>
                  </a:lnTo>
                  <a:lnTo>
                    <a:pt x="7734" y="3172"/>
                  </a:lnTo>
                  <a:lnTo>
                    <a:pt x="7669" y="3095"/>
                  </a:lnTo>
                  <a:lnTo>
                    <a:pt x="7601" y="3020"/>
                  </a:lnTo>
                  <a:lnTo>
                    <a:pt x="7530" y="2947"/>
                  </a:lnTo>
                  <a:lnTo>
                    <a:pt x="7457" y="2877"/>
                  </a:lnTo>
                  <a:lnTo>
                    <a:pt x="7382" y="2810"/>
                  </a:lnTo>
                  <a:lnTo>
                    <a:pt x="7304" y="2745"/>
                  </a:lnTo>
                  <a:lnTo>
                    <a:pt x="7224" y="2683"/>
                  </a:lnTo>
                  <a:lnTo>
                    <a:pt x="7142" y="2623"/>
                  </a:lnTo>
                  <a:lnTo>
                    <a:pt x="7058" y="2566"/>
                  </a:lnTo>
                  <a:lnTo>
                    <a:pt x="6971" y="2513"/>
                  </a:lnTo>
                  <a:lnTo>
                    <a:pt x="6883" y="2462"/>
                  </a:lnTo>
                  <a:lnTo>
                    <a:pt x="6794" y="2415"/>
                  </a:lnTo>
                  <a:lnTo>
                    <a:pt x="6703" y="2370"/>
                  </a:lnTo>
                  <a:lnTo>
                    <a:pt x="6611" y="2329"/>
                  </a:lnTo>
                  <a:lnTo>
                    <a:pt x="6517" y="2291"/>
                  </a:lnTo>
                  <a:lnTo>
                    <a:pt x="6422" y="2256"/>
                  </a:lnTo>
                  <a:lnTo>
                    <a:pt x="6326" y="2225"/>
                  </a:lnTo>
                  <a:lnTo>
                    <a:pt x="6229" y="2197"/>
                  </a:lnTo>
                  <a:lnTo>
                    <a:pt x="6131" y="2172"/>
                  </a:lnTo>
                  <a:lnTo>
                    <a:pt x="6032" y="2151"/>
                  </a:lnTo>
                  <a:lnTo>
                    <a:pt x="5932" y="2133"/>
                  </a:lnTo>
                  <a:lnTo>
                    <a:pt x="5831" y="2118"/>
                  </a:lnTo>
                  <a:lnTo>
                    <a:pt x="5730" y="2107"/>
                  </a:lnTo>
                  <a:lnTo>
                    <a:pt x="5629" y="2099"/>
                  </a:lnTo>
                  <a:lnTo>
                    <a:pt x="5528" y="2095"/>
                  </a:lnTo>
                  <a:lnTo>
                    <a:pt x="5427" y="2094"/>
                  </a:lnTo>
                  <a:lnTo>
                    <a:pt x="5325" y="2097"/>
                  </a:lnTo>
                  <a:lnTo>
                    <a:pt x="5225" y="2103"/>
                  </a:lnTo>
                  <a:lnTo>
                    <a:pt x="5124" y="2113"/>
                  </a:lnTo>
                  <a:lnTo>
                    <a:pt x="5024" y="2126"/>
                  </a:lnTo>
                  <a:lnTo>
                    <a:pt x="4924" y="2143"/>
                  </a:lnTo>
                  <a:lnTo>
                    <a:pt x="4825" y="2163"/>
                  </a:lnTo>
                  <a:lnTo>
                    <a:pt x="4726" y="2187"/>
                  </a:lnTo>
                  <a:lnTo>
                    <a:pt x="4629" y="2213"/>
                  </a:lnTo>
                  <a:lnTo>
                    <a:pt x="4532" y="2244"/>
                  </a:lnTo>
                  <a:lnTo>
                    <a:pt x="4436" y="2277"/>
                  </a:lnTo>
                  <a:lnTo>
                    <a:pt x="4342" y="2314"/>
                  </a:lnTo>
                  <a:lnTo>
                    <a:pt x="4248" y="2355"/>
                  </a:lnTo>
                  <a:lnTo>
                    <a:pt x="4157" y="2398"/>
                  </a:lnTo>
                  <a:lnTo>
                    <a:pt x="4067" y="2445"/>
                  </a:lnTo>
                  <a:lnTo>
                    <a:pt x="3979" y="2494"/>
                  </a:lnTo>
                  <a:lnTo>
                    <a:pt x="3892" y="2547"/>
                  </a:lnTo>
                  <a:lnTo>
                    <a:pt x="3808" y="2602"/>
                  </a:lnTo>
                  <a:lnTo>
                    <a:pt x="3725" y="2660"/>
                  </a:lnTo>
                  <a:lnTo>
                    <a:pt x="3645" y="2721"/>
                  </a:lnTo>
                  <a:lnTo>
                    <a:pt x="3566" y="2785"/>
                  </a:lnTo>
                  <a:lnTo>
                    <a:pt x="3490" y="2852"/>
                  </a:lnTo>
                  <a:lnTo>
                    <a:pt x="3416" y="2921"/>
                  </a:lnTo>
                  <a:lnTo>
                    <a:pt x="3344" y="2993"/>
                  </a:lnTo>
                  <a:lnTo>
                    <a:pt x="3272" y="3070"/>
                  </a:lnTo>
                  <a:lnTo>
                    <a:pt x="3248" y="3093"/>
                  </a:lnTo>
                  <a:lnTo>
                    <a:pt x="3221" y="3112"/>
                  </a:lnTo>
                  <a:lnTo>
                    <a:pt x="3209" y="3119"/>
                  </a:lnTo>
                  <a:lnTo>
                    <a:pt x="3046" y="4100"/>
                  </a:lnTo>
                  <a:lnTo>
                    <a:pt x="3038" y="4132"/>
                  </a:lnTo>
                  <a:lnTo>
                    <a:pt x="3027" y="4163"/>
                  </a:lnTo>
                  <a:lnTo>
                    <a:pt x="3011" y="4191"/>
                  </a:lnTo>
                  <a:lnTo>
                    <a:pt x="2992" y="4218"/>
                  </a:lnTo>
                  <a:lnTo>
                    <a:pt x="2970" y="4242"/>
                  </a:lnTo>
                  <a:lnTo>
                    <a:pt x="2944" y="4262"/>
                  </a:lnTo>
                  <a:lnTo>
                    <a:pt x="2916" y="4280"/>
                  </a:lnTo>
                  <a:lnTo>
                    <a:pt x="2887" y="4293"/>
                  </a:lnTo>
                  <a:lnTo>
                    <a:pt x="2855" y="4303"/>
                  </a:lnTo>
                  <a:lnTo>
                    <a:pt x="2823" y="4308"/>
                  </a:lnTo>
                  <a:lnTo>
                    <a:pt x="2790" y="4309"/>
                  </a:lnTo>
                  <a:lnTo>
                    <a:pt x="2758" y="4306"/>
                  </a:lnTo>
                  <a:lnTo>
                    <a:pt x="2726" y="4298"/>
                  </a:lnTo>
                  <a:lnTo>
                    <a:pt x="2695" y="4287"/>
                  </a:lnTo>
                  <a:lnTo>
                    <a:pt x="2667" y="4271"/>
                  </a:lnTo>
                  <a:lnTo>
                    <a:pt x="2640" y="4252"/>
                  </a:lnTo>
                  <a:lnTo>
                    <a:pt x="2616" y="4230"/>
                  </a:lnTo>
                  <a:lnTo>
                    <a:pt x="2596" y="4204"/>
                  </a:lnTo>
                  <a:lnTo>
                    <a:pt x="2578" y="4176"/>
                  </a:lnTo>
                  <a:lnTo>
                    <a:pt x="2565" y="4147"/>
                  </a:lnTo>
                  <a:lnTo>
                    <a:pt x="2555" y="4115"/>
                  </a:lnTo>
                  <a:lnTo>
                    <a:pt x="2550" y="4083"/>
                  </a:lnTo>
                  <a:lnTo>
                    <a:pt x="2549" y="4050"/>
                  </a:lnTo>
                  <a:lnTo>
                    <a:pt x="2552" y="401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91293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071FD33C-D9DC-4C45-8691-F503BBDADE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241" y="2816990"/>
            <a:ext cx="10877502" cy="1235889"/>
          </a:xfrm>
        </p:spPr>
        <p:txBody>
          <a:bodyPr/>
          <a:lstStyle/>
          <a:p>
            <a:r>
              <a:rPr lang="en-US" dirty="0"/>
              <a:t>1. Company &amp; Market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B63288-4570-40C5-8B13-BD8CBE651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4</a:t>
            </a:fld>
            <a:endParaRPr lang="en-PH" dirty="0"/>
          </a:p>
        </p:txBody>
      </p:sp>
      <p:sp>
        <p:nvSpPr>
          <p:cNvPr id="28" name="Subtitle 27">
            <a:extLst>
              <a:ext uri="{FF2B5EF4-FFF2-40B4-BE49-F238E27FC236}">
                <a16:creationId xmlns:a16="http://schemas.microsoft.com/office/drawing/2014/main" id="{B533F2BD-4ED9-4E6C-8AA1-2B5DD519A9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260360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5B25E738-89B1-4A71-8564-BDA2C47574F7}"/>
              </a:ext>
            </a:extLst>
          </p:cNvPr>
          <p:cNvSpPr/>
          <p:nvPr/>
        </p:nvSpPr>
        <p:spPr>
          <a:xfrm>
            <a:off x="9178725" y="1852217"/>
            <a:ext cx="2314936" cy="44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Same-Store Sales Power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40</a:t>
            </a:fld>
            <a:endParaRPr lang="en-PH" dirty="0"/>
          </a:p>
        </p:txBody>
      </p:sp>
      <p:sp>
        <p:nvSpPr>
          <p:cNvPr id="6" name="ee4pHeader1">
            <a:extLst>
              <a:ext uri="{FF2B5EF4-FFF2-40B4-BE49-F238E27FC236}">
                <a16:creationId xmlns:a16="http://schemas.microsoft.com/office/drawing/2014/main" id="{CD9F6058-1EDF-4C6D-BB27-50A3A9396F1E}"/>
              </a:ext>
            </a:extLst>
          </p:cNvPr>
          <p:cNvSpPr txBox="1"/>
          <p:nvPr/>
        </p:nvSpPr>
        <p:spPr>
          <a:xfrm>
            <a:off x="571018" y="1431475"/>
            <a:ext cx="11083724" cy="3627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Comparable-store growth and its drivers (2023–2026F)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DA4BE4F-6DE9-4F66-BD53-37981576B356}"/>
              </a:ext>
            </a:extLst>
          </p:cNvPr>
          <p:cNvGraphicFramePr/>
          <p:nvPr/>
        </p:nvGraphicFramePr>
        <p:xfrm>
          <a:off x="1867575" y="2566183"/>
          <a:ext cx="9753406" cy="209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AD0B1BA8-BB91-4BF0-94D2-2CEF1DE5F8AD}"/>
              </a:ext>
            </a:extLst>
          </p:cNvPr>
          <p:cNvSpPr/>
          <p:nvPr/>
        </p:nvSpPr>
        <p:spPr>
          <a:xfrm>
            <a:off x="2969188" y="2107716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9.4%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F62005-27C1-4AA7-9F56-44E73B7D382B}"/>
              </a:ext>
            </a:extLst>
          </p:cNvPr>
          <p:cNvSpPr/>
          <p:nvPr/>
        </p:nvSpPr>
        <p:spPr>
          <a:xfrm>
            <a:off x="5281327" y="2102130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5.2%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2D0C168-4147-417E-8566-E818291B4F54}"/>
              </a:ext>
            </a:extLst>
          </p:cNvPr>
          <p:cNvSpPr/>
          <p:nvPr/>
        </p:nvSpPr>
        <p:spPr>
          <a:xfrm>
            <a:off x="7593466" y="2102130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4.2%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B46192-86F1-44AA-83FE-ED2E5CA62933}"/>
              </a:ext>
            </a:extLst>
          </p:cNvPr>
          <p:cNvSpPr/>
          <p:nvPr/>
        </p:nvSpPr>
        <p:spPr>
          <a:xfrm>
            <a:off x="9905605" y="2107716"/>
            <a:ext cx="838014" cy="36276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PH" sz="1200" b="1" dirty="0">
                <a:solidFill>
                  <a:schemeClr val="tx1"/>
                </a:solidFill>
                <a:latin typeface="Arial" panose="020B0604020202020204" pitchFamily="34" charset="0"/>
              </a:rPr>
              <a:t>61%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3896A3-1FB9-4654-ABF0-993631A26BEC}"/>
              </a:ext>
            </a:extLst>
          </p:cNvPr>
          <p:cNvSpPr txBox="1"/>
          <p:nvPr/>
        </p:nvSpPr>
        <p:spPr>
          <a:xfrm>
            <a:off x="571019" y="2104129"/>
            <a:ext cx="1493756" cy="31623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PH" sz="1400" b="1" dirty="0">
                <a:latin typeface="Arial" panose="020B0604020202020204" pitchFamily="34" charset="0"/>
              </a:rPr>
              <a:t>Read-out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AC5FFA-0581-4C19-B7FF-F27E6E55975B}"/>
              </a:ext>
            </a:extLst>
          </p:cNvPr>
          <p:cNvSpPr txBox="1"/>
          <p:nvPr/>
        </p:nvSpPr>
        <p:spPr>
          <a:xfrm>
            <a:off x="4770020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 lnSpcReduction="2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SSS grew 9.4% in 2025 — third straight year above 6%.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CD49A2-3F07-4B2B-A13F-4D092234D844}"/>
              </a:ext>
            </a:extLst>
          </p:cNvPr>
          <p:cNvSpPr txBox="1"/>
          <p:nvPr/>
        </p:nvSpPr>
        <p:spPr>
          <a:xfrm>
            <a:off x="571018" y="4886471"/>
            <a:ext cx="1449425" cy="485048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Traffic, not just pricing,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EFE05A6-3050-4E0C-BF76-D385A80554A1}"/>
              </a:ext>
            </a:extLst>
          </p:cNvPr>
          <p:cNvSpPr txBox="1"/>
          <p:nvPr/>
        </p:nvSpPr>
        <p:spPr>
          <a:xfrm>
            <a:off x="571018" y="5568505"/>
            <a:ext cx="1449425" cy="485048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400" b="1" dirty="0">
                <a:solidFill>
                  <a:schemeClr val="accent6"/>
                </a:solidFill>
                <a:latin typeface="Arial" panose="020B0604020202020204" pitchFamily="34" charset="0"/>
              </a:rPr>
              <a:t>drives the comp growth.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3E36713-794D-415C-B985-7E3B8629D3BE}"/>
              </a:ext>
            </a:extLst>
          </p:cNvPr>
          <p:cNvCxnSpPr/>
          <p:nvPr/>
        </p:nvCxnSpPr>
        <p:spPr>
          <a:xfrm>
            <a:off x="571018" y="5470014"/>
            <a:ext cx="11049964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0C46408-E299-4D2F-8179-93611DCA209F}"/>
              </a:ext>
            </a:extLst>
          </p:cNvPr>
          <p:cNvSpPr txBox="1"/>
          <p:nvPr/>
        </p:nvSpPr>
        <p:spPr>
          <a:xfrm>
            <a:off x="2457943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 lnSpcReduction="2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Traffic adds 5.2pts of growth — proof of widening demand.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3BD8670-BA98-4FCC-8DCE-2D86B2E34BFA}"/>
              </a:ext>
            </a:extLst>
          </p:cNvPr>
          <p:cNvSpPr txBox="1"/>
          <p:nvPr/>
        </p:nvSpPr>
        <p:spPr>
          <a:xfrm>
            <a:off x="9394173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Avg ticket adds 4.2pts via attach and delivery mix.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01349AE-BFF6-4D5B-846B-6AFDDC6F7D02}"/>
              </a:ext>
            </a:extLst>
          </p:cNvPr>
          <p:cNvSpPr txBox="1"/>
          <p:nvPr/>
        </p:nvSpPr>
        <p:spPr>
          <a:xfrm>
            <a:off x="7082097" y="4886469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 lnSpcReduction="2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Repeat guests drive 61% of revenue, anchored by the app.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0637AA1-6757-4C6D-A09C-A3911FCAB97F}"/>
              </a:ext>
            </a:extLst>
          </p:cNvPr>
          <p:cNvSpPr txBox="1"/>
          <p:nvPr/>
        </p:nvSpPr>
        <p:spPr>
          <a:xfrm>
            <a:off x="4770020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 lnSpcReduction="2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The plan assumes comps moderate to a prudent 5–6%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70A018A-B777-4725-9699-6832D53AAA37}"/>
              </a:ext>
            </a:extLst>
          </p:cNvPr>
          <p:cNvSpPr txBox="1"/>
          <p:nvPr/>
        </p:nvSpPr>
        <p:spPr>
          <a:xfrm>
            <a:off x="2457943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— projections sit below demonstrated run-rates.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9729E04-472B-48A8-B4F6-F369D57114D5}"/>
              </a:ext>
            </a:extLst>
          </p:cNvPr>
          <p:cNvSpPr txBox="1"/>
          <p:nvPr/>
        </p:nvSpPr>
        <p:spPr>
          <a:xfrm>
            <a:off x="9394173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Franchised pilots comp in line with company stores,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E95421B-FBCD-4F64-94AC-AD8017A8A84A}"/>
              </a:ext>
            </a:extLst>
          </p:cNvPr>
          <p:cNvSpPr txBox="1"/>
          <p:nvPr/>
        </p:nvSpPr>
        <p:spPr>
          <a:xfrm>
            <a:off x="7082097" y="5568503"/>
            <a:ext cx="1860504" cy="4850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 fontScale="92500" lnSpcReduction="2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validating the model transfers cleanly to operators.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4DAF12A-2538-4E22-B608-95C9CDBEE599}"/>
              </a:ext>
            </a:extLst>
          </p:cNvPr>
          <p:cNvGrpSpPr/>
          <p:nvPr/>
        </p:nvGrpSpPr>
        <p:grpSpPr>
          <a:xfrm>
            <a:off x="571018" y="1373493"/>
            <a:ext cx="478724" cy="478724"/>
            <a:chOff x="721966" y="1986158"/>
            <a:chExt cx="674902" cy="674902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EE8E541-0E30-49D6-B1E7-BC6ECA53EBCA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57" name="Group 52"/>
            <p:cNvGrpSpPr/>
            <p:nvPr/>
          </p:nvGrpSpPr>
          <p:grpSpPr>
            <a:xfrm>
              <a:off x="808583" y="2072775"/>
              <a:ext cx="501668" cy="501668"/>
              <a:chOff x="1830237" y="860662"/>
              <a:chExt cx="633600" cy="633600"/>
            </a:xfrm>
          </p:grpSpPr>
          <p:sp>
            <p:nvSpPr>
              <p:cNvPr id="58" name="Accent"/>
              <p:cNvSpPr/>
              <p:nvPr/>
            </p:nvSpPr>
            <p:spPr>
              <a:xfrm>
                <a:off x="1830237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27" y="5330"/>
                    </a:moveTo>
                    <a:lnTo>
                      <a:pt x="2268" y="7112"/>
                    </a:lnTo>
                    <a:lnTo>
                      <a:pt x="2245" y="7135"/>
                    </a:lnTo>
                    <a:lnTo>
                      <a:pt x="2219" y="7155"/>
                    </a:lnTo>
                    <a:lnTo>
                      <a:pt x="2191" y="7171"/>
                    </a:lnTo>
                    <a:lnTo>
                      <a:pt x="2161" y="7184"/>
                    </a:lnTo>
                    <a:lnTo>
                      <a:pt x="2129" y="7192"/>
                    </a:lnTo>
                    <a:lnTo>
                      <a:pt x="2097" y="7196"/>
                    </a:lnTo>
                    <a:lnTo>
                      <a:pt x="2064" y="7196"/>
                    </a:lnTo>
                    <a:lnTo>
                      <a:pt x="2032" y="7192"/>
                    </a:lnTo>
                    <a:lnTo>
                      <a:pt x="2000" y="7184"/>
                    </a:lnTo>
                    <a:lnTo>
                      <a:pt x="1970" y="7171"/>
                    </a:lnTo>
                    <a:lnTo>
                      <a:pt x="1941" y="7155"/>
                    </a:lnTo>
                    <a:lnTo>
                      <a:pt x="1915" y="7135"/>
                    </a:lnTo>
                    <a:lnTo>
                      <a:pt x="1892" y="7112"/>
                    </a:lnTo>
                    <a:lnTo>
                      <a:pt x="1872" y="7086"/>
                    </a:lnTo>
                    <a:lnTo>
                      <a:pt x="1856" y="7058"/>
                    </a:lnTo>
                    <a:lnTo>
                      <a:pt x="1843" y="7028"/>
                    </a:lnTo>
                    <a:lnTo>
                      <a:pt x="1835" y="6996"/>
                    </a:lnTo>
                    <a:lnTo>
                      <a:pt x="1831" y="6964"/>
                    </a:lnTo>
                    <a:lnTo>
                      <a:pt x="1831" y="6931"/>
                    </a:lnTo>
                    <a:lnTo>
                      <a:pt x="1835" y="6899"/>
                    </a:lnTo>
                    <a:lnTo>
                      <a:pt x="1843" y="6867"/>
                    </a:lnTo>
                    <a:lnTo>
                      <a:pt x="1856" y="6837"/>
                    </a:lnTo>
                    <a:lnTo>
                      <a:pt x="1872" y="6808"/>
                    </a:lnTo>
                    <a:lnTo>
                      <a:pt x="1892" y="6782"/>
                    </a:lnTo>
                    <a:lnTo>
                      <a:pt x="3595" y="4835"/>
                    </a:lnTo>
                    <a:lnTo>
                      <a:pt x="3618" y="4812"/>
                    </a:lnTo>
                    <a:lnTo>
                      <a:pt x="3644" y="4792"/>
                    </a:lnTo>
                    <a:lnTo>
                      <a:pt x="3672" y="4776"/>
                    </a:lnTo>
                    <a:lnTo>
                      <a:pt x="3702" y="4763"/>
                    </a:lnTo>
                    <a:lnTo>
                      <a:pt x="3734" y="4755"/>
                    </a:lnTo>
                    <a:lnTo>
                      <a:pt x="3766" y="4751"/>
                    </a:lnTo>
                    <a:lnTo>
                      <a:pt x="3799" y="4751"/>
                    </a:lnTo>
                    <a:lnTo>
                      <a:pt x="3831" y="4755"/>
                    </a:lnTo>
                    <a:lnTo>
                      <a:pt x="3863" y="4763"/>
                    </a:lnTo>
                    <a:lnTo>
                      <a:pt x="3893" y="4776"/>
                    </a:lnTo>
                    <a:lnTo>
                      <a:pt x="3922" y="4792"/>
                    </a:lnTo>
                    <a:lnTo>
                      <a:pt x="5187" y="5635"/>
                    </a:lnTo>
                    <a:lnTo>
                      <a:pt x="7479" y="2658"/>
                    </a:lnTo>
                    <a:lnTo>
                      <a:pt x="7500" y="2633"/>
                    </a:lnTo>
                    <a:lnTo>
                      <a:pt x="7525" y="2611"/>
                    </a:lnTo>
                    <a:lnTo>
                      <a:pt x="7552" y="2593"/>
                    </a:lnTo>
                    <a:lnTo>
                      <a:pt x="7582" y="2579"/>
                    </a:lnTo>
                    <a:lnTo>
                      <a:pt x="7613" y="2568"/>
                    </a:lnTo>
                    <a:lnTo>
                      <a:pt x="7645" y="2562"/>
                    </a:lnTo>
                    <a:lnTo>
                      <a:pt x="7677" y="2560"/>
                    </a:lnTo>
                    <a:lnTo>
                      <a:pt x="7710" y="2562"/>
                    </a:lnTo>
                    <a:lnTo>
                      <a:pt x="7742" y="2569"/>
                    </a:lnTo>
                    <a:lnTo>
                      <a:pt x="7773" y="2579"/>
                    </a:lnTo>
                    <a:lnTo>
                      <a:pt x="7802" y="2594"/>
                    </a:lnTo>
                    <a:lnTo>
                      <a:pt x="7829" y="2612"/>
                    </a:lnTo>
                    <a:lnTo>
                      <a:pt x="7854" y="2633"/>
                    </a:lnTo>
                    <a:lnTo>
                      <a:pt x="7876" y="2658"/>
                    </a:lnTo>
                    <a:lnTo>
                      <a:pt x="7894" y="2685"/>
                    </a:lnTo>
                    <a:lnTo>
                      <a:pt x="7908" y="2715"/>
                    </a:lnTo>
                    <a:lnTo>
                      <a:pt x="7919" y="2746"/>
                    </a:lnTo>
                    <a:lnTo>
                      <a:pt x="7925" y="2778"/>
                    </a:lnTo>
                    <a:lnTo>
                      <a:pt x="7927" y="2810"/>
                    </a:lnTo>
                    <a:lnTo>
                      <a:pt x="7925" y="2843"/>
                    </a:lnTo>
                    <a:lnTo>
                      <a:pt x="7918" y="2875"/>
                    </a:lnTo>
                    <a:lnTo>
                      <a:pt x="7908" y="2906"/>
                    </a:lnTo>
                    <a:lnTo>
                      <a:pt x="7893" y="2935"/>
                    </a:lnTo>
                    <a:lnTo>
                      <a:pt x="7875" y="2962"/>
                    </a:lnTo>
                    <a:lnTo>
                      <a:pt x="5441" y="6125"/>
                    </a:lnTo>
                    <a:lnTo>
                      <a:pt x="5419" y="6151"/>
                    </a:lnTo>
                    <a:lnTo>
                      <a:pt x="5393" y="6173"/>
                    </a:lnTo>
                    <a:lnTo>
                      <a:pt x="5364" y="6192"/>
                    </a:lnTo>
                    <a:lnTo>
                      <a:pt x="5333" y="6206"/>
                    </a:lnTo>
                    <a:lnTo>
                      <a:pt x="5300" y="6216"/>
                    </a:lnTo>
                    <a:lnTo>
                      <a:pt x="5267" y="6222"/>
                    </a:lnTo>
                    <a:lnTo>
                      <a:pt x="5233" y="6223"/>
                    </a:lnTo>
                    <a:lnTo>
                      <a:pt x="5199" y="6219"/>
                    </a:lnTo>
                    <a:lnTo>
                      <a:pt x="5166" y="6211"/>
                    </a:lnTo>
                    <a:lnTo>
                      <a:pt x="5134" y="6198"/>
                    </a:lnTo>
                    <a:lnTo>
                      <a:pt x="5104" y="6181"/>
                    </a:lnTo>
                    <a:lnTo>
                      <a:pt x="3827" y="53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59" name="Outline"/>
              <p:cNvSpPr/>
              <p:nvPr/>
            </p:nvSpPr>
            <p:spPr>
              <a:xfrm>
                <a:off x="1830237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109" y="8715"/>
                    </a:moveTo>
                    <a:lnTo>
                      <a:pt x="1102" y="8683"/>
                    </a:lnTo>
                    <a:lnTo>
                      <a:pt x="1100" y="8650"/>
                    </a:lnTo>
                    <a:lnTo>
                      <a:pt x="1100" y="1350"/>
                    </a:lnTo>
                    <a:lnTo>
                      <a:pt x="1102" y="1317"/>
                    </a:lnTo>
                    <a:lnTo>
                      <a:pt x="1109" y="1285"/>
                    </a:lnTo>
                    <a:lnTo>
                      <a:pt x="1119" y="1254"/>
                    </a:lnTo>
                    <a:lnTo>
                      <a:pt x="1133" y="1225"/>
                    </a:lnTo>
                    <a:lnTo>
                      <a:pt x="1152" y="1198"/>
                    </a:lnTo>
                    <a:lnTo>
                      <a:pt x="1173" y="1173"/>
                    </a:lnTo>
                    <a:lnTo>
                      <a:pt x="1198" y="1152"/>
                    </a:lnTo>
                    <a:lnTo>
                      <a:pt x="1225" y="1133"/>
                    </a:lnTo>
                    <a:lnTo>
                      <a:pt x="1254" y="1119"/>
                    </a:lnTo>
                    <a:lnTo>
                      <a:pt x="1285" y="1109"/>
                    </a:lnTo>
                    <a:lnTo>
                      <a:pt x="1317" y="1102"/>
                    </a:lnTo>
                    <a:lnTo>
                      <a:pt x="1350" y="1100"/>
                    </a:lnTo>
                    <a:lnTo>
                      <a:pt x="1383" y="1102"/>
                    </a:lnTo>
                    <a:lnTo>
                      <a:pt x="1415" y="1109"/>
                    </a:lnTo>
                    <a:lnTo>
                      <a:pt x="1446" y="1119"/>
                    </a:lnTo>
                    <a:lnTo>
                      <a:pt x="1475" y="1133"/>
                    </a:lnTo>
                    <a:lnTo>
                      <a:pt x="1502" y="1152"/>
                    </a:lnTo>
                    <a:lnTo>
                      <a:pt x="1527" y="1173"/>
                    </a:lnTo>
                    <a:lnTo>
                      <a:pt x="1548" y="1198"/>
                    </a:lnTo>
                    <a:lnTo>
                      <a:pt x="1567" y="1225"/>
                    </a:lnTo>
                    <a:lnTo>
                      <a:pt x="1581" y="1254"/>
                    </a:lnTo>
                    <a:lnTo>
                      <a:pt x="1591" y="1285"/>
                    </a:lnTo>
                    <a:lnTo>
                      <a:pt x="1598" y="1317"/>
                    </a:lnTo>
                    <a:lnTo>
                      <a:pt x="1600" y="1350"/>
                    </a:lnTo>
                    <a:lnTo>
                      <a:pt x="1600" y="8400"/>
                    </a:lnTo>
                    <a:lnTo>
                      <a:pt x="8650" y="8400"/>
                    </a:lnTo>
                    <a:lnTo>
                      <a:pt x="8683" y="8402"/>
                    </a:lnTo>
                    <a:lnTo>
                      <a:pt x="8715" y="8409"/>
                    </a:lnTo>
                    <a:lnTo>
                      <a:pt x="8746" y="8419"/>
                    </a:lnTo>
                    <a:lnTo>
                      <a:pt x="8775" y="8433"/>
                    </a:lnTo>
                    <a:lnTo>
                      <a:pt x="8802" y="8452"/>
                    </a:lnTo>
                    <a:lnTo>
                      <a:pt x="8827" y="8473"/>
                    </a:lnTo>
                    <a:lnTo>
                      <a:pt x="8848" y="8498"/>
                    </a:lnTo>
                    <a:lnTo>
                      <a:pt x="8867" y="8525"/>
                    </a:lnTo>
                    <a:lnTo>
                      <a:pt x="8881" y="8554"/>
                    </a:lnTo>
                    <a:lnTo>
                      <a:pt x="8891" y="8585"/>
                    </a:lnTo>
                    <a:lnTo>
                      <a:pt x="8898" y="8617"/>
                    </a:lnTo>
                    <a:lnTo>
                      <a:pt x="8900" y="8650"/>
                    </a:lnTo>
                    <a:lnTo>
                      <a:pt x="8898" y="8683"/>
                    </a:lnTo>
                    <a:lnTo>
                      <a:pt x="8891" y="8715"/>
                    </a:lnTo>
                    <a:lnTo>
                      <a:pt x="8881" y="8746"/>
                    </a:lnTo>
                    <a:lnTo>
                      <a:pt x="8867" y="8775"/>
                    </a:lnTo>
                    <a:lnTo>
                      <a:pt x="8848" y="8802"/>
                    </a:lnTo>
                    <a:lnTo>
                      <a:pt x="8827" y="8827"/>
                    </a:lnTo>
                    <a:lnTo>
                      <a:pt x="8802" y="8848"/>
                    </a:lnTo>
                    <a:lnTo>
                      <a:pt x="8775" y="8867"/>
                    </a:lnTo>
                    <a:lnTo>
                      <a:pt x="8746" y="8881"/>
                    </a:lnTo>
                    <a:lnTo>
                      <a:pt x="8715" y="8891"/>
                    </a:lnTo>
                    <a:lnTo>
                      <a:pt x="8683" y="8898"/>
                    </a:lnTo>
                    <a:lnTo>
                      <a:pt x="8650" y="8900"/>
                    </a:lnTo>
                    <a:lnTo>
                      <a:pt x="1350" y="8900"/>
                    </a:lnTo>
                    <a:lnTo>
                      <a:pt x="1317" y="8898"/>
                    </a:lnTo>
                    <a:lnTo>
                      <a:pt x="1285" y="8891"/>
                    </a:lnTo>
                    <a:lnTo>
                      <a:pt x="1254" y="8881"/>
                    </a:lnTo>
                    <a:lnTo>
                      <a:pt x="1225" y="8867"/>
                    </a:lnTo>
                    <a:lnTo>
                      <a:pt x="1198" y="8848"/>
                    </a:lnTo>
                    <a:lnTo>
                      <a:pt x="1173" y="8827"/>
                    </a:lnTo>
                    <a:lnTo>
                      <a:pt x="1152" y="8802"/>
                    </a:lnTo>
                    <a:lnTo>
                      <a:pt x="1133" y="8775"/>
                    </a:lnTo>
                    <a:lnTo>
                      <a:pt x="1119" y="8746"/>
                    </a:lnTo>
                    <a:lnTo>
                      <a:pt x="1109" y="8715"/>
                    </a:lnTo>
                    <a:close/>
                    <a:moveTo>
                      <a:pt x="8102" y="2778"/>
                    </a:moveTo>
                    <a:lnTo>
                      <a:pt x="8103" y="2794"/>
                    </a:lnTo>
                    <a:lnTo>
                      <a:pt x="8103" y="2810"/>
                    </a:lnTo>
                    <a:lnTo>
                      <a:pt x="8103" y="2826"/>
                    </a:lnTo>
                    <a:lnTo>
                      <a:pt x="8102" y="2842"/>
                    </a:lnTo>
                    <a:lnTo>
                      <a:pt x="8100" y="2858"/>
                    </a:lnTo>
                    <a:lnTo>
                      <a:pt x="8098" y="2874"/>
                    </a:lnTo>
                    <a:lnTo>
                      <a:pt x="8095" y="2889"/>
                    </a:lnTo>
                    <a:lnTo>
                      <a:pt x="8092" y="2905"/>
                    </a:lnTo>
                    <a:lnTo>
                      <a:pt x="8088" y="2920"/>
                    </a:lnTo>
                    <a:lnTo>
                      <a:pt x="8084" y="2935"/>
                    </a:lnTo>
                    <a:lnTo>
                      <a:pt x="8079" y="2951"/>
                    </a:lnTo>
                    <a:lnTo>
                      <a:pt x="8073" y="2965"/>
                    </a:lnTo>
                    <a:lnTo>
                      <a:pt x="8067" y="2980"/>
                    </a:lnTo>
                    <a:lnTo>
                      <a:pt x="8060" y="2995"/>
                    </a:lnTo>
                    <a:lnTo>
                      <a:pt x="8053" y="3009"/>
                    </a:lnTo>
                    <a:lnTo>
                      <a:pt x="8045" y="3023"/>
                    </a:lnTo>
                    <a:lnTo>
                      <a:pt x="8037" y="3037"/>
                    </a:lnTo>
                    <a:lnTo>
                      <a:pt x="8028" y="3050"/>
                    </a:lnTo>
                    <a:lnTo>
                      <a:pt x="8019" y="3063"/>
                    </a:lnTo>
                    <a:lnTo>
                      <a:pt x="8009" y="3076"/>
                    </a:lnTo>
                    <a:lnTo>
                      <a:pt x="7999" y="3088"/>
                    </a:lnTo>
                    <a:lnTo>
                      <a:pt x="7989" y="3100"/>
                    </a:lnTo>
                    <a:lnTo>
                      <a:pt x="7978" y="3111"/>
                    </a:lnTo>
                    <a:lnTo>
                      <a:pt x="7966" y="3122"/>
                    </a:lnTo>
                    <a:lnTo>
                      <a:pt x="7954" y="3133"/>
                    </a:lnTo>
                    <a:lnTo>
                      <a:pt x="7942" y="3143"/>
                    </a:lnTo>
                    <a:lnTo>
                      <a:pt x="7930" y="3153"/>
                    </a:lnTo>
                    <a:lnTo>
                      <a:pt x="7917" y="3162"/>
                    </a:lnTo>
                    <a:lnTo>
                      <a:pt x="7904" y="3171"/>
                    </a:lnTo>
                    <a:lnTo>
                      <a:pt x="7890" y="3179"/>
                    </a:lnTo>
                    <a:lnTo>
                      <a:pt x="7876" y="3187"/>
                    </a:lnTo>
                    <a:lnTo>
                      <a:pt x="7862" y="3194"/>
                    </a:lnTo>
                    <a:lnTo>
                      <a:pt x="7847" y="3200"/>
                    </a:lnTo>
                    <a:lnTo>
                      <a:pt x="7832" y="3206"/>
                    </a:lnTo>
                    <a:lnTo>
                      <a:pt x="7817" y="3212"/>
                    </a:lnTo>
                    <a:lnTo>
                      <a:pt x="7802" y="3217"/>
                    </a:lnTo>
                    <a:lnTo>
                      <a:pt x="7787" y="3221"/>
                    </a:lnTo>
                    <a:lnTo>
                      <a:pt x="7771" y="3225"/>
                    </a:lnTo>
                    <a:lnTo>
                      <a:pt x="7756" y="3228"/>
                    </a:lnTo>
                    <a:lnTo>
                      <a:pt x="7740" y="3231"/>
                    </a:lnTo>
                    <a:lnTo>
                      <a:pt x="7724" y="3233"/>
                    </a:lnTo>
                    <a:lnTo>
                      <a:pt x="7709" y="3235"/>
                    </a:lnTo>
                    <a:lnTo>
                      <a:pt x="7693" y="3236"/>
                    </a:lnTo>
                    <a:lnTo>
                      <a:pt x="7677" y="3236"/>
                    </a:lnTo>
                    <a:lnTo>
                      <a:pt x="7661" y="3236"/>
                    </a:lnTo>
                    <a:lnTo>
                      <a:pt x="7645" y="3235"/>
                    </a:lnTo>
                    <a:lnTo>
                      <a:pt x="7629" y="3233"/>
                    </a:lnTo>
                    <a:lnTo>
                      <a:pt x="7613" y="3231"/>
                    </a:lnTo>
                    <a:lnTo>
                      <a:pt x="7597" y="3228"/>
                    </a:lnTo>
                    <a:lnTo>
                      <a:pt x="7582" y="3225"/>
                    </a:lnTo>
                    <a:lnTo>
                      <a:pt x="7566" y="3221"/>
                    </a:lnTo>
                    <a:lnTo>
                      <a:pt x="7551" y="3217"/>
                    </a:lnTo>
                    <a:lnTo>
                      <a:pt x="7536" y="3212"/>
                    </a:lnTo>
                    <a:lnTo>
                      <a:pt x="7521" y="3206"/>
                    </a:lnTo>
                    <a:lnTo>
                      <a:pt x="7506" y="3200"/>
                    </a:lnTo>
                    <a:lnTo>
                      <a:pt x="7492" y="3194"/>
                    </a:lnTo>
                    <a:lnTo>
                      <a:pt x="7478" y="3187"/>
                    </a:lnTo>
                    <a:lnTo>
                      <a:pt x="7464" y="3179"/>
                    </a:lnTo>
                    <a:lnTo>
                      <a:pt x="7450" y="3171"/>
                    </a:lnTo>
                    <a:lnTo>
                      <a:pt x="7437" y="3162"/>
                    </a:lnTo>
                    <a:lnTo>
                      <a:pt x="7424" y="3153"/>
                    </a:lnTo>
                    <a:lnTo>
                      <a:pt x="7411" y="3143"/>
                    </a:lnTo>
                    <a:lnTo>
                      <a:pt x="7399" y="3133"/>
                    </a:lnTo>
                    <a:lnTo>
                      <a:pt x="7387" y="3122"/>
                    </a:lnTo>
                    <a:lnTo>
                      <a:pt x="7376" y="3111"/>
                    </a:lnTo>
                    <a:lnTo>
                      <a:pt x="7364" y="3100"/>
                    </a:lnTo>
                    <a:lnTo>
                      <a:pt x="7354" y="3088"/>
                    </a:lnTo>
                    <a:lnTo>
                      <a:pt x="7344" y="3076"/>
                    </a:lnTo>
                    <a:lnTo>
                      <a:pt x="7334" y="3063"/>
                    </a:lnTo>
                    <a:lnTo>
                      <a:pt x="7325" y="3050"/>
                    </a:lnTo>
                    <a:lnTo>
                      <a:pt x="7316" y="3037"/>
                    </a:lnTo>
                    <a:lnTo>
                      <a:pt x="7308" y="3023"/>
                    </a:lnTo>
                    <a:lnTo>
                      <a:pt x="7300" y="3009"/>
                    </a:lnTo>
                    <a:lnTo>
                      <a:pt x="7293" y="2995"/>
                    </a:lnTo>
                    <a:lnTo>
                      <a:pt x="7287" y="2980"/>
                    </a:lnTo>
                    <a:lnTo>
                      <a:pt x="7281" y="2965"/>
                    </a:lnTo>
                    <a:lnTo>
                      <a:pt x="7275" y="2951"/>
                    </a:lnTo>
                    <a:lnTo>
                      <a:pt x="7270" y="2935"/>
                    </a:lnTo>
                    <a:lnTo>
                      <a:pt x="7266" y="2920"/>
                    </a:lnTo>
                    <a:lnTo>
                      <a:pt x="7262" y="2905"/>
                    </a:lnTo>
                    <a:lnTo>
                      <a:pt x="7259" y="2889"/>
                    </a:lnTo>
                    <a:lnTo>
                      <a:pt x="7256" y="2874"/>
                    </a:lnTo>
                    <a:lnTo>
                      <a:pt x="7254" y="2858"/>
                    </a:lnTo>
                    <a:lnTo>
                      <a:pt x="7252" y="2842"/>
                    </a:lnTo>
                    <a:lnTo>
                      <a:pt x="7251" y="2826"/>
                    </a:lnTo>
                    <a:lnTo>
                      <a:pt x="7251" y="2810"/>
                    </a:lnTo>
                    <a:lnTo>
                      <a:pt x="7251" y="2794"/>
                    </a:lnTo>
                    <a:lnTo>
                      <a:pt x="7252" y="2778"/>
                    </a:lnTo>
                    <a:lnTo>
                      <a:pt x="7254" y="2762"/>
                    </a:lnTo>
                    <a:lnTo>
                      <a:pt x="7256" y="2746"/>
                    </a:lnTo>
                    <a:lnTo>
                      <a:pt x="7259" y="2731"/>
                    </a:lnTo>
                    <a:lnTo>
                      <a:pt x="7262" y="2715"/>
                    </a:lnTo>
                    <a:lnTo>
                      <a:pt x="7266" y="2700"/>
                    </a:lnTo>
                    <a:lnTo>
                      <a:pt x="7270" y="2685"/>
                    </a:lnTo>
                    <a:lnTo>
                      <a:pt x="7275" y="2669"/>
                    </a:lnTo>
                    <a:lnTo>
                      <a:pt x="7281" y="2655"/>
                    </a:lnTo>
                    <a:lnTo>
                      <a:pt x="7287" y="2640"/>
                    </a:lnTo>
                    <a:lnTo>
                      <a:pt x="7293" y="2625"/>
                    </a:lnTo>
                    <a:lnTo>
                      <a:pt x="7300" y="2611"/>
                    </a:lnTo>
                    <a:lnTo>
                      <a:pt x="7308" y="2597"/>
                    </a:lnTo>
                    <a:lnTo>
                      <a:pt x="7316" y="2583"/>
                    </a:lnTo>
                    <a:lnTo>
                      <a:pt x="7325" y="2570"/>
                    </a:lnTo>
                    <a:lnTo>
                      <a:pt x="7334" y="2557"/>
                    </a:lnTo>
                    <a:lnTo>
                      <a:pt x="7344" y="2544"/>
                    </a:lnTo>
                    <a:lnTo>
                      <a:pt x="7354" y="2532"/>
                    </a:lnTo>
                    <a:lnTo>
                      <a:pt x="7364" y="2520"/>
                    </a:lnTo>
                    <a:lnTo>
                      <a:pt x="7376" y="2509"/>
                    </a:lnTo>
                    <a:lnTo>
                      <a:pt x="7387" y="2498"/>
                    </a:lnTo>
                    <a:lnTo>
                      <a:pt x="7399" y="2487"/>
                    </a:lnTo>
                    <a:lnTo>
                      <a:pt x="7411" y="2477"/>
                    </a:lnTo>
                    <a:lnTo>
                      <a:pt x="7424" y="2467"/>
                    </a:lnTo>
                    <a:lnTo>
                      <a:pt x="7437" y="2458"/>
                    </a:lnTo>
                    <a:lnTo>
                      <a:pt x="7450" y="2449"/>
                    </a:lnTo>
                    <a:lnTo>
                      <a:pt x="7464" y="2441"/>
                    </a:lnTo>
                    <a:lnTo>
                      <a:pt x="7478" y="2433"/>
                    </a:lnTo>
                    <a:lnTo>
                      <a:pt x="7492" y="2426"/>
                    </a:lnTo>
                    <a:lnTo>
                      <a:pt x="7506" y="2420"/>
                    </a:lnTo>
                    <a:lnTo>
                      <a:pt x="7521" y="2414"/>
                    </a:lnTo>
                    <a:lnTo>
                      <a:pt x="7536" y="2408"/>
                    </a:lnTo>
                    <a:lnTo>
                      <a:pt x="7551" y="2403"/>
                    </a:lnTo>
                    <a:lnTo>
                      <a:pt x="7566" y="2399"/>
                    </a:lnTo>
                    <a:lnTo>
                      <a:pt x="7582" y="2395"/>
                    </a:lnTo>
                    <a:lnTo>
                      <a:pt x="7597" y="2392"/>
                    </a:lnTo>
                    <a:lnTo>
                      <a:pt x="7613" y="2389"/>
                    </a:lnTo>
                    <a:lnTo>
                      <a:pt x="7629" y="2387"/>
                    </a:lnTo>
                    <a:lnTo>
                      <a:pt x="7645" y="2385"/>
                    </a:lnTo>
                    <a:lnTo>
                      <a:pt x="7661" y="2384"/>
                    </a:lnTo>
                    <a:lnTo>
                      <a:pt x="7677" y="2384"/>
                    </a:lnTo>
                    <a:lnTo>
                      <a:pt x="7693" y="2384"/>
                    </a:lnTo>
                    <a:lnTo>
                      <a:pt x="7709" y="2385"/>
                    </a:lnTo>
                    <a:lnTo>
                      <a:pt x="7724" y="2387"/>
                    </a:lnTo>
                    <a:lnTo>
                      <a:pt x="7740" y="2389"/>
                    </a:lnTo>
                    <a:lnTo>
                      <a:pt x="7756" y="2392"/>
                    </a:lnTo>
                    <a:lnTo>
                      <a:pt x="7771" y="2395"/>
                    </a:lnTo>
                    <a:lnTo>
                      <a:pt x="7787" y="2399"/>
                    </a:lnTo>
                    <a:lnTo>
                      <a:pt x="7802" y="2403"/>
                    </a:lnTo>
                    <a:lnTo>
                      <a:pt x="7817" y="2408"/>
                    </a:lnTo>
                    <a:lnTo>
                      <a:pt x="7832" y="2414"/>
                    </a:lnTo>
                    <a:lnTo>
                      <a:pt x="7847" y="2420"/>
                    </a:lnTo>
                    <a:lnTo>
                      <a:pt x="7862" y="2426"/>
                    </a:lnTo>
                    <a:lnTo>
                      <a:pt x="7876" y="2433"/>
                    </a:lnTo>
                    <a:lnTo>
                      <a:pt x="7890" y="2441"/>
                    </a:lnTo>
                    <a:lnTo>
                      <a:pt x="7904" y="2449"/>
                    </a:lnTo>
                    <a:lnTo>
                      <a:pt x="7917" y="2458"/>
                    </a:lnTo>
                    <a:lnTo>
                      <a:pt x="7930" y="2467"/>
                    </a:lnTo>
                    <a:lnTo>
                      <a:pt x="7942" y="2477"/>
                    </a:lnTo>
                    <a:lnTo>
                      <a:pt x="7954" y="2487"/>
                    </a:lnTo>
                    <a:lnTo>
                      <a:pt x="7966" y="2498"/>
                    </a:lnTo>
                    <a:lnTo>
                      <a:pt x="7978" y="2509"/>
                    </a:lnTo>
                    <a:lnTo>
                      <a:pt x="7989" y="2520"/>
                    </a:lnTo>
                    <a:lnTo>
                      <a:pt x="7999" y="2532"/>
                    </a:lnTo>
                    <a:lnTo>
                      <a:pt x="8009" y="2544"/>
                    </a:lnTo>
                    <a:lnTo>
                      <a:pt x="8019" y="2557"/>
                    </a:lnTo>
                    <a:lnTo>
                      <a:pt x="8028" y="2570"/>
                    </a:lnTo>
                    <a:lnTo>
                      <a:pt x="8037" y="2583"/>
                    </a:lnTo>
                    <a:lnTo>
                      <a:pt x="8045" y="2597"/>
                    </a:lnTo>
                    <a:lnTo>
                      <a:pt x="8053" y="2611"/>
                    </a:lnTo>
                    <a:lnTo>
                      <a:pt x="8060" y="2625"/>
                    </a:lnTo>
                    <a:lnTo>
                      <a:pt x="8067" y="2640"/>
                    </a:lnTo>
                    <a:lnTo>
                      <a:pt x="8073" y="2655"/>
                    </a:lnTo>
                    <a:lnTo>
                      <a:pt x="8079" y="2669"/>
                    </a:lnTo>
                    <a:lnTo>
                      <a:pt x="8084" y="2685"/>
                    </a:lnTo>
                    <a:lnTo>
                      <a:pt x="8088" y="2700"/>
                    </a:lnTo>
                    <a:lnTo>
                      <a:pt x="8092" y="2715"/>
                    </a:lnTo>
                    <a:lnTo>
                      <a:pt x="8095" y="2731"/>
                    </a:lnTo>
                    <a:lnTo>
                      <a:pt x="8098" y="2746"/>
                    </a:lnTo>
                    <a:lnTo>
                      <a:pt x="8100" y="2762"/>
                    </a:lnTo>
                    <a:lnTo>
                      <a:pt x="8102" y="2778"/>
                    </a:lnTo>
                    <a:close/>
                    <a:moveTo>
                      <a:pt x="5666" y="5926"/>
                    </a:moveTo>
                    <a:lnTo>
                      <a:pt x="5668" y="5941"/>
                    </a:lnTo>
                    <a:lnTo>
                      <a:pt x="5669" y="5957"/>
                    </a:lnTo>
                    <a:lnTo>
                      <a:pt x="5669" y="5973"/>
                    </a:lnTo>
                    <a:lnTo>
                      <a:pt x="5669" y="5989"/>
                    </a:lnTo>
                    <a:lnTo>
                      <a:pt x="5668" y="6005"/>
                    </a:lnTo>
                    <a:lnTo>
                      <a:pt x="5666" y="6021"/>
                    </a:lnTo>
                    <a:lnTo>
                      <a:pt x="5664" y="6037"/>
                    </a:lnTo>
                    <a:lnTo>
                      <a:pt x="5661" y="6053"/>
                    </a:lnTo>
                    <a:lnTo>
                      <a:pt x="5658" y="6068"/>
                    </a:lnTo>
                    <a:lnTo>
                      <a:pt x="5654" y="6084"/>
                    </a:lnTo>
                    <a:lnTo>
                      <a:pt x="5650" y="6099"/>
                    </a:lnTo>
                    <a:lnTo>
                      <a:pt x="5645" y="6114"/>
                    </a:lnTo>
                    <a:lnTo>
                      <a:pt x="5639" y="6129"/>
                    </a:lnTo>
                    <a:lnTo>
                      <a:pt x="5633" y="6144"/>
                    </a:lnTo>
                    <a:lnTo>
                      <a:pt x="5627" y="6158"/>
                    </a:lnTo>
                    <a:lnTo>
                      <a:pt x="5620" y="6172"/>
                    </a:lnTo>
                    <a:lnTo>
                      <a:pt x="5612" y="6186"/>
                    </a:lnTo>
                    <a:lnTo>
                      <a:pt x="5604" y="6200"/>
                    </a:lnTo>
                    <a:lnTo>
                      <a:pt x="5595" y="6213"/>
                    </a:lnTo>
                    <a:lnTo>
                      <a:pt x="5586" y="6226"/>
                    </a:lnTo>
                    <a:lnTo>
                      <a:pt x="5576" y="6239"/>
                    </a:lnTo>
                    <a:lnTo>
                      <a:pt x="5566" y="6251"/>
                    </a:lnTo>
                    <a:lnTo>
                      <a:pt x="5556" y="6263"/>
                    </a:lnTo>
                    <a:lnTo>
                      <a:pt x="5544" y="6274"/>
                    </a:lnTo>
                    <a:lnTo>
                      <a:pt x="5533" y="6286"/>
                    </a:lnTo>
                    <a:lnTo>
                      <a:pt x="5521" y="6296"/>
                    </a:lnTo>
                    <a:lnTo>
                      <a:pt x="5509" y="6306"/>
                    </a:lnTo>
                    <a:lnTo>
                      <a:pt x="5496" y="6316"/>
                    </a:lnTo>
                    <a:lnTo>
                      <a:pt x="5483" y="6325"/>
                    </a:lnTo>
                    <a:lnTo>
                      <a:pt x="5470" y="6334"/>
                    </a:lnTo>
                    <a:lnTo>
                      <a:pt x="5456" y="6342"/>
                    </a:lnTo>
                    <a:lnTo>
                      <a:pt x="5442" y="6350"/>
                    </a:lnTo>
                    <a:lnTo>
                      <a:pt x="5428" y="6357"/>
                    </a:lnTo>
                    <a:lnTo>
                      <a:pt x="5414" y="6363"/>
                    </a:lnTo>
                    <a:lnTo>
                      <a:pt x="5399" y="6369"/>
                    </a:lnTo>
                    <a:lnTo>
                      <a:pt x="5384" y="6375"/>
                    </a:lnTo>
                    <a:lnTo>
                      <a:pt x="5369" y="6380"/>
                    </a:lnTo>
                    <a:lnTo>
                      <a:pt x="5354" y="6384"/>
                    </a:lnTo>
                    <a:lnTo>
                      <a:pt x="5338" y="6388"/>
                    </a:lnTo>
                    <a:lnTo>
                      <a:pt x="5323" y="6391"/>
                    </a:lnTo>
                    <a:lnTo>
                      <a:pt x="5307" y="6394"/>
                    </a:lnTo>
                    <a:lnTo>
                      <a:pt x="5291" y="6396"/>
                    </a:lnTo>
                    <a:lnTo>
                      <a:pt x="5275" y="6398"/>
                    </a:lnTo>
                    <a:lnTo>
                      <a:pt x="5259" y="6399"/>
                    </a:lnTo>
                    <a:lnTo>
                      <a:pt x="5243" y="6399"/>
                    </a:lnTo>
                    <a:lnTo>
                      <a:pt x="5227" y="6399"/>
                    </a:lnTo>
                    <a:lnTo>
                      <a:pt x="5211" y="6398"/>
                    </a:lnTo>
                    <a:lnTo>
                      <a:pt x="5196" y="6396"/>
                    </a:lnTo>
                    <a:lnTo>
                      <a:pt x="5180" y="6394"/>
                    </a:lnTo>
                    <a:lnTo>
                      <a:pt x="5164" y="6391"/>
                    </a:lnTo>
                    <a:lnTo>
                      <a:pt x="5149" y="6388"/>
                    </a:lnTo>
                    <a:lnTo>
                      <a:pt x="5133" y="6384"/>
                    </a:lnTo>
                    <a:lnTo>
                      <a:pt x="5118" y="6380"/>
                    </a:lnTo>
                    <a:lnTo>
                      <a:pt x="5103" y="6375"/>
                    </a:lnTo>
                    <a:lnTo>
                      <a:pt x="5088" y="6369"/>
                    </a:lnTo>
                    <a:lnTo>
                      <a:pt x="5073" y="6363"/>
                    </a:lnTo>
                    <a:lnTo>
                      <a:pt x="5058" y="6357"/>
                    </a:lnTo>
                    <a:lnTo>
                      <a:pt x="5044" y="6350"/>
                    </a:lnTo>
                    <a:lnTo>
                      <a:pt x="5030" y="6342"/>
                    </a:lnTo>
                    <a:lnTo>
                      <a:pt x="5016" y="6334"/>
                    </a:lnTo>
                    <a:lnTo>
                      <a:pt x="5003" y="6325"/>
                    </a:lnTo>
                    <a:lnTo>
                      <a:pt x="4990" y="6316"/>
                    </a:lnTo>
                    <a:lnTo>
                      <a:pt x="4978" y="6306"/>
                    </a:lnTo>
                    <a:lnTo>
                      <a:pt x="4966" y="6296"/>
                    </a:lnTo>
                    <a:lnTo>
                      <a:pt x="4954" y="6286"/>
                    </a:lnTo>
                    <a:lnTo>
                      <a:pt x="4942" y="6274"/>
                    </a:lnTo>
                    <a:lnTo>
                      <a:pt x="4931" y="6263"/>
                    </a:lnTo>
                    <a:lnTo>
                      <a:pt x="4921" y="6251"/>
                    </a:lnTo>
                    <a:lnTo>
                      <a:pt x="4911" y="6239"/>
                    </a:lnTo>
                    <a:lnTo>
                      <a:pt x="4901" y="6226"/>
                    </a:lnTo>
                    <a:lnTo>
                      <a:pt x="4892" y="6213"/>
                    </a:lnTo>
                    <a:lnTo>
                      <a:pt x="4883" y="6200"/>
                    </a:lnTo>
                    <a:lnTo>
                      <a:pt x="4875" y="6186"/>
                    </a:lnTo>
                    <a:lnTo>
                      <a:pt x="4867" y="6172"/>
                    </a:lnTo>
                    <a:lnTo>
                      <a:pt x="4860" y="6158"/>
                    </a:lnTo>
                    <a:lnTo>
                      <a:pt x="4853" y="6144"/>
                    </a:lnTo>
                    <a:lnTo>
                      <a:pt x="4847" y="6129"/>
                    </a:lnTo>
                    <a:lnTo>
                      <a:pt x="4841" y="6114"/>
                    </a:lnTo>
                    <a:lnTo>
                      <a:pt x="4836" y="6099"/>
                    </a:lnTo>
                    <a:lnTo>
                      <a:pt x="4832" y="6084"/>
                    </a:lnTo>
                    <a:lnTo>
                      <a:pt x="4828" y="6068"/>
                    </a:lnTo>
                    <a:lnTo>
                      <a:pt x="4825" y="6053"/>
                    </a:lnTo>
                    <a:lnTo>
                      <a:pt x="4822" y="6037"/>
                    </a:lnTo>
                    <a:lnTo>
                      <a:pt x="4820" y="6021"/>
                    </a:lnTo>
                    <a:lnTo>
                      <a:pt x="4818" y="6005"/>
                    </a:lnTo>
                    <a:lnTo>
                      <a:pt x="4817" y="5989"/>
                    </a:lnTo>
                    <a:lnTo>
                      <a:pt x="4817" y="5973"/>
                    </a:lnTo>
                    <a:lnTo>
                      <a:pt x="4817" y="5957"/>
                    </a:lnTo>
                    <a:lnTo>
                      <a:pt x="4818" y="5941"/>
                    </a:lnTo>
                    <a:lnTo>
                      <a:pt x="4820" y="5926"/>
                    </a:lnTo>
                    <a:lnTo>
                      <a:pt x="4822" y="5910"/>
                    </a:lnTo>
                    <a:lnTo>
                      <a:pt x="4825" y="5894"/>
                    </a:lnTo>
                    <a:lnTo>
                      <a:pt x="4828" y="5879"/>
                    </a:lnTo>
                    <a:lnTo>
                      <a:pt x="4832" y="5863"/>
                    </a:lnTo>
                    <a:lnTo>
                      <a:pt x="4836" y="5848"/>
                    </a:lnTo>
                    <a:lnTo>
                      <a:pt x="4841" y="5833"/>
                    </a:lnTo>
                    <a:lnTo>
                      <a:pt x="4847" y="5818"/>
                    </a:lnTo>
                    <a:lnTo>
                      <a:pt x="4853" y="5803"/>
                    </a:lnTo>
                    <a:lnTo>
                      <a:pt x="4860" y="5788"/>
                    </a:lnTo>
                    <a:lnTo>
                      <a:pt x="4867" y="5774"/>
                    </a:lnTo>
                    <a:lnTo>
                      <a:pt x="4875" y="5760"/>
                    </a:lnTo>
                    <a:lnTo>
                      <a:pt x="4883" y="5746"/>
                    </a:lnTo>
                    <a:lnTo>
                      <a:pt x="4892" y="5733"/>
                    </a:lnTo>
                    <a:lnTo>
                      <a:pt x="4901" y="5720"/>
                    </a:lnTo>
                    <a:lnTo>
                      <a:pt x="4911" y="5708"/>
                    </a:lnTo>
                    <a:lnTo>
                      <a:pt x="4921" y="5696"/>
                    </a:lnTo>
                    <a:lnTo>
                      <a:pt x="4931" y="5684"/>
                    </a:lnTo>
                    <a:lnTo>
                      <a:pt x="4942" y="5672"/>
                    </a:lnTo>
                    <a:lnTo>
                      <a:pt x="4954" y="5661"/>
                    </a:lnTo>
                    <a:lnTo>
                      <a:pt x="4966" y="5651"/>
                    </a:lnTo>
                    <a:lnTo>
                      <a:pt x="4978" y="5641"/>
                    </a:lnTo>
                    <a:lnTo>
                      <a:pt x="4990" y="5631"/>
                    </a:lnTo>
                    <a:lnTo>
                      <a:pt x="5003" y="5622"/>
                    </a:lnTo>
                    <a:lnTo>
                      <a:pt x="5016" y="5613"/>
                    </a:lnTo>
                    <a:lnTo>
                      <a:pt x="5030" y="5605"/>
                    </a:lnTo>
                    <a:lnTo>
                      <a:pt x="5044" y="5597"/>
                    </a:lnTo>
                    <a:lnTo>
                      <a:pt x="5058" y="5590"/>
                    </a:lnTo>
                    <a:lnTo>
                      <a:pt x="5073" y="5583"/>
                    </a:lnTo>
                    <a:lnTo>
                      <a:pt x="5088" y="5577"/>
                    </a:lnTo>
                    <a:lnTo>
                      <a:pt x="5103" y="5572"/>
                    </a:lnTo>
                    <a:lnTo>
                      <a:pt x="5118" y="5567"/>
                    </a:lnTo>
                    <a:lnTo>
                      <a:pt x="5133" y="5562"/>
                    </a:lnTo>
                    <a:lnTo>
                      <a:pt x="5149" y="5558"/>
                    </a:lnTo>
                    <a:lnTo>
                      <a:pt x="5164" y="5555"/>
                    </a:lnTo>
                    <a:lnTo>
                      <a:pt x="5180" y="5553"/>
                    </a:lnTo>
                    <a:lnTo>
                      <a:pt x="5196" y="5551"/>
                    </a:lnTo>
                    <a:lnTo>
                      <a:pt x="5211" y="5549"/>
                    </a:lnTo>
                    <a:lnTo>
                      <a:pt x="5227" y="5548"/>
                    </a:lnTo>
                    <a:lnTo>
                      <a:pt x="5243" y="5548"/>
                    </a:lnTo>
                    <a:lnTo>
                      <a:pt x="5259" y="5548"/>
                    </a:lnTo>
                    <a:lnTo>
                      <a:pt x="5275" y="5549"/>
                    </a:lnTo>
                    <a:lnTo>
                      <a:pt x="5291" y="5551"/>
                    </a:lnTo>
                    <a:lnTo>
                      <a:pt x="5307" y="5553"/>
                    </a:lnTo>
                    <a:lnTo>
                      <a:pt x="5323" y="5555"/>
                    </a:lnTo>
                    <a:lnTo>
                      <a:pt x="5338" y="5558"/>
                    </a:lnTo>
                    <a:lnTo>
                      <a:pt x="5354" y="5562"/>
                    </a:lnTo>
                    <a:lnTo>
                      <a:pt x="5369" y="5567"/>
                    </a:lnTo>
                    <a:lnTo>
                      <a:pt x="5384" y="5572"/>
                    </a:lnTo>
                    <a:lnTo>
                      <a:pt x="5399" y="5577"/>
                    </a:lnTo>
                    <a:lnTo>
                      <a:pt x="5414" y="5583"/>
                    </a:lnTo>
                    <a:lnTo>
                      <a:pt x="5428" y="5590"/>
                    </a:lnTo>
                    <a:lnTo>
                      <a:pt x="5442" y="5597"/>
                    </a:lnTo>
                    <a:lnTo>
                      <a:pt x="5456" y="5605"/>
                    </a:lnTo>
                    <a:lnTo>
                      <a:pt x="5470" y="5613"/>
                    </a:lnTo>
                    <a:lnTo>
                      <a:pt x="5483" y="5622"/>
                    </a:lnTo>
                    <a:lnTo>
                      <a:pt x="5496" y="5631"/>
                    </a:lnTo>
                    <a:lnTo>
                      <a:pt x="5509" y="5641"/>
                    </a:lnTo>
                    <a:lnTo>
                      <a:pt x="5521" y="5651"/>
                    </a:lnTo>
                    <a:lnTo>
                      <a:pt x="5533" y="5661"/>
                    </a:lnTo>
                    <a:lnTo>
                      <a:pt x="5544" y="5672"/>
                    </a:lnTo>
                    <a:lnTo>
                      <a:pt x="5556" y="5684"/>
                    </a:lnTo>
                    <a:lnTo>
                      <a:pt x="5566" y="5696"/>
                    </a:lnTo>
                    <a:lnTo>
                      <a:pt x="5576" y="5708"/>
                    </a:lnTo>
                    <a:lnTo>
                      <a:pt x="5586" y="5720"/>
                    </a:lnTo>
                    <a:lnTo>
                      <a:pt x="5595" y="5733"/>
                    </a:lnTo>
                    <a:lnTo>
                      <a:pt x="5604" y="5746"/>
                    </a:lnTo>
                    <a:lnTo>
                      <a:pt x="5612" y="5760"/>
                    </a:lnTo>
                    <a:lnTo>
                      <a:pt x="5620" y="5774"/>
                    </a:lnTo>
                    <a:lnTo>
                      <a:pt x="5627" y="5788"/>
                    </a:lnTo>
                    <a:lnTo>
                      <a:pt x="5633" y="5803"/>
                    </a:lnTo>
                    <a:lnTo>
                      <a:pt x="5639" y="5818"/>
                    </a:lnTo>
                    <a:lnTo>
                      <a:pt x="5645" y="5833"/>
                    </a:lnTo>
                    <a:lnTo>
                      <a:pt x="5650" y="5848"/>
                    </a:lnTo>
                    <a:lnTo>
                      <a:pt x="5654" y="5863"/>
                    </a:lnTo>
                    <a:lnTo>
                      <a:pt x="5658" y="5879"/>
                    </a:lnTo>
                    <a:lnTo>
                      <a:pt x="5661" y="5894"/>
                    </a:lnTo>
                    <a:lnTo>
                      <a:pt x="5664" y="5910"/>
                    </a:lnTo>
                    <a:lnTo>
                      <a:pt x="5666" y="5926"/>
                    </a:lnTo>
                    <a:close/>
                    <a:moveTo>
                      <a:pt x="4208" y="4968"/>
                    </a:moveTo>
                    <a:lnTo>
                      <a:pt x="4209" y="4984"/>
                    </a:lnTo>
                    <a:lnTo>
                      <a:pt x="4209" y="5000"/>
                    </a:lnTo>
                    <a:lnTo>
                      <a:pt x="4209" y="5016"/>
                    </a:lnTo>
                    <a:lnTo>
                      <a:pt x="4208" y="5032"/>
                    </a:lnTo>
                    <a:lnTo>
                      <a:pt x="4206" y="5048"/>
                    </a:lnTo>
                    <a:lnTo>
                      <a:pt x="4204" y="5064"/>
                    </a:lnTo>
                    <a:lnTo>
                      <a:pt x="4201" y="5079"/>
                    </a:lnTo>
                    <a:lnTo>
                      <a:pt x="4198" y="5095"/>
                    </a:lnTo>
                    <a:lnTo>
                      <a:pt x="4194" y="5110"/>
                    </a:lnTo>
                    <a:lnTo>
                      <a:pt x="4190" y="5125"/>
                    </a:lnTo>
                    <a:lnTo>
                      <a:pt x="4185" y="5141"/>
                    </a:lnTo>
                    <a:lnTo>
                      <a:pt x="4179" y="5155"/>
                    </a:lnTo>
                    <a:lnTo>
                      <a:pt x="4173" y="5170"/>
                    </a:lnTo>
                    <a:lnTo>
                      <a:pt x="4167" y="5185"/>
                    </a:lnTo>
                    <a:lnTo>
                      <a:pt x="4160" y="5199"/>
                    </a:lnTo>
                    <a:lnTo>
                      <a:pt x="4152" y="5213"/>
                    </a:lnTo>
                    <a:lnTo>
                      <a:pt x="4144" y="5227"/>
                    </a:lnTo>
                    <a:lnTo>
                      <a:pt x="4135" y="5240"/>
                    </a:lnTo>
                    <a:lnTo>
                      <a:pt x="4126" y="5253"/>
                    </a:lnTo>
                    <a:lnTo>
                      <a:pt x="4116" y="5266"/>
                    </a:lnTo>
                    <a:lnTo>
                      <a:pt x="4106" y="5278"/>
                    </a:lnTo>
                    <a:lnTo>
                      <a:pt x="4096" y="5290"/>
                    </a:lnTo>
                    <a:lnTo>
                      <a:pt x="4084" y="5301"/>
                    </a:lnTo>
                    <a:lnTo>
                      <a:pt x="4073" y="5312"/>
                    </a:lnTo>
                    <a:lnTo>
                      <a:pt x="4061" y="5323"/>
                    </a:lnTo>
                    <a:lnTo>
                      <a:pt x="4049" y="5333"/>
                    </a:lnTo>
                    <a:lnTo>
                      <a:pt x="4036" y="5343"/>
                    </a:lnTo>
                    <a:lnTo>
                      <a:pt x="4023" y="5352"/>
                    </a:lnTo>
                    <a:lnTo>
                      <a:pt x="4010" y="5361"/>
                    </a:lnTo>
                    <a:lnTo>
                      <a:pt x="3996" y="5369"/>
                    </a:lnTo>
                    <a:lnTo>
                      <a:pt x="3982" y="5377"/>
                    </a:lnTo>
                    <a:lnTo>
                      <a:pt x="3968" y="5384"/>
                    </a:lnTo>
                    <a:lnTo>
                      <a:pt x="3954" y="5390"/>
                    </a:lnTo>
                    <a:lnTo>
                      <a:pt x="3939" y="5396"/>
                    </a:lnTo>
                    <a:lnTo>
                      <a:pt x="3924" y="5402"/>
                    </a:lnTo>
                    <a:lnTo>
                      <a:pt x="3909" y="5407"/>
                    </a:lnTo>
                    <a:lnTo>
                      <a:pt x="3894" y="5411"/>
                    </a:lnTo>
                    <a:lnTo>
                      <a:pt x="3878" y="5415"/>
                    </a:lnTo>
                    <a:lnTo>
                      <a:pt x="3863" y="5418"/>
                    </a:lnTo>
                    <a:lnTo>
                      <a:pt x="3847" y="5421"/>
                    </a:lnTo>
                    <a:lnTo>
                      <a:pt x="3831" y="5423"/>
                    </a:lnTo>
                    <a:lnTo>
                      <a:pt x="3815" y="5425"/>
                    </a:lnTo>
                    <a:lnTo>
                      <a:pt x="3799" y="5426"/>
                    </a:lnTo>
                    <a:lnTo>
                      <a:pt x="3783" y="5426"/>
                    </a:lnTo>
                    <a:lnTo>
                      <a:pt x="3767" y="5426"/>
                    </a:lnTo>
                    <a:lnTo>
                      <a:pt x="3751" y="5425"/>
                    </a:lnTo>
                    <a:lnTo>
                      <a:pt x="3736" y="5423"/>
                    </a:lnTo>
                    <a:lnTo>
                      <a:pt x="3720" y="5421"/>
                    </a:lnTo>
                    <a:lnTo>
                      <a:pt x="3704" y="5418"/>
                    </a:lnTo>
                    <a:lnTo>
                      <a:pt x="3689" y="5415"/>
                    </a:lnTo>
                    <a:lnTo>
                      <a:pt x="3673" y="5411"/>
                    </a:lnTo>
                    <a:lnTo>
                      <a:pt x="3658" y="5407"/>
                    </a:lnTo>
                    <a:lnTo>
                      <a:pt x="3643" y="5402"/>
                    </a:lnTo>
                    <a:lnTo>
                      <a:pt x="3628" y="5396"/>
                    </a:lnTo>
                    <a:lnTo>
                      <a:pt x="3613" y="5390"/>
                    </a:lnTo>
                    <a:lnTo>
                      <a:pt x="3598" y="5384"/>
                    </a:lnTo>
                    <a:lnTo>
                      <a:pt x="3584" y="5377"/>
                    </a:lnTo>
                    <a:lnTo>
                      <a:pt x="3570" y="5369"/>
                    </a:lnTo>
                    <a:lnTo>
                      <a:pt x="3556" y="5361"/>
                    </a:lnTo>
                    <a:lnTo>
                      <a:pt x="3543" y="5352"/>
                    </a:lnTo>
                    <a:lnTo>
                      <a:pt x="3530" y="5343"/>
                    </a:lnTo>
                    <a:lnTo>
                      <a:pt x="3518" y="5333"/>
                    </a:lnTo>
                    <a:lnTo>
                      <a:pt x="3506" y="5323"/>
                    </a:lnTo>
                    <a:lnTo>
                      <a:pt x="3494" y="5312"/>
                    </a:lnTo>
                    <a:lnTo>
                      <a:pt x="3482" y="5301"/>
                    </a:lnTo>
                    <a:lnTo>
                      <a:pt x="3471" y="5290"/>
                    </a:lnTo>
                    <a:lnTo>
                      <a:pt x="3461" y="5278"/>
                    </a:lnTo>
                    <a:lnTo>
                      <a:pt x="3451" y="5266"/>
                    </a:lnTo>
                    <a:lnTo>
                      <a:pt x="3441" y="5253"/>
                    </a:lnTo>
                    <a:lnTo>
                      <a:pt x="3432" y="5240"/>
                    </a:lnTo>
                    <a:lnTo>
                      <a:pt x="3423" y="5227"/>
                    </a:lnTo>
                    <a:lnTo>
                      <a:pt x="3415" y="5213"/>
                    </a:lnTo>
                    <a:lnTo>
                      <a:pt x="3407" y="5199"/>
                    </a:lnTo>
                    <a:lnTo>
                      <a:pt x="3400" y="5185"/>
                    </a:lnTo>
                    <a:lnTo>
                      <a:pt x="3393" y="5170"/>
                    </a:lnTo>
                    <a:lnTo>
                      <a:pt x="3387" y="5155"/>
                    </a:lnTo>
                    <a:lnTo>
                      <a:pt x="3382" y="5141"/>
                    </a:lnTo>
                    <a:lnTo>
                      <a:pt x="3377" y="5125"/>
                    </a:lnTo>
                    <a:lnTo>
                      <a:pt x="3372" y="5110"/>
                    </a:lnTo>
                    <a:lnTo>
                      <a:pt x="3368" y="5095"/>
                    </a:lnTo>
                    <a:lnTo>
                      <a:pt x="3365" y="5079"/>
                    </a:lnTo>
                    <a:lnTo>
                      <a:pt x="3363" y="5064"/>
                    </a:lnTo>
                    <a:lnTo>
                      <a:pt x="3361" y="5048"/>
                    </a:lnTo>
                    <a:lnTo>
                      <a:pt x="3359" y="5032"/>
                    </a:lnTo>
                    <a:lnTo>
                      <a:pt x="3358" y="5016"/>
                    </a:lnTo>
                    <a:lnTo>
                      <a:pt x="3358" y="5000"/>
                    </a:lnTo>
                    <a:lnTo>
                      <a:pt x="3358" y="4984"/>
                    </a:lnTo>
                    <a:lnTo>
                      <a:pt x="3359" y="4968"/>
                    </a:lnTo>
                    <a:lnTo>
                      <a:pt x="3361" y="4952"/>
                    </a:lnTo>
                    <a:lnTo>
                      <a:pt x="3363" y="4936"/>
                    </a:lnTo>
                    <a:lnTo>
                      <a:pt x="3365" y="4921"/>
                    </a:lnTo>
                    <a:lnTo>
                      <a:pt x="3368" y="4905"/>
                    </a:lnTo>
                    <a:lnTo>
                      <a:pt x="3372" y="4890"/>
                    </a:lnTo>
                    <a:lnTo>
                      <a:pt x="3377" y="4875"/>
                    </a:lnTo>
                    <a:lnTo>
                      <a:pt x="3382" y="4859"/>
                    </a:lnTo>
                    <a:lnTo>
                      <a:pt x="3387" y="4845"/>
                    </a:lnTo>
                    <a:lnTo>
                      <a:pt x="3393" y="4830"/>
                    </a:lnTo>
                    <a:lnTo>
                      <a:pt x="3400" y="4815"/>
                    </a:lnTo>
                    <a:lnTo>
                      <a:pt x="3407" y="4801"/>
                    </a:lnTo>
                    <a:lnTo>
                      <a:pt x="3415" y="4787"/>
                    </a:lnTo>
                    <a:lnTo>
                      <a:pt x="3423" y="4773"/>
                    </a:lnTo>
                    <a:lnTo>
                      <a:pt x="3432" y="4760"/>
                    </a:lnTo>
                    <a:lnTo>
                      <a:pt x="3441" y="4747"/>
                    </a:lnTo>
                    <a:lnTo>
                      <a:pt x="3451" y="4734"/>
                    </a:lnTo>
                    <a:lnTo>
                      <a:pt x="3461" y="4722"/>
                    </a:lnTo>
                    <a:lnTo>
                      <a:pt x="3471" y="4710"/>
                    </a:lnTo>
                    <a:lnTo>
                      <a:pt x="3482" y="4699"/>
                    </a:lnTo>
                    <a:lnTo>
                      <a:pt x="3494" y="4688"/>
                    </a:lnTo>
                    <a:lnTo>
                      <a:pt x="3506" y="4677"/>
                    </a:lnTo>
                    <a:lnTo>
                      <a:pt x="3518" y="4667"/>
                    </a:lnTo>
                    <a:lnTo>
                      <a:pt x="3530" y="4657"/>
                    </a:lnTo>
                    <a:lnTo>
                      <a:pt x="3543" y="4648"/>
                    </a:lnTo>
                    <a:lnTo>
                      <a:pt x="3556" y="4639"/>
                    </a:lnTo>
                    <a:lnTo>
                      <a:pt x="3570" y="4631"/>
                    </a:lnTo>
                    <a:lnTo>
                      <a:pt x="3584" y="4623"/>
                    </a:lnTo>
                    <a:lnTo>
                      <a:pt x="3598" y="4616"/>
                    </a:lnTo>
                    <a:lnTo>
                      <a:pt x="3613" y="4610"/>
                    </a:lnTo>
                    <a:lnTo>
                      <a:pt x="3628" y="4604"/>
                    </a:lnTo>
                    <a:lnTo>
                      <a:pt x="3643" y="4598"/>
                    </a:lnTo>
                    <a:lnTo>
                      <a:pt x="3658" y="4593"/>
                    </a:lnTo>
                    <a:lnTo>
                      <a:pt x="3673" y="4589"/>
                    </a:lnTo>
                    <a:lnTo>
                      <a:pt x="3689" y="4585"/>
                    </a:lnTo>
                    <a:lnTo>
                      <a:pt x="3704" y="4582"/>
                    </a:lnTo>
                    <a:lnTo>
                      <a:pt x="3720" y="4579"/>
                    </a:lnTo>
                    <a:lnTo>
                      <a:pt x="3736" y="4577"/>
                    </a:lnTo>
                    <a:lnTo>
                      <a:pt x="3751" y="4575"/>
                    </a:lnTo>
                    <a:lnTo>
                      <a:pt x="3767" y="4574"/>
                    </a:lnTo>
                    <a:lnTo>
                      <a:pt x="3783" y="4574"/>
                    </a:lnTo>
                    <a:lnTo>
                      <a:pt x="3799" y="4574"/>
                    </a:lnTo>
                    <a:lnTo>
                      <a:pt x="3815" y="4575"/>
                    </a:lnTo>
                    <a:lnTo>
                      <a:pt x="3831" y="4577"/>
                    </a:lnTo>
                    <a:lnTo>
                      <a:pt x="3847" y="4579"/>
                    </a:lnTo>
                    <a:lnTo>
                      <a:pt x="3863" y="4582"/>
                    </a:lnTo>
                    <a:lnTo>
                      <a:pt x="3878" y="4585"/>
                    </a:lnTo>
                    <a:lnTo>
                      <a:pt x="3894" y="4589"/>
                    </a:lnTo>
                    <a:lnTo>
                      <a:pt x="3909" y="4593"/>
                    </a:lnTo>
                    <a:lnTo>
                      <a:pt x="3924" y="4598"/>
                    </a:lnTo>
                    <a:lnTo>
                      <a:pt x="3939" y="4604"/>
                    </a:lnTo>
                    <a:lnTo>
                      <a:pt x="3954" y="4610"/>
                    </a:lnTo>
                    <a:lnTo>
                      <a:pt x="3968" y="4616"/>
                    </a:lnTo>
                    <a:lnTo>
                      <a:pt x="3982" y="4623"/>
                    </a:lnTo>
                    <a:lnTo>
                      <a:pt x="3996" y="4631"/>
                    </a:lnTo>
                    <a:lnTo>
                      <a:pt x="4010" y="4639"/>
                    </a:lnTo>
                    <a:lnTo>
                      <a:pt x="4023" y="4648"/>
                    </a:lnTo>
                    <a:lnTo>
                      <a:pt x="4036" y="4657"/>
                    </a:lnTo>
                    <a:lnTo>
                      <a:pt x="4049" y="4667"/>
                    </a:lnTo>
                    <a:lnTo>
                      <a:pt x="4061" y="4677"/>
                    </a:lnTo>
                    <a:lnTo>
                      <a:pt x="4073" y="4688"/>
                    </a:lnTo>
                    <a:lnTo>
                      <a:pt x="4084" y="4699"/>
                    </a:lnTo>
                    <a:lnTo>
                      <a:pt x="4096" y="4710"/>
                    </a:lnTo>
                    <a:lnTo>
                      <a:pt x="4106" y="4722"/>
                    </a:lnTo>
                    <a:lnTo>
                      <a:pt x="4116" y="4734"/>
                    </a:lnTo>
                    <a:lnTo>
                      <a:pt x="4126" y="4747"/>
                    </a:lnTo>
                    <a:lnTo>
                      <a:pt x="4135" y="4760"/>
                    </a:lnTo>
                    <a:lnTo>
                      <a:pt x="4144" y="4773"/>
                    </a:lnTo>
                    <a:lnTo>
                      <a:pt x="4152" y="4787"/>
                    </a:lnTo>
                    <a:lnTo>
                      <a:pt x="4160" y="4801"/>
                    </a:lnTo>
                    <a:lnTo>
                      <a:pt x="4167" y="4815"/>
                    </a:lnTo>
                    <a:lnTo>
                      <a:pt x="4173" y="4830"/>
                    </a:lnTo>
                    <a:lnTo>
                      <a:pt x="4179" y="4845"/>
                    </a:lnTo>
                    <a:lnTo>
                      <a:pt x="4185" y="4859"/>
                    </a:lnTo>
                    <a:lnTo>
                      <a:pt x="4190" y="4875"/>
                    </a:lnTo>
                    <a:lnTo>
                      <a:pt x="4194" y="4890"/>
                    </a:lnTo>
                    <a:lnTo>
                      <a:pt x="4198" y="4905"/>
                    </a:lnTo>
                    <a:lnTo>
                      <a:pt x="4201" y="4921"/>
                    </a:lnTo>
                    <a:lnTo>
                      <a:pt x="4204" y="4936"/>
                    </a:lnTo>
                    <a:lnTo>
                      <a:pt x="4206" y="4952"/>
                    </a:lnTo>
                    <a:lnTo>
                      <a:pt x="4208" y="4968"/>
                    </a:lnTo>
                    <a:close/>
                    <a:moveTo>
                      <a:pt x="2503" y="6899"/>
                    </a:moveTo>
                    <a:lnTo>
                      <a:pt x="2505" y="6915"/>
                    </a:lnTo>
                    <a:lnTo>
                      <a:pt x="2506" y="6931"/>
                    </a:lnTo>
                    <a:lnTo>
                      <a:pt x="2506" y="6947"/>
                    </a:lnTo>
                    <a:lnTo>
                      <a:pt x="2506" y="6963"/>
                    </a:lnTo>
                    <a:lnTo>
                      <a:pt x="2505" y="6979"/>
                    </a:lnTo>
                    <a:lnTo>
                      <a:pt x="2503" y="6994"/>
                    </a:lnTo>
                    <a:lnTo>
                      <a:pt x="2501" y="7010"/>
                    </a:lnTo>
                    <a:lnTo>
                      <a:pt x="2498" y="7026"/>
                    </a:lnTo>
                    <a:lnTo>
                      <a:pt x="2495" y="7041"/>
                    </a:lnTo>
                    <a:lnTo>
                      <a:pt x="2491" y="7057"/>
                    </a:lnTo>
                    <a:lnTo>
                      <a:pt x="2487" y="7072"/>
                    </a:lnTo>
                    <a:lnTo>
                      <a:pt x="2482" y="7087"/>
                    </a:lnTo>
                    <a:lnTo>
                      <a:pt x="2476" y="7102"/>
                    </a:lnTo>
                    <a:lnTo>
                      <a:pt x="2470" y="7117"/>
                    </a:lnTo>
                    <a:lnTo>
                      <a:pt x="2464" y="7132"/>
                    </a:lnTo>
                    <a:lnTo>
                      <a:pt x="2457" y="7146"/>
                    </a:lnTo>
                    <a:lnTo>
                      <a:pt x="2449" y="7160"/>
                    </a:lnTo>
                    <a:lnTo>
                      <a:pt x="2441" y="7174"/>
                    </a:lnTo>
                    <a:lnTo>
                      <a:pt x="2432" y="7187"/>
                    </a:lnTo>
                    <a:lnTo>
                      <a:pt x="2423" y="7200"/>
                    </a:lnTo>
                    <a:lnTo>
                      <a:pt x="2413" y="7212"/>
                    </a:lnTo>
                    <a:lnTo>
                      <a:pt x="2403" y="7224"/>
                    </a:lnTo>
                    <a:lnTo>
                      <a:pt x="2392" y="7236"/>
                    </a:lnTo>
                    <a:lnTo>
                      <a:pt x="2381" y="7248"/>
                    </a:lnTo>
                    <a:lnTo>
                      <a:pt x="2370" y="7259"/>
                    </a:lnTo>
                    <a:lnTo>
                      <a:pt x="2358" y="7269"/>
                    </a:lnTo>
                    <a:lnTo>
                      <a:pt x="2346" y="7279"/>
                    </a:lnTo>
                    <a:lnTo>
                      <a:pt x="2333" y="7289"/>
                    </a:lnTo>
                    <a:lnTo>
                      <a:pt x="2320" y="7298"/>
                    </a:lnTo>
                    <a:lnTo>
                      <a:pt x="2307" y="7307"/>
                    </a:lnTo>
                    <a:lnTo>
                      <a:pt x="2293" y="7315"/>
                    </a:lnTo>
                    <a:lnTo>
                      <a:pt x="2279" y="7323"/>
                    </a:lnTo>
                    <a:lnTo>
                      <a:pt x="2265" y="7330"/>
                    </a:lnTo>
                    <a:lnTo>
                      <a:pt x="2250" y="7337"/>
                    </a:lnTo>
                    <a:lnTo>
                      <a:pt x="2235" y="7343"/>
                    </a:lnTo>
                    <a:lnTo>
                      <a:pt x="2221" y="7348"/>
                    </a:lnTo>
                    <a:lnTo>
                      <a:pt x="2205" y="7353"/>
                    </a:lnTo>
                    <a:lnTo>
                      <a:pt x="2190" y="7358"/>
                    </a:lnTo>
                    <a:lnTo>
                      <a:pt x="2175" y="7362"/>
                    </a:lnTo>
                    <a:lnTo>
                      <a:pt x="2159" y="7365"/>
                    </a:lnTo>
                    <a:lnTo>
                      <a:pt x="2144" y="7367"/>
                    </a:lnTo>
                    <a:lnTo>
                      <a:pt x="2128" y="7369"/>
                    </a:lnTo>
                    <a:lnTo>
                      <a:pt x="2112" y="7371"/>
                    </a:lnTo>
                    <a:lnTo>
                      <a:pt x="2096" y="7372"/>
                    </a:lnTo>
                    <a:lnTo>
                      <a:pt x="2080" y="7372"/>
                    </a:lnTo>
                    <a:lnTo>
                      <a:pt x="2064" y="7372"/>
                    </a:lnTo>
                    <a:lnTo>
                      <a:pt x="2048" y="7371"/>
                    </a:lnTo>
                    <a:lnTo>
                      <a:pt x="2032" y="7369"/>
                    </a:lnTo>
                    <a:lnTo>
                      <a:pt x="2016" y="7367"/>
                    </a:lnTo>
                    <a:lnTo>
                      <a:pt x="2001" y="7365"/>
                    </a:lnTo>
                    <a:lnTo>
                      <a:pt x="1985" y="7362"/>
                    </a:lnTo>
                    <a:lnTo>
                      <a:pt x="1970" y="7358"/>
                    </a:lnTo>
                    <a:lnTo>
                      <a:pt x="1955" y="7353"/>
                    </a:lnTo>
                    <a:lnTo>
                      <a:pt x="1939" y="7348"/>
                    </a:lnTo>
                    <a:lnTo>
                      <a:pt x="1925" y="7343"/>
                    </a:lnTo>
                    <a:lnTo>
                      <a:pt x="1910" y="7337"/>
                    </a:lnTo>
                    <a:lnTo>
                      <a:pt x="1895" y="7330"/>
                    </a:lnTo>
                    <a:lnTo>
                      <a:pt x="1881" y="7323"/>
                    </a:lnTo>
                    <a:lnTo>
                      <a:pt x="1867" y="7315"/>
                    </a:lnTo>
                    <a:lnTo>
                      <a:pt x="1853" y="7307"/>
                    </a:lnTo>
                    <a:lnTo>
                      <a:pt x="1840" y="7298"/>
                    </a:lnTo>
                    <a:lnTo>
                      <a:pt x="1827" y="7289"/>
                    </a:lnTo>
                    <a:lnTo>
                      <a:pt x="1814" y="7279"/>
                    </a:lnTo>
                    <a:lnTo>
                      <a:pt x="1802" y="7269"/>
                    </a:lnTo>
                    <a:lnTo>
                      <a:pt x="1790" y="7259"/>
                    </a:lnTo>
                    <a:lnTo>
                      <a:pt x="1779" y="7248"/>
                    </a:lnTo>
                    <a:lnTo>
                      <a:pt x="1768" y="7236"/>
                    </a:lnTo>
                    <a:lnTo>
                      <a:pt x="1757" y="7224"/>
                    </a:lnTo>
                    <a:lnTo>
                      <a:pt x="1747" y="7212"/>
                    </a:lnTo>
                    <a:lnTo>
                      <a:pt x="1737" y="7200"/>
                    </a:lnTo>
                    <a:lnTo>
                      <a:pt x="1728" y="7187"/>
                    </a:lnTo>
                    <a:lnTo>
                      <a:pt x="1719" y="7174"/>
                    </a:lnTo>
                    <a:lnTo>
                      <a:pt x="1711" y="7160"/>
                    </a:lnTo>
                    <a:lnTo>
                      <a:pt x="1703" y="7146"/>
                    </a:lnTo>
                    <a:lnTo>
                      <a:pt x="1696" y="7132"/>
                    </a:lnTo>
                    <a:lnTo>
                      <a:pt x="1690" y="7117"/>
                    </a:lnTo>
                    <a:lnTo>
                      <a:pt x="1684" y="7102"/>
                    </a:lnTo>
                    <a:lnTo>
                      <a:pt x="1678" y="7087"/>
                    </a:lnTo>
                    <a:lnTo>
                      <a:pt x="1673" y="7072"/>
                    </a:lnTo>
                    <a:lnTo>
                      <a:pt x="1669" y="7057"/>
                    </a:lnTo>
                    <a:lnTo>
                      <a:pt x="1665" y="7041"/>
                    </a:lnTo>
                    <a:lnTo>
                      <a:pt x="1662" y="7026"/>
                    </a:lnTo>
                    <a:lnTo>
                      <a:pt x="1659" y="7010"/>
                    </a:lnTo>
                    <a:lnTo>
                      <a:pt x="1657" y="6994"/>
                    </a:lnTo>
                    <a:lnTo>
                      <a:pt x="1655" y="6979"/>
                    </a:lnTo>
                    <a:lnTo>
                      <a:pt x="1654" y="6963"/>
                    </a:lnTo>
                    <a:lnTo>
                      <a:pt x="1654" y="6947"/>
                    </a:lnTo>
                    <a:lnTo>
                      <a:pt x="1654" y="6931"/>
                    </a:lnTo>
                    <a:lnTo>
                      <a:pt x="1655" y="6915"/>
                    </a:lnTo>
                    <a:lnTo>
                      <a:pt x="1657" y="6899"/>
                    </a:lnTo>
                    <a:lnTo>
                      <a:pt x="1659" y="6883"/>
                    </a:lnTo>
                    <a:lnTo>
                      <a:pt x="1662" y="6867"/>
                    </a:lnTo>
                    <a:lnTo>
                      <a:pt x="1665" y="6852"/>
                    </a:lnTo>
                    <a:lnTo>
                      <a:pt x="1669" y="6836"/>
                    </a:lnTo>
                    <a:lnTo>
                      <a:pt x="1673" y="6821"/>
                    </a:lnTo>
                    <a:lnTo>
                      <a:pt x="1678" y="6806"/>
                    </a:lnTo>
                    <a:lnTo>
                      <a:pt x="1684" y="6791"/>
                    </a:lnTo>
                    <a:lnTo>
                      <a:pt x="1690" y="6776"/>
                    </a:lnTo>
                    <a:lnTo>
                      <a:pt x="1696" y="6762"/>
                    </a:lnTo>
                    <a:lnTo>
                      <a:pt x="1703" y="6748"/>
                    </a:lnTo>
                    <a:lnTo>
                      <a:pt x="1711" y="6734"/>
                    </a:lnTo>
                    <a:lnTo>
                      <a:pt x="1719" y="6720"/>
                    </a:lnTo>
                    <a:lnTo>
                      <a:pt x="1728" y="6707"/>
                    </a:lnTo>
                    <a:lnTo>
                      <a:pt x="1737" y="6694"/>
                    </a:lnTo>
                    <a:lnTo>
                      <a:pt x="1747" y="6681"/>
                    </a:lnTo>
                    <a:lnTo>
                      <a:pt x="1757" y="6669"/>
                    </a:lnTo>
                    <a:lnTo>
                      <a:pt x="1768" y="6657"/>
                    </a:lnTo>
                    <a:lnTo>
                      <a:pt x="1779" y="6646"/>
                    </a:lnTo>
                    <a:lnTo>
                      <a:pt x="1790" y="6634"/>
                    </a:lnTo>
                    <a:lnTo>
                      <a:pt x="1802" y="6624"/>
                    </a:lnTo>
                    <a:lnTo>
                      <a:pt x="1814" y="6614"/>
                    </a:lnTo>
                    <a:lnTo>
                      <a:pt x="1827" y="6604"/>
                    </a:lnTo>
                    <a:lnTo>
                      <a:pt x="1840" y="6595"/>
                    </a:lnTo>
                    <a:lnTo>
                      <a:pt x="1853" y="6586"/>
                    </a:lnTo>
                    <a:lnTo>
                      <a:pt x="1867" y="6578"/>
                    </a:lnTo>
                    <a:lnTo>
                      <a:pt x="1881" y="6570"/>
                    </a:lnTo>
                    <a:lnTo>
                      <a:pt x="1895" y="6563"/>
                    </a:lnTo>
                    <a:lnTo>
                      <a:pt x="1910" y="6557"/>
                    </a:lnTo>
                    <a:lnTo>
                      <a:pt x="1925" y="6551"/>
                    </a:lnTo>
                    <a:lnTo>
                      <a:pt x="1939" y="6545"/>
                    </a:lnTo>
                    <a:lnTo>
                      <a:pt x="1955" y="6540"/>
                    </a:lnTo>
                    <a:lnTo>
                      <a:pt x="1970" y="6536"/>
                    </a:lnTo>
                    <a:lnTo>
                      <a:pt x="1985" y="6532"/>
                    </a:lnTo>
                    <a:lnTo>
                      <a:pt x="2001" y="6529"/>
                    </a:lnTo>
                    <a:lnTo>
                      <a:pt x="2016" y="6526"/>
                    </a:lnTo>
                    <a:lnTo>
                      <a:pt x="2032" y="6524"/>
                    </a:lnTo>
                    <a:lnTo>
                      <a:pt x="2048" y="6522"/>
                    </a:lnTo>
                    <a:lnTo>
                      <a:pt x="2064" y="6521"/>
                    </a:lnTo>
                    <a:lnTo>
                      <a:pt x="2080" y="6521"/>
                    </a:lnTo>
                    <a:lnTo>
                      <a:pt x="2096" y="6521"/>
                    </a:lnTo>
                    <a:lnTo>
                      <a:pt x="2112" y="6522"/>
                    </a:lnTo>
                    <a:lnTo>
                      <a:pt x="2128" y="6524"/>
                    </a:lnTo>
                    <a:lnTo>
                      <a:pt x="2144" y="6526"/>
                    </a:lnTo>
                    <a:lnTo>
                      <a:pt x="2159" y="6529"/>
                    </a:lnTo>
                    <a:lnTo>
                      <a:pt x="2175" y="6532"/>
                    </a:lnTo>
                    <a:lnTo>
                      <a:pt x="2190" y="6536"/>
                    </a:lnTo>
                    <a:lnTo>
                      <a:pt x="2205" y="6540"/>
                    </a:lnTo>
                    <a:lnTo>
                      <a:pt x="2221" y="6545"/>
                    </a:lnTo>
                    <a:lnTo>
                      <a:pt x="2235" y="6551"/>
                    </a:lnTo>
                    <a:lnTo>
                      <a:pt x="2250" y="6557"/>
                    </a:lnTo>
                    <a:lnTo>
                      <a:pt x="2265" y="6563"/>
                    </a:lnTo>
                    <a:lnTo>
                      <a:pt x="2279" y="6570"/>
                    </a:lnTo>
                    <a:lnTo>
                      <a:pt x="2293" y="6578"/>
                    </a:lnTo>
                    <a:lnTo>
                      <a:pt x="2307" y="6586"/>
                    </a:lnTo>
                    <a:lnTo>
                      <a:pt x="2320" y="6595"/>
                    </a:lnTo>
                    <a:lnTo>
                      <a:pt x="2333" y="6604"/>
                    </a:lnTo>
                    <a:lnTo>
                      <a:pt x="2346" y="6614"/>
                    </a:lnTo>
                    <a:lnTo>
                      <a:pt x="2358" y="6624"/>
                    </a:lnTo>
                    <a:lnTo>
                      <a:pt x="2370" y="6634"/>
                    </a:lnTo>
                    <a:lnTo>
                      <a:pt x="2381" y="6646"/>
                    </a:lnTo>
                    <a:lnTo>
                      <a:pt x="2392" y="6657"/>
                    </a:lnTo>
                    <a:lnTo>
                      <a:pt x="2403" y="6669"/>
                    </a:lnTo>
                    <a:lnTo>
                      <a:pt x="2413" y="6681"/>
                    </a:lnTo>
                    <a:lnTo>
                      <a:pt x="2423" y="6694"/>
                    </a:lnTo>
                    <a:lnTo>
                      <a:pt x="2432" y="6707"/>
                    </a:lnTo>
                    <a:lnTo>
                      <a:pt x="2441" y="6720"/>
                    </a:lnTo>
                    <a:lnTo>
                      <a:pt x="2449" y="6734"/>
                    </a:lnTo>
                    <a:lnTo>
                      <a:pt x="2457" y="6748"/>
                    </a:lnTo>
                    <a:lnTo>
                      <a:pt x="2464" y="6762"/>
                    </a:lnTo>
                    <a:lnTo>
                      <a:pt x="2470" y="6776"/>
                    </a:lnTo>
                    <a:lnTo>
                      <a:pt x="2476" y="6791"/>
                    </a:lnTo>
                    <a:lnTo>
                      <a:pt x="2482" y="6806"/>
                    </a:lnTo>
                    <a:lnTo>
                      <a:pt x="2487" y="6821"/>
                    </a:lnTo>
                    <a:lnTo>
                      <a:pt x="2491" y="6836"/>
                    </a:lnTo>
                    <a:lnTo>
                      <a:pt x="2495" y="6852"/>
                    </a:lnTo>
                    <a:lnTo>
                      <a:pt x="2498" y="6867"/>
                    </a:lnTo>
                    <a:lnTo>
                      <a:pt x="2501" y="6883"/>
                    </a:lnTo>
                    <a:lnTo>
                      <a:pt x="2503" y="68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92154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DA86146-5588-4B4A-BE76-0F28DD028B37}"/>
              </a:ext>
            </a:extLst>
          </p:cNvPr>
          <p:cNvSpPr/>
          <p:nvPr/>
        </p:nvSpPr>
        <p:spPr>
          <a:xfrm>
            <a:off x="571018" y="3981480"/>
            <a:ext cx="7290720" cy="1863524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9F8E1F7-C923-406A-81C4-BE7DCD57AD1B}"/>
              </a:ext>
            </a:extLst>
          </p:cNvPr>
          <p:cNvSpPr/>
          <p:nvPr/>
        </p:nvSpPr>
        <p:spPr>
          <a:xfrm>
            <a:off x="571018" y="1930183"/>
            <a:ext cx="7290720" cy="1863524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1DCE79D-1FBA-4037-BC7D-A180F468B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Ratios That Define 2029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6C8E3-C3CB-464A-8F4C-98A220584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41</a:t>
            </a:fld>
            <a:endParaRPr lang="en-PH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4E57D17E-299E-4B95-A68A-961AB966E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297543"/>
              </p:ext>
            </p:extLst>
          </p:nvPr>
        </p:nvGraphicFramePr>
        <p:xfrm>
          <a:off x="628774" y="1991988"/>
          <a:ext cx="1977266" cy="173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05F59E53-9A7F-49DE-AD00-7475933719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3864134"/>
              </p:ext>
            </p:extLst>
          </p:nvPr>
        </p:nvGraphicFramePr>
        <p:xfrm>
          <a:off x="628774" y="4043285"/>
          <a:ext cx="1977266" cy="173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6CFADC7A-6825-42DB-9C87-0E98047CC217}"/>
              </a:ext>
            </a:extLst>
          </p:cNvPr>
          <p:cNvSpPr txBox="1"/>
          <p:nvPr/>
        </p:nvSpPr>
        <p:spPr>
          <a:xfrm>
            <a:off x="2639383" y="1979689"/>
            <a:ext cx="1664965" cy="36512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Franchised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591206-EE52-4767-9E17-376C7D3D47AC}"/>
              </a:ext>
            </a:extLst>
          </p:cNvPr>
          <p:cNvSpPr txBox="1"/>
          <p:nvPr/>
        </p:nvSpPr>
        <p:spPr>
          <a:xfrm>
            <a:off x="2639383" y="2410737"/>
            <a:ext cx="4959597" cy="1234575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76% of units franchised by 2029. Franchisees fund roughly 70% of all new-store capex from 2027 onward, so each peso of company capital supports three times the store growth it could fund alone — the core of the asset-light thesis.</a:t>
            </a:r>
            <a:br>
              <a:rPr lang="en-US" sz="1600" dirty="0">
                <a:latin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</a:rPr>
              <a:t>76% of system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9D6C49-EDB0-423A-8305-0C19511AF7D7}"/>
              </a:ext>
            </a:extLst>
          </p:cNvPr>
          <p:cNvSpPr txBox="1"/>
          <p:nvPr/>
        </p:nvSpPr>
        <p:spPr>
          <a:xfrm>
            <a:off x="2639383" y="4030986"/>
            <a:ext cx="1664965" cy="36512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</a:rPr>
              <a:t>Recurring</a:t>
            </a:r>
            <a:endParaRPr lang="en-PH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0C986E-01C8-429B-80FA-3EA2D0A3EAC9}"/>
              </a:ext>
            </a:extLst>
          </p:cNvPr>
          <p:cNvSpPr txBox="1"/>
          <p:nvPr/>
        </p:nvSpPr>
        <p:spPr>
          <a:xfrm>
            <a:off x="2639383" y="4462034"/>
            <a:ext cx="4959597" cy="1234575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58% of gross profit comes from recurring royalty, marketing-fund and commissary streams by 2029. These are contract-backed flows tied to systemwide sales rather than to company-store performance, smoothing earnings through cycles.</a:t>
            </a:r>
            <a:br>
              <a:rPr lang="en-US" sz="1600" dirty="0">
                <a:latin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</a:rPr>
              <a:t>58% of profit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A853024E-07E9-4C15-987D-436F4B5238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4537290"/>
              </p:ext>
            </p:extLst>
          </p:nvPr>
        </p:nvGraphicFramePr>
        <p:xfrm>
          <a:off x="8077291" y="2245489"/>
          <a:ext cx="3543691" cy="284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E58A7E52-3B28-4EF6-81C5-97562FD0A083}"/>
              </a:ext>
            </a:extLst>
          </p:cNvPr>
          <p:cNvSpPr txBox="1"/>
          <p:nvPr/>
        </p:nvSpPr>
        <p:spPr>
          <a:xfrm>
            <a:off x="8077290" y="2082132"/>
            <a:ext cx="3543691" cy="36512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Reinvested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7A5057C-2D72-4B86-AA5D-53002ED4670F}"/>
              </a:ext>
            </a:extLst>
          </p:cNvPr>
          <p:cNvSpPr/>
          <p:nvPr/>
        </p:nvSpPr>
        <p:spPr>
          <a:xfrm>
            <a:off x="8077291" y="1930183"/>
            <a:ext cx="3543692" cy="3938182"/>
          </a:xfrm>
          <a:prstGeom prst="roundRect">
            <a:avLst>
              <a:gd name="adj" fmla="val 9380"/>
            </a:avLst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100" dirty="0">
              <a:latin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056DF97-E39A-41FB-BBD9-BCC97CBD5263}"/>
              </a:ext>
            </a:extLst>
          </p:cNvPr>
          <p:cNvSpPr txBox="1"/>
          <p:nvPr/>
        </p:nvSpPr>
        <p:spPr>
          <a:xfrm>
            <a:off x="8193957" y="4949423"/>
            <a:ext cx="3310360" cy="696759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90% of proceeds fund growth assets — flagships, commissaries, Academy, technology — with 10% as working capital.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F9856F-E156-46E8-AD5B-6CA23DD37D8B}"/>
              </a:ext>
            </a:extLst>
          </p:cNvPr>
          <p:cNvSpPr txBox="1"/>
          <p:nvPr/>
        </p:nvSpPr>
        <p:spPr>
          <a:xfrm>
            <a:off x="571017" y="1231100"/>
            <a:ext cx="11049963" cy="508312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</a:rPr>
              <a:t>Targets</a:t>
            </a:r>
            <a:endParaRPr lang="en-PH" sz="20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3589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Scenario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42</a:t>
            </a:fld>
            <a:endParaRPr lang="en-PH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59D36E9-D308-450D-88D3-DB0DD12069C5}"/>
              </a:ext>
            </a:extLst>
          </p:cNvPr>
          <p:cNvSpPr/>
          <p:nvPr/>
        </p:nvSpPr>
        <p:spPr>
          <a:xfrm>
            <a:off x="571018" y="1909660"/>
            <a:ext cx="3364618" cy="51497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Base case</a:t>
            </a:r>
          </a:p>
        </p:txBody>
      </p:sp>
      <p:sp>
        <p:nvSpPr>
          <p:cNvPr id="9" name="Shape 5">
            <a:extLst>
              <a:ext uri="{FF2B5EF4-FFF2-40B4-BE49-F238E27FC236}">
                <a16:creationId xmlns:a16="http://schemas.microsoft.com/office/drawing/2014/main" id="{6F4BB828-1281-4315-BD81-935E9ABBB193}"/>
              </a:ext>
            </a:extLst>
          </p:cNvPr>
          <p:cNvSpPr/>
          <p:nvPr/>
        </p:nvSpPr>
        <p:spPr>
          <a:xfrm>
            <a:off x="937996" y="2595811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A2262535-CF5D-49F7-B1EE-E897A9A2A060}"/>
              </a:ext>
            </a:extLst>
          </p:cNvPr>
          <p:cNvSpPr/>
          <p:nvPr/>
        </p:nvSpPr>
        <p:spPr>
          <a:xfrm>
            <a:off x="1045054" y="264019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Units open (2029)</a:t>
            </a:r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406B27B3-E304-477E-B845-22BAE4788E19}"/>
              </a:ext>
            </a:extLst>
          </p:cNvPr>
          <p:cNvSpPr/>
          <p:nvPr/>
        </p:nvSpPr>
        <p:spPr>
          <a:xfrm>
            <a:off x="1045054" y="292870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185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926AEA72-06FD-465C-A6A3-4E771D721AB5}"/>
              </a:ext>
            </a:extLst>
          </p:cNvPr>
          <p:cNvSpPr/>
          <p:nvPr/>
        </p:nvSpPr>
        <p:spPr>
          <a:xfrm>
            <a:off x="937996" y="3505728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9121E359-3C4D-491A-AAD9-072371E16C87}"/>
              </a:ext>
            </a:extLst>
          </p:cNvPr>
          <p:cNvSpPr/>
          <p:nvPr/>
        </p:nvSpPr>
        <p:spPr>
          <a:xfrm>
            <a:off x="1045054" y="3550115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Mature AUV (₱M)</a:t>
            </a:r>
          </a:p>
        </p:txBody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D7049AFD-3CF9-468F-A56A-C2AD1B04E26D}"/>
              </a:ext>
            </a:extLst>
          </p:cNvPr>
          <p:cNvSpPr/>
          <p:nvPr/>
        </p:nvSpPr>
        <p:spPr>
          <a:xfrm>
            <a:off x="1045054" y="3838624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26.0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5" name="Shape 13">
            <a:extLst>
              <a:ext uri="{FF2B5EF4-FFF2-40B4-BE49-F238E27FC236}">
                <a16:creationId xmlns:a16="http://schemas.microsoft.com/office/drawing/2014/main" id="{89F4F892-2B92-4F6F-AB7C-181C836E2C87}"/>
              </a:ext>
            </a:extLst>
          </p:cNvPr>
          <p:cNvSpPr/>
          <p:nvPr/>
        </p:nvSpPr>
        <p:spPr>
          <a:xfrm>
            <a:off x="937996" y="4415645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1DE6452E-FCA3-4E60-B19D-54BFAA2FE806}"/>
              </a:ext>
            </a:extLst>
          </p:cNvPr>
          <p:cNvSpPr/>
          <p:nvPr/>
        </p:nvSpPr>
        <p:spPr>
          <a:xfrm>
            <a:off x="1045054" y="4460031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Royalty revenue (₱M)</a:t>
            </a:r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1B5109CD-B3D8-42B4-97F9-905E0B00242C}"/>
              </a:ext>
            </a:extLst>
          </p:cNvPr>
          <p:cNvSpPr/>
          <p:nvPr/>
        </p:nvSpPr>
        <p:spPr>
          <a:xfrm>
            <a:off x="1045054" y="4748542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288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8" name="Shape 17">
            <a:extLst>
              <a:ext uri="{FF2B5EF4-FFF2-40B4-BE49-F238E27FC236}">
                <a16:creationId xmlns:a16="http://schemas.microsoft.com/office/drawing/2014/main" id="{662B482C-D972-4C96-910C-CF584BE9E1F8}"/>
              </a:ext>
            </a:extLst>
          </p:cNvPr>
          <p:cNvSpPr/>
          <p:nvPr/>
        </p:nvSpPr>
        <p:spPr>
          <a:xfrm>
            <a:off x="937996" y="5325562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Text 18">
            <a:extLst>
              <a:ext uri="{FF2B5EF4-FFF2-40B4-BE49-F238E27FC236}">
                <a16:creationId xmlns:a16="http://schemas.microsoft.com/office/drawing/2014/main" id="{67BB7EAD-A596-4128-98F2-BD6923177E4C}"/>
              </a:ext>
            </a:extLst>
          </p:cNvPr>
          <p:cNvSpPr/>
          <p:nvPr/>
        </p:nvSpPr>
        <p:spPr>
          <a:xfrm>
            <a:off x="1045054" y="536994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Company EBITDA (₱M)</a:t>
            </a:r>
          </a:p>
        </p:txBody>
      </p:sp>
      <p:sp>
        <p:nvSpPr>
          <p:cNvPr id="20" name="Text 19">
            <a:extLst>
              <a:ext uri="{FF2B5EF4-FFF2-40B4-BE49-F238E27FC236}">
                <a16:creationId xmlns:a16="http://schemas.microsoft.com/office/drawing/2014/main" id="{A8F0BA1C-8AC5-4190-A3CB-98D9008C7E44}"/>
              </a:ext>
            </a:extLst>
          </p:cNvPr>
          <p:cNvSpPr/>
          <p:nvPr/>
        </p:nvSpPr>
        <p:spPr>
          <a:xfrm>
            <a:off x="1045054" y="565845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336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004E176A-A2CA-4F40-9809-C85884EC7CC4}"/>
              </a:ext>
            </a:extLst>
          </p:cNvPr>
          <p:cNvSpPr/>
          <p:nvPr/>
        </p:nvSpPr>
        <p:spPr>
          <a:xfrm>
            <a:off x="3390568" y="2839101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6D15EE8B-33F8-42E8-AC7E-C801077BC247}"/>
              </a:ext>
            </a:extLst>
          </p:cNvPr>
          <p:cNvSpPr/>
          <p:nvPr/>
        </p:nvSpPr>
        <p:spPr>
          <a:xfrm>
            <a:off x="3390568" y="3749018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D71FADCA-9BE3-44C6-8C56-DB757BEB6449}"/>
              </a:ext>
            </a:extLst>
          </p:cNvPr>
          <p:cNvSpPr/>
          <p:nvPr/>
        </p:nvSpPr>
        <p:spPr>
          <a:xfrm>
            <a:off x="3390568" y="4658934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4CBB27BB-9502-4C78-9F6E-87FD183C4921}"/>
              </a:ext>
            </a:extLst>
          </p:cNvPr>
          <p:cNvSpPr/>
          <p:nvPr/>
        </p:nvSpPr>
        <p:spPr>
          <a:xfrm>
            <a:off x="3390568" y="5568851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FED2582-B11E-42C4-BCBC-94091D4F4E5C}"/>
              </a:ext>
            </a:extLst>
          </p:cNvPr>
          <p:cNvCxnSpPr/>
          <p:nvPr/>
        </p:nvCxnSpPr>
        <p:spPr>
          <a:xfrm>
            <a:off x="712801" y="2438677"/>
            <a:ext cx="0" cy="3661983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D71BE86F-423E-4614-BB46-2E1697E98DBA}"/>
              </a:ext>
            </a:extLst>
          </p:cNvPr>
          <p:cNvSpPr/>
          <p:nvPr/>
        </p:nvSpPr>
        <p:spPr>
          <a:xfrm>
            <a:off x="623005" y="286178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57D556C-9709-493E-94C3-0B63E1E8573D}"/>
              </a:ext>
            </a:extLst>
          </p:cNvPr>
          <p:cNvSpPr/>
          <p:nvPr/>
        </p:nvSpPr>
        <p:spPr>
          <a:xfrm>
            <a:off x="623005" y="3771705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110F91E2-835B-45AC-8426-3B2B8C20FD4A}"/>
              </a:ext>
            </a:extLst>
          </p:cNvPr>
          <p:cNvSpPr/>
          <p:nvPr/>
        </p:nvSpPr>
        <p:spPr>
          <a:xfrm>
            <a:off x="623005" y="4681623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FAD66698-3F1C-43A3-A9D1-B56B55FAA390}"/>
              </a:ext>
            </a:extLst>
          </p:cNvPr>
          <p:cNvSpPr/>
          <p:nvPr/>
        </p:nvSpPr>
        <p:spPr>
          <a:xfrm>
            <a:off x="623005" y="559153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0E829018-EB33-49D0-95A2-D7276D20D14E}"/>
              </a:ext>
            </a:extLst>
          </p:cNvPr>
          <p:cNvCxnSpPr>
            <a:cxnSpLocks/>
            <a:stCxn id="60" idx="6"/>
            <a:endCxn id="9" idx="1"/>
          </p:cNvCxnSpPr>
          <p:nvPr/>
        </p:nvCxnSpPr>
        <p:spPr>
          <a:xfrm>
            <a:off x="814105" y="2956449"/>
            <a:ext cx="12389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4F71E78D-828A-48A3-A43C-C24BA8F2F737}"/>
              </a:ext>
            </a:extLst>
          </p:cNvPr>
          <p:cNvCxnSpPr>
            <a:cxnSpLocks/>
            <a:stCxn id="61" idx="6"/>
            <a:endCxn id="12" idx="1"/>
          </p:cNvCxnSpPr>
          <p:nvPr/>
        </p:nvCxnSpPr>
        <p:spPr>
          <a:xfrm>
            <a:off x="814105" y="3866365"/>
            <a:ext cx="123891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F81642B-B676-4891-9806-875A033EF655}"/>
              </a:ext>
            </a:extLst>
          </p:cNvPr>
          <p:cNvCxnSpPr>
            <a:cxnSpLocks/>
            <a:stCxn id="62" idx="6"/>
            <a:endCxn id="15" idx="1"/>
          </p:cNvCxnSpPr>
          <p:nvPr/>
        </p:nvCxnSpPr>
        <p:spPr>
          <a:xfrm>
            <a:off x="814105" y="4776283"/>
            <a:ext cx="12389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815CB83-74E9-4021-B1E1-6A160F387489}"/>
              </a:ext>
            </a:extLst>
          </p:cNvPr>
          <p:cNvCxnSpPr>
            <a:cxnSpLocks/>
            <a:stCxn id="63" idx="6"/>
            <a:endCxn id="18" idx="1"/>
          </p:cNvCxnSpPr>
          <p:nvPr/>
        </p:nvCxnSpPr>
        <p:spPr>
          <a:xfrm>
            <a:off x="814105" y="5686199"/>
            <a:ext cx="123891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D4C8500-2A00-494A-8F3E-2789C00409FA}"/>
              </a:ext>
            </a:extLst>
          </p:cNvPr>
          <p:cNvSpPr/>
          <p:nvPr/>
        </p:nvSpPr>
        <p:spPr>
          <a:xfrm>
            <a:off x="4279465" y="1909660"/>
            <a:ext cx="3364618" cy="51497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Upside</a:t>
            </a:r>
          </a:p>
        </p:txBody>
      </p:sp>
      <p:sp>
        <p:nvSpPr>
          <p:cNvPr id="25" name="Shape 24">
            <a:extLst>
              <a:ext uri="{FF2B5EF4-FFF2-40B4-BE49-F238E27FC236}">
                <a16:creationId xmlns:a16="http://schemas.microsoft.com/office/drawing/2014/main" id="{9EF90C59-A25C-4700-9A88-B428E9C3599D}"/>
              </a:ext>
            </a:extLst>
          </p:cNvPr>
          <p:cNvSpPr/>
          <p:nvPr/>
        </p:nvSpPr>
        <p:spPr>
          <a:xfrm>
            <a:off x="4646443" y="2595811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Text 25">
            <a:extLst>
              <a:ext uri="{FF2B5EF4-FFF2-40B4-BE49-F238E27FC236}">
                <a16:creationId xmlns:a16="http://schemas.microsoft.com/office/drawing/2014/main" id="{8241A476-9347-44E7-92C8-9730ACBD0D61}"/>
              </a:ext>
            </a:extLst>
          </p:cNvPr>
          <p:cNvSpPr/>
          <p:nvPr/>
        </p:nvSpPr>
        <p:spPr>
          <a:xfrm>
            <a:off x="4753500" y="264019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Units open (2029)</a:t>
            </a:r>
          </a:p>
        </p:txBody>
      </p:sp>
      <p:sp>
        <p:nvSpPr>
          <p:cNvPr id="27" name="Text 26">
            <a:extLst>
              <a:ext uri="{FF2B5EF4-FFF2-40B4-BE49-F238E27FC236}">
                <a16:creationId xmlns:a16="http://schemas.microsoft.com/office/drawing/2014/main" id="{13E9A9C9-3DCC-4A68-8A3D-261A2EC8A5AE}"/>
              </a:ext>
            </a:extLst>
          </p:cNvPr>
          <p:cNvSpPr/>
          <p:nvPr/>
        </p:nvSpPr>
        <p:spPr>
          <a:xfrm>
            <a:off x="4753500" y="292870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220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28" name="Shape 28">
            <a:extLst>
              <a:ext uri="{FF2B5EF4-FFF2-40B4-BE49-F238E27FC236}">
                <a16:creationId xmlns:a16="http://schemas.microsoft.com/office/drawing/2014/main" id="{9B92A5C3-308C-4379-ACF7-A3E8371892CD}"/>
              </a:ext>
            </a:extLst>
          </p:cNvPr>
          <p:cNvSpPr/>
          <p:nvPr/>
        </p:nvSpPr>
        <p:spPr>
          <a:xfrm>
            <a:off x="4646443" y="3505728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Text 29">
            <a:extLst>
              <a:ext uri="{FF2B5EF4-FFF2-40B4-BE49-F238E27FC236}">
                <a16:creationId xmlns:a16="http://schemas.microsoft.com/office/drawing/2014/main" id="{1951D35C-FDC3-4FFD-9DB5-C6196BBA73A9}"/>
              </a:ext>
            </a:extLst>
          </p:cNvPr>
          <p:cNvSpPr/>
          <p:nvPr/>
        </p:nvSpPr>
        <p:spPr>
          <a:xfrm>
            <a:off x="4753500" y="3550115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Mature AUV (₱M)</a:t>
            </a:r>
          </a:p>
        </p:txBody>
      </p:sp>
      <p:sp>
        <p:nvSpPr>
          <p:cNvPr id="30" name="Text 30">
            <a:extLst>
              <a:ext uri="{FF2B5EF4-FFF2-40B4-BE49-F238E27FC236}">
                <a16:creationId xmlns:a16="http://schemas.microsoft.com/office/drawing/2014/main" id="{F0EDCAF1-247E-424A-8B17-672C11C66A06}"/>
              </a:ext>
            </a:extLst>
          </p:cNvPr>
          <p:cNvSpPr/>
          <p:nvPr/>
        </p:nvSpPr>
        <p:spPr>
          <a:xfrm>
            <a:off x="4753500" y="3838624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28.0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1" name="Shape 32">
            <a:extLst>
              <a:ext uri="{FF2B5EF4-FFF2-40B4-BE49-F238E27FC236}">
                <a16:creationId xmlns:a16="http://schemas.microsoft.com/office/drawing/2014/main" id="{E3FD7307-7B32-404B-9150-B08C71139F88}"/>
              </a:ext>
            </a:extLst>
          </p:cNvPr>
          <p:cNvSpPr/>
          <p:nvPr/>
        </p:nvSpPr>
        <p:spPr>
          <a:xfrm>
            <a:off x="4646443" y="4415645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Text 33">
            <a:extLst>
              <a:ext uri="{FF2B5EF4-FFF2-40B4-BE49-F238E27FC236}">
                <a16:creationId xmlns:a16="http://schemas.microsoft.com/office/drawing/2014/main" id="{D31B67C1-3FD2-479B-9E7B-58562094F628}"/>
              </a:ext>
            </a:extLst>
          </p:cNvPr>
          <p:cNvSpPr/>
          <p:nvPr/>
        </p:nvSpPr>
        <p:spPr>
          <a:xfrm>
            <a:off x="4753500" y="4460031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Royalty revenue (₱M)</a:t>
            </a:r>
          </a:p>
        </p:txBody>
      </p:sp>
      <p:sp>
        <p:nvSpPr>
          <p:cNvPr id="33" name="Text 34">
            <a:extLst>
              <a:ext uri="{FF2B5EF4-FFF2-40B4-BE49-F238E27FC236}">
                <a16:creationId xmlns:a16="http://schemas.microsoft.com/office/drawing/2014/main" id="{E6333E97-8499-4292-BE28-4C7EB20BE7CD}"/>
              </a:ext>
            </a:extLst>
          </p:cNvPr>
          <p:cNvSpPr/>
          <p:nvPr/>
        </p:nvSpPr>
        <p:spPr>
          <a:xfrm>
            <a:off x="4753500" y="4748542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370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4" name="Shape 36">
            <a:extLst>
              <a:ext uri="{FF2B5EF4-FFF2-40B4-BE49-F238E27FC236}">
                <a16:creationId xmlns:a16="http://schemas.microsoft.com/office/drawing/2014/main" id="{47EC050D-479A-4500-9A9F-533B45BF54C3}"/>
              </a:ext>
            </a:extLst>
          </p:cNvPr>
          <p:cNvSpPr/>
          <p:nvPr/>
        </p:nvSpPr>
        <p:spPr>
          <a:xfrm>
            <a:off x="4646443" y="5325562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" name="Text 37">
            <a:extLst>
              <a:ext uri="{FF2B5EF4-FFF2-40B4-BE49-F238E27FC236}">
                <a16:creationId xmlns:a16="http://schemas.microsoft.com/office/drawing/2014/main" id="{953A4FEF-23AC-40ED-AD78-1DD917F1E33C}"/>
              </a:ext>
            </a:extLst>
          </p:cNvPr>
          <p:cNvSpPr/>
          <p:nvPr/>
        </p:nvSpPr>
        <p:spPr>
          <a:xfrm>
            <a:off x="4753500" y="536994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Company EBITDA (₱M)</a:t>
            </a:r>
          </a:p>
        </p:txBody>
      </p:sp>
      <p:sp>
        <p:nvSpPr>
          <p:cNvPr id="36" name="Text 38">
            <a:extLst>
              <a:ext uri="{FF2B5EF4-FFF2-40B4-BE49-F238E27FC236}">
                <a16:creationId xmlns:a16="http://schemas.microsoft.com/office/drawing/2014/main" id="{73B3D56D-6F5F-4502-8F2E-77055F70CEA8}"/>
              </a:ext>
            </a:extLst>
          </p:cNvPr>
          <p:cNvSpPr/>
          <p:nvPr/>
        </p:nvSpPr>
        <p:spPr>
          <a:xfrm>
            <a:off x="4753500" y="565845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455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FD50E54D-460C-41B4-AEB0-30C01F55DAAF}"/>
              </a:ext>
            </a:extLst>
          </p:cNvPr>
          <p:cNvSpPr/>
          <p:nvPr/>
        </p:nvSpPr>
        <p:spPr>
          <a:xfrm>
            <a:off x="7100998" y="2839101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1BD71409-C5AC-4023-B5FA-4971355853F0}"/>
              </a:ext>
            </a:extLst>
          </p:cNvPr>
          <p:cNvSpPr/>
          <p:nvPr/>
        </p:nvSpPr>
        <p:spPr>
          <a:xfrm flipV="1">
            <a:off x="7100998" y="3749018"/>
            <a:ext cx="378600" cy="23469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DF5BFD61-3D24-4BFA-BB64-BBB5426EAF48}"/>
              </a:ext>
            </a:extLst>
          </p:cNvPr>
          <p:cNvSpPr/>
          <p:nvPr/>
        </p:nvSpPr>
        <p:spPr>
          <a:xfrm>
            <a:off x="7100998" y="4658934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34E1C103-A7DD-4EAD-BBBB-CA38EB714AD8}"/>
              </a:ext>
            </a:extLst>
          </p:cNvPr>
          <p:cNvSpPr/>
          <p:nvPr/>
        </p:nvSpPr>
        <p:spPr>
          <a:xfrm flipV="1">
            <a:off x="7100998" y="5568851"/>
            <a:ext cx="378600" cy="234697"/>
          </a:xfrm>
          <a:prstGeom prst="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0FA5D56-F666-426E-9E40-ADBDD987EA47}"/>
              </a:ext>
            </a:extLst>
          </p:cNvPr>
          <p:cNvCxnSpPr/>
          <p:nvPr/>
        </p:nvCxnSpPr>
        <p:spPr>
          <a:xfrm>
            <a:off x="4421248" y="2438677"/>
            <a:ext cx="0" cy="3661983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>
            <a:extLst>
              <a:ext uri="{FF2B5EF4-FFF2-40B4-BE49-F238E27FC236}">
                <a16:creationId xmlns:a16="http://schemas.microsoft.com/office/drawing/2014/main" id="{B6CEAA54-FB0D-4944-AEA2-7E428666E567}"/>
              </a:ext>
            </a:extLst>
          </p:cNvPr>
          <p:cNvSpPr/>
          <p:nvPr/>
        </p:nvSpPr>
        <p:spPr>
          <a:xfrm>
            <a:off x="4324505" y="286178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D1C59FD-4F34-4F8E-9FF2-3925211B8D28}"/>
              </a:ext>
            </a:extLst>
          </p:cNvPr>
          <p:cNvSpPr/>
          <p:nvPr/>
        </p:nvSpPr>
        <p:spPr>
          <a:xfrm>
            <a:off x="4324505" y="3771705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95317EC-4BA5-485B-99EA-6DBD135650D8}"/>
              </a:ext>
            </a:extLst>
          </p:cNvPr>
          <p:cNvSpPr/>
          <p:nvPr/>
        </p:nvSpPr>
        <p:spPr>
          <a:xfrm>
            <a:off x="4324505" y="4681623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0ED8D57-E1EC-4982-850A-777D385CA93F}"/>
              </a:ext>
            </a:extLst>
          </p:cNvPr>
          <p:cNvSpPr/>
          <p:nvPr/>
        </p:nvSpPr>
        <p:spPr>
          <a:xfrm>
            <a:off x="4324505" y="559153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7068ED3D-B71E-4E17-953D-F497300B439A}"/>
              </a:ext>
            </a:extLst>
          </p:cNvPr>
          <p:cNvCxnSpPr>
            <a:cxnSpLocks/>
            <a:stCxn id="64" idx="6"/>
            <a:endCxn id="25" idx="1"/>
          </p:cNvCxnSpPr>
          <p:nvPr/>
        </p:nvCxnSpPr>
        <p:spPr>
          <a:xfrm>
            <a:off x="4515605" y="2956449"/>
            <a:ext cx="13083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07B6A22-48E1-4EBA-A07F-A3E7A6C232B0}"/>
              </a:ext>
            </a:extLst>
          </p:cNvPr>
          <p:cNvCxnSpPr>
            <a:stCxn id="65" idx="6"/>
            <a:endCxn id="30" idx="1"/>
          </p:cNvCxnSpPr>
          <p:nvPr/>
        </p:nvCxnSpPr>
        <p:spPr>
          <a:xfrm>
            <a:off x="4515606" y="3866366"/>
            <a:ext cx="1308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722C3160-5379-4413-9219-853158B143C0}"/>
              </a:ext>
            </a:extLst>
          </p:cNvPr>
          <p:cNvCxnSpPr>
            <a:cxnSpLocks/>
            <a:stCxn id="66" idx="6"/>
            <a:endCxn id="31" idx="1"/>
          </p:cNvCxnSpPr>
          <p:nvPr/>
        </p:nvCxnSpPr>
        <p:spPr>
          <a:xfrm>
            <a:off x="4515605" y="4776283"/>
            <a:ext cx="13083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925CDF7-A453-4465-8E56-83BDB863E092}"/>
              </a:ext>
            </a:extLst>
          </p:cNvPr>
          <p:cNvCxnSpPr>
            <a:cxnSpLocks/>
            <a:stCxn id="67" idx="6"/>
            <a:endCxn id="34" idx="1"/>
          </p:cNvCxnSpPr>
          <p:nvPr/>
        </p:nvCxnSpPr>
        <p:spPr>
          <a:xfrm>
            <a:off x="4515605" y="5686199"/>
            <a:ext cx="130838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AA3153F-25CD-472E-9FC8-04ECE77A345B}"/>
              </a:ext>
            </a:extLst>
          </p:cNvPr>
          <p:cNvSpPr/>
          <p:nvPr/>
        </p:nvSpPr>
        <p:spPr>
          <a:xfrm>
            <a:off x="8004422" y="1909660"/>
            <a:ext cx="3364618" cy="51497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chemeClr val="bg1"/>
                </a:solidFill>
                <a:ea typeface="Calibri" pitchFamily="34" charset="-122"/>
                <a:cs typeface="Calibri" pitchFamily="34" charset="-120"/>
              </a:rPr>
              <a:t>Downside</a:t>
            </a:r>
          </a:p>
        </p:txBody>
      </p:sp>
      <p:sp>
        <p:nvSpPr>
          <p:cNvPr id="41" name="Shape 43">
            <a:extLst>
              <a:ext uri="{FF2B5EF4-FFF2-40B4-BE49-F238E27FC236}">
                <a16:creationId xmlns:a16="http://schemas.microsoft.com/office/drawing/2014/main" id="{1866A6D0-BC1D-45A8-BE5E-E7F7404FA65D}"/>
              </a:ext>
            </a:extLst>
          </p:cNvPr>
          <p:cNvSpPr/>
          <p:nvPr/>
        </p:nvSpPr>
        <p:spPr>
          <a:xfrm>
            <a:off x="8371400" y="2595811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" name="Text 44">
            <a:extLst>
              <a:ext uri="{FF2B5EF4-FFF2-40B4-BE49-F238E27FC236}">
                <a16:creationId xmlns:a16="http://schemas.microsoft.com/office/drawing/2014/main" id="{64D62548-9769-4CDC-81E2-EBD54C0DCA52}"/>
              </a:ext>
            </a:extLst>
          </p:cNvPr>
          <p:cNvSpPr/>
          <p:nvPr/>
        </p:nvSpPr>
        <p:spPr>
          <a:xfrm>
            <a:off x="8478457" y="264019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Units open (2029)</a:t>
            </a:r>
          </a:p>
        </p:txBody>
      </p:sp>
      <p:sp>
        <p:nvSpPr>
          <p:cNvPr id="43" name="Text 45">
            <a:extLst>
              <a:ext uri="{FF2B5EF4-FFF2-40B4-BE49-F238E27FC236}">
                <a16:creationId xmlns:a16="http://schemas.microsoft.com/office/drawing/2014/main" id="{73627AC4-AB58-41CB-9EDC-69C2B26D398E}"/>
              </a:ext>
            </a:extLst>
          </p:cNvPr>
          <p:cNvSpPr/>
          <p:nvPr/>
        </p:nvSpPr>
        <p:spPr>
          <a:xfrm>
            <a:off x="8478457" y="292870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140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4" name="Text 46">
            <a:extLst>
              <a:ext uri="{FF2B5EF4-FFF2-40B4-BE49-F238E27FC236}">
                <a16:creationId xmlns:a16="http://schemas.microsoft.com/office/drawing/2014/main" id="{FCBA8C20-09B3-4D5B-AEDC-9BE33C2F38D3}"/>
              </a:ext>
            </a:extLst>
          </p:cNvPr>
          <p:cNvSpPr/>
          <p:nvPr/>
        </p:nvSpPr>
        <p:spPr>
          <a:xfrm>
            <a:off x="10808712" y="2790001"/>
            <a:ext cx="428234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ea typeface="Calibri" pitchFamily="34" charset="-122"/>
                <a:cs typeface="Calibri" pitchFamily="34" charset="-120"/>
              </a:rPr>
              <a:t>=</a:t>
            </a:r>
            <a:endParaRPr lang="en-US" sz="2000" dirty="0"/>
          </a:p>
        </p:txBody>
      </p:sp>
      <p:sp>
        <p:nvSpPr>
          <p:cNvPr id="45" name="Shape 47">
            <a:extLst>
              <a:ext uri="{FF2B5EF4-FFF2-40B4-BE49-F238E27FC236}">
                <a16:creationId xmlns:a16="http://schemas.microsoft.com/office/drawing/2014/main" id="{F64FC2CD-C98C-4A53-A1DB-8906A6AC04E4}"/>
              </a:ext>
            </a:extLst>
          </p:cNvPr>
          <p:cNvSpPr/>
          <p:nvPr/>
        </p:nvSpPr>
        <p:spPr>
          <a:xfrm>
            <a:off x="8371400" y="3505728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" name="Text 48">
            <a:extLst>
              <a:ext uri="{FF2B5EF4-FFF2-40B4-BE49-F238E27FC236}">
                <a16:creationId xmlns:a16="http://schemas.microsoft.com/office/drawing/2014/main" id="{4E9345CF-C378-4788-908E-24DB5524CD58}"/>
              </a:ext>
            </a:extLst>
          </p:cNvPr>
          <p:cNvSpPr/>
          <p:nvPr/>
        </p:nvSpPr>
        <p:spPr>
          <a:xfrm>
            <a:off x="8478457" y="3550115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Mature AUV (₱M)</a:t>
            </a:r>
          </a:p>
        </p:txBody>
      </p:sp>
      <p:sp>
        <p:nvSpPr>
          <p:cNvPr id="47" name="Text 49">
            <a:extLst>
              <a:ext uri="{FF2B5EF4-FFF2-40B4-BE49-F238E27FC236}">
                <a16:creationId xmlns:a16="http://schemas.microsoft.com/office/drawing/2014/main" id="{B399AF69-7379-4C52-B1F1-ACCD904443A4}"/>
              </a:ext>
            </a:extLst>
          </p:cNvPr>
          <p:cNvSpPr/>
          <p:nvPr/>
        </p:nvSpPr>
        <p:spPr>
          <a:xfrm>
            <a:off x="8478457" y="3838624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23.5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8" name="Shape 51">
            <a:extLst>
              <a:ext uri="{FF2B5EF4-FFF2-40B4-BE49-F238E27FC236}">
                <a16:creationId xmlns:a16="http://schemas.microsoft.com/office/drawing/2014/main" id="{44521F12-8B11-4E1D-A5F8-1E795C655BF4}"/>
              </a:ext>
            </a:extLst>
          </p:cNvPr>
          <p:cNvSpPr/>
          <p:nvPr/>
        </p:nvSpPr>
        <p:spPr>
          <a:xfrm>
            <a:off x="8371400" y="4415645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" name="Text 52">
            <a:extLst>
              <a:ext uri="{FF2B5EF4-FFF2-40B4-BE49-F238E27FC236}">
                <a16:creationId xmlns:a16="http://schemas.microsoft.com/office/drawing/2014/main" id="{04A63577-EF15-4F7D-A01C-311D16AEE15E}"/>
              </a:ext>
            </a:extLst>
          </p:cNvPr>
          <p:cNvSpPr/>
          <p:nvPr/>
        </p:nvSpPr>
        <p:spPr>
          <a:xfrm>
            <a:off x="8478457" y="4460031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Royalty revenue (₱M)</a:t>
            </a:r>
          </a:p>
        </p:txBody>
      </p:sp>
      <p:sp>
        <p:nvSpPr>
          <p:cNvPr id="50" name="Text 53">
            <a:extLst>
              <a:ext uri="{FF2B5EF4-FFF2-40B4-BE49-F238E27FC236}">
                <a16:creationId xmlns:a16="http://schemas.microsoft.com/office/drawing/2014/main" id="{9E584609-EF20-4611-BBD4-565FF79F87D2}"/>
              </a:ext>
            </a:extLst>
          </p:cNvPr>
          <p:cNvSpPr/>
          <p:nvPr/>
        </p:nvSpPr>
        <p:spPr>
          <a:xfrm>
            <a:off x="8478457" y="4748542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198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51" name="Shape 55">
            <a:extLst>
              <a:ext uri="{FF2B5EF4-FFF2-40B4-BE49-F238E27FC236}">
                <a16:creationId xmlns:a16="http://schemas.microsoft.com/office/drawing/2014/main" id="{A0088D3D-7E19-4706-B33D-D46AF1EAFA4D}"/>
              </a:ext>
            </a:extLst>
          </p:cNvPr>
          <p:cNvSpPr/>
          <p:nvPr/>
        </p:nvSpPr>
        <p:spPr>
          <a:xfrm>
            <a:off x="8371400" y="5325562"/>
            <a:ext cx="2997640" cy="72127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bg1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" name="Text 56">
            <a:extLst>
              <a:ext uri="{FF2B5EF4-FFF2-40B4-BE49-F238E27FC236}">
                <a16:creationId xmlns:a16="http://schemas.microsoft.com/office/drawing/2014/main" id="{F055AB05-3869-40D1-A6B5-E0AFA5E0633B}"/>
              </a:ext>
            </a:extLst>
          </p:cNvPr>
          <p:cNvSpPr/>
          <p:nvPr/>
        </p:nvSpPr>
        <p:spPr>
          <a:xfrm>
            <a:off x="8478457" y="5369948"/>
            <a:ext cx="2569406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da-DK" sz="1200" dirty="0">
                <a:ea typeface="Calibri" pitchFamily="34" charset="-122"/>
                <a:cs typeface="Calibri" pitchFamily="34" charset="-120"/>
              </a:rPr>
              <a:t>Company EBITDA (₱M)</a:t>
            </a:r>
          </a:p>
        </p:txBody>
      </p:sp>
      <p:sp>
        <p:nvSpPr>
          <p:cNvPr id="53" name="Text 57">
            <a:extLst>
              <a:ext uri="{FF2B5EF4-FFF2-40B4-BE49-F238E27FC236}">
                <a16:creationId xmlns:a16="http://schemas.microsoft.com/office/drawing/2014/main" id="{2B5AED50-C64F-4549-90B6-7345F631FD30}"/>
              </a:ext>
            </a:extLst>
          </p:cNvPr>
          <p:cNvSpPr/>
          <p:nvPr/>
        </p:nvSpPr>
        <p:spPr>
          <a:xfrm>
            <a:off x="8478457" y="5658458"/>
            <a:ext cx="2141171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1"/>
                </a:solidFill>
                <a:ea typeface="Calibri" pitchFamily="34" charset="-122"/>
                <a:cs typeface="Calibri" pitchFamily="34" charset="-120"/>
              </a:rPr>
              <a:t>192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54" name="Text 58">
            <a:extLst>
              <a:ext uri="{FF2B5EF4-FFF2-40B4-BE49-F238E27FC236}">
                <a16:creationId xmlns:a16="http://schemas.microsoft.com/office/drawing/2014/main" id="{A4FAEE65-4551-4086-9634-9251895A8411}"/>
              </a:ext>
            </a:extLst>
          </p:cNvPr>
          <p:cNvSpPr/>
          <p:nvPr/>
        </p:nvSpPr>
        <p:spPr>
          <a:xfrm>
            <a:off x="10813354" y="5519751"/>
            <a:ext cx="428234" cy="332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ea typeface="Calibri" pitchFamily="34" charset="-122"/>
                <a:cs typeface="Calibri" pitchFamily="34" charset="-120"/>
              </a:rPr>
              <a:t>=</a:t>
            </a:r>
            <a:endParaRPr lang="en-US" sz="2000" dirty="0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74A90C2A-AB34-4E05-B4C0-BDFFACE08122}"/>
              </a:ext>
            </a:extLst>
          </p:cNvPr>
          <p:cNvSpPr/>
          <p:nvPr/>
        </p:nvSpPr>
        <p:spPr>
          <a:xfrm>
            <a:off x="10838172" y="3749018"/>
            <a:ext cx="378600" cy="23469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768A1E28-BE60-421A-BC20-FCC192FC4028}"/>
              </a:ext>
            </a:extLst>
          </p:cNvPr>
          <p:cNvSpPr/>
          <p:nvPr/>
        </p:nvSpPr>
        <p:spPr>
          <a:xfrm flipV="1">
            <a:off x="10838172" y="4658934"/>
            <a:ext cx="378600" cy="23469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611905B-3462-4F64-B3E2-67F22B298A7B}"/>
              </a:ext>
            </a:extLst>
          </p:cNvPr>
          <p:cNvCxnSpPr>
            <a:cxnSpLocks/>
          </p:cNvCxnSpPr>
          <p:nvPr/>
        </p:nvCxnSpPr>
        <p:spPr>
          <a:xfrm>
            <a:off x="8140754" y="2438677"/>
            <a:ext cx="0" cy="3661983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94D55E90-9A6F-4DDD-9436-1FDBAAED1D66}"/>
              </a:ext>
            </a:extLst>
          </p:cNvPr>
          <p:cNvSpPr/>
          <p:nvPr/>
        </p:nvSpPr>
        <p:spPr>
          <a:xfrm>
            <a:off x="8045204" y="286178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D759CC4-5860-4223-A552-51F7AB2A8DE1}"/>
              </a:ext>
            </a:extLst>
          </p:cNvPr>
          <p:cNvSpPr/>
          <p:nvPr/>
        </p:nvSpPr>
        <p:spPr>
          <a:xfrm>
            <a:off x="8045204" y="3771705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E73E7810-5CD4-4A20-B6C8-425D154BC9DA}"/>
              </a:ext>
            </a:extLst>
          </p:cNvPr>
          <p:cNvSpPr/>
          <p:nvPr/>
        </p:nvSpPr>
        <p:spPr>
          <a:xfrm>
            <a:off x="8045204" y="4681623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03BBB0BA-C829-4580-99D7-8B99B5A345E7}"/>
              </a:ext>
            </a:extLst>
          </p:cNvPr>
          <p:cNvSpPr/>
          <p:nvPr/>
        </p:nvSpPr>
        <p:spPr>
          <a:xfrm>
            <a:off x="8045204" y="5591539"/>
            <a:ext cx="191100" cy="18932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D5BB069-EB18-4880-A9FF-66C895F8CD54}"/>
              </a:ext>
            </a:extLst>
          </p:cNvPr>
          <p:cNvCxnSpPr>
            <a:cxnSpLocks/>
            <a:stCxn id="71" idx="6"/>
            <a:endCxn id="51" idx="1"/>
          </p:cNvCxnSpPr>
          <p:nvPr/>
        </p:nvCxnSpPr>
        <p:spPr>
          <a:xfrm>
            <a:off x="8236304" y="5686199"/>
            <a:ext cx="135096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B44C3EE-CBF0-48A7-BE9E-81C61B8BA279}"/>
              </a:ext>
            </a:extLst>
          </p:cNvPr>
          <p:cNvCxnSpPr>
            <a:cxnSpLocks/>
            <a:stCxn id="70" idx="6"/>
            <a:endCxn id="48" idx="1"/>
          </p:cNvCxnSpPr>
          <p:nvPr/>
        </p:nvCxnSpPr>
        <p:spPr>
          <a:xfrm>
            <a:off x="8236304" y="4776283"/>
            <a:ext cx="13509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E97B7CA-1CC2-439A-A023-7B404A3924E3}"/>
              </a:ext>
            </a:extLst>
          </p:cNvPr>
          <p:cNvCxnSpPr>
            <a:cxnSpLocks/>
            <a:stCxn id="69" idx="6"/>
            <a:endCxn id="45" idx="1"/>
          </p:cNvCxnSpPr>
          <p:nvPr/>
        </p:nvCxnSpPr>
        <p:spPr>
          <a:xfrm>
            <a:off x="8236304" y="3866365"/>
            <a:ext cx="135096" cy="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94A575F1-3C50-44C3-B582-5C9A857A2BC1}"/>
              </a:ext>
            </a:extLst>
          </p:cNvPr>
          <p:cNvCxnSpPr>
            <a:cxnSpLocks/>
            <a:stCxn id="68" idx="6"/>
            <a:endCxn id="41" idx="1"/>
          </p:cNvCxnSpPr>
          <p:nvPr/>
        </p:nvCxnSpPr>
        <p:spPr>
          <a:xfrm>
            <a:off x="8236304" y="2956449"/>
            <a:ext cx="13509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A68C6EC7-689F-4CC6-8712-A07877C51E8F}"/>
              </a:ext>
            </a:extLst>
          </p:cNvPr>
          <p:cNvSpPr txBox="1"/>
          <p:nvPr/>
        </p:nvSpPr>
        <p:spPr>
          <a:xfrm>
            <a:off x="571018" y="1401093"/>
            <a:ext cx="1148007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2029 outcomes under three opening-pace scenarios</a:t>
            </a:r>
          </a:p>
        </p:txBody>
      </p:sp>
    </p:spTree>
    <p:extLst>
      <p:ext uri="{BB962C8B-B14F-4D97-AF65-F5344CB8AC3E}">
        <p14:creationId xmlns:p14="http://schemas.microsoft.com/office/powerpoint/2010/main" val="6009800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Use of Funds: ₱700M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43</a:t>
            </a:fld>
            <a:endParaRPr lang="en-PH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296C26C-E7CC-4A89-83FF-59DFB4E7D3D3}"/>
              </a:ext>
            </a:extLst>
          </p:cNvPr>
          <p:cNvGraphicFramePr/>
          <p:nvPr/>
        </p:nvGraphicFramePr>
        <p:xfrm>
          <a:off x="612012" y="3167178"/>
          <a:ext cx="11026816" cy="1574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5E3EA94-A671-4DF4-954E-5B40D40BCB4D}"/>
              </a:ext>
            </a:extLst>
          </p:cNvPr>
          <p:cNvSpPr txBox="1"/>
          <p:nvPr/>
        </p:nvSpPr>
        <p:spPr>
          <a:xfrm>
            <a:off x="582592" y="2031095"/>
            <a:ext cx="6011248" cy="864440"/>
          </a:xfrm>
          <a:prstGeom prst="rect">
            <a:avLst/>
          </a:prstGeom>
          <a:noFill/>
          <a:ln>
            <a:solidFill>
              <a:srgbClr val="3EAF93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r>
              <a:rPr lang="en-US" sz="1400" b="1" dirty="0">
                <a:solidFill>
                  <a:srgbClr val="3EAF93"/>
                </a:solidFill>
              </a:rPr>
              <a:t>Stores</a:t>
            </a:r>
          </a:p>
          <a:p>
            <a:r>
              <a:rPr lang="en-US" sz="1400" dirty="0"/>
              <a:t>₱315M builds two NCR flagships and ~10 company stores in new corridors — proof points that de-risk each territory.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689CCF-F2EC-4B6D-B8DB-DC2A4B6E99A6}"/>
              </a:ext>
            </a:extLst>
          </p:cNvPr>
          <p:cNvSpPr txBox="1"/>
          <p:nvPr/>
        </p:nvSpPr>
        <p:spPr>
          <a:xfrm>
            <a:off x="2845120" y="5018121"/>
            <a:ext cx="4308033" cy="1079884"/>
          </a:xfrm>
          <a:prstGeom prst="rect">
            <a:avLst/>
          </a:prstGeom>
          <a:noFill/>
          <a:ln>
            <a:solidFill>
              <a:srgbClr val="156740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pPr algn="r"/>
            <a:r>
              <a:rPr lang="en-US" sz="1400" b="1" dirty="0">
                <a:solidFill>
                  <a:srgbClr val="156740"/>
                </a:solidFill>
              </a:rPr>
              <a:t>Platform</a:t>
            </a:r>
            <a:br>
              <a:rPr lang="en-US" sz="1400" b="1" dirty="0">
                <a:solidFill>
                  <a:srgbClr val="156740"/>
                </a:solidFill>
              </a:rPr>
            </a:br>
            <a:r>
              <a:rPr lang="en-US" sz="1400" dirty="0"/>
              <a:t>₱175M scales the franchise engine: the Verde Academy campus, field-coach hiring ahead of openings, and the Cebu commissary.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70EA87-CB54-436E-8C03-717BAD616B54}"/>
              </a:ext>
            </a:extLst>
          </p:cNvPr>
          <p:cNvSpPr txBox="1"/>
          <p:nvPr/>
        </p:nvSpPr>
        <p:spPr>
          <a:xfrm>
            <a:off x="6905297" y="2031095"/>
            <a:ext cx="4704109" cy="864440"/>
          </a:xfrm>
          <a:prstGeom prst="rect">
            <a:avLst/>
          </a:prstGeom>
          <a:noFill/>
          <a:ln>
            <a:solidFill>
              <a:srgbClr val="0E442A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r>
              <a:rPr lang="en-US" sz="1400" b="1" dirty="0">
                <a:solidFill>
                  <a:srgbClr val="0E442A"/>
                </a:solidFill>
              </a:rPr>
              <a:t>Technology</a:t>
            </a:r>
            <a:br>
              <a:rPr lang="en-US" sz="1400" b="1" dirty="0">
                <a:solidFill>
                  <a:srgbClr val="0E442A"/>
                </a:solidFill>
              </a:rPr>
            </a:br>
            <a:r>
              <a:rPr lang="en-US" sz="1400" dirty="0"/>
              <a:t>₱140M completes the POS, supply and loyalty stack and the franchisee portal across all units.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E6164-6ED3-41B8-8188-0FEA005263B8}"/>
              </a:ext>
            </a:extLst>
          </p:cNvPr>
          <p:cNvSpPr txBox="1"/>
          <p:nvPr/>
        </p:nvSpPr>
        <p:spPr>
          <a:xfrm>
            <a:off x="8102278" y="5018121"/>
            <a:ext cx="3536550" cy="1079884"/>
          </a:xfrm>
          <a:prstGeom prst="rect">
            <a:avLst/>
          </a:prstGeom>
          <a:noFill/>
          <a:ln>
            <a:solidFill>
              <a:srgbClr val="E4EB84"/>
            </a:solidFill>
          </a:ln>
        </p:spPr>
        <p:txBody>
          <a:bodyPr wrap="square" lIns="108000" tIns="108000" rIns="108000" bIns="108000">
            <a:spAutoFit/>
          </a:bodyPr>
          <a:lstStyle/>
          <a:p>
            <a:pPr algn="r"/>
            <a:r>
              <a:rPr lang="en-US" sz="1400" b="1" dirty="0">
                <a:solidFill>
                  <a:srgbClr val="E4EB84"/>
                </a:solidFill>
              </a:rPr>
              <a:t>Working cap</a:t>
            </a:r>
            <a:br>
              <a:rPr lang="en-US" sz="1400" b="1" dirty="0">
                <a:solidFill>
                  <a:srgbClr val="E4EB84"/>
                </a:solidFill>
              </a:rPr>
            </a:br>
            <a:r>
              <a:rPr lang="en-US" sz="1400" dirty="0"/>
              <a:t>₱70M of working capital buffers inventory and receivables through the 2027–2028 opening waves.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CB53EB-1E17-4E47-A4E8-D61D0CDE19D2}"/>
              </a:ext>
            </a:extLst>
          </p:cNvPr>
          <p:cNvCxnSpPr>
            <a:cxnSpLocks/>
          </p:cNvCxnSpPr>
          <p:nvPr/>
        </p:nvCxnSpPr>
        <p:spPr>
          <a:xfrm>
            <a:off x="772160" y="3327678"/>
            <a:ext cx="4853136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E2FD06-4566-467D-9207-68400830F60E}"/>
              </a:ext>
            </a:extLst>
          </p:cNvPr>
          <p:cNvCxnSpPr>
            <a:cxnSpLocks/>
          </p:cNvCxnSpPr>
          <p:nvPr/>
        </p:nvCxnSpPr>
        <p:spPr>
          <a:xfrm>
            <a:off x="8299048" y="3327678"/>
            <a:ext cx="211495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BEB6CE-7F69-4702-B937-E5B52551DD38}"/>
              </a:ext>
            </a:extLst>
          </p:cNvPr>
          <p:cNvCxnSpPr>
            <a:cxnSpLocks/>
          </p:cNvCxnSpPr>
          <p:nvPr/>
        </p:nvCxnSpPr>
        <p:spPr>
          <a:xfrm>
            <a:off x="5532699" y="4597678"/>
            <a:ext cx="2708476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79D5EE-ADD0-4D9F-A0C4-0B59F13033B4}"/>
              </a:ext>
            </a:extLst>
          </p:cNvPr>
          <p:cNvCxnSpPr>
            <a:cxnSpLocks/>
          </p:cNvCxnSpPr>
          <p:nvPr/>
        </p:nvCxnSpPr>
        <p:spPr>
          <a:xfrm>
            <a:off x="10434320" y="4597678"/>
            <a:ext cx="105664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DAA0C18-4124-4F5F-BD1F-6A4A8AC8C42D}"/>
              </a:ext>
            </a:extLst>
          </p:cNvPr>
          <p:cNvCxnSpPr>
            <a:cxnSpLocks/>
          </p:cNvCxnSpPr>
          <p:nvPr/>
        </p:nvCxnSpPr>
        <p:spPr>
          <a:xfrm>
            <a:off x="3588216" y="2898639"/>
            <a:ext cx="0" cy="41887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AF29D0D-1BA1-4AEF-A7F0-BD7E7F129C82}"/>
              </a:ext>
            </a:extLst>
          </p:cNvPr>
          <p:cNvCxnSpPr>
            <a:cxnSpLocks/>
          </p:cNvCxnSpPr>
          <p:nvPr/>
        </p:nvCxnSpPr>
        <p:spPr>
          <a:xfrm>
            <a:off x="9653736" y="2892659"/>
            <a:ext cx="0" cy="42485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7671EA2-3939-4F22-B8E4-621ED878FEFB}"/>
              </a:ext>
            </a:extLst>
          </p:cNvPr>
          <p:cNvCxnSpPr>
            <a:cxnSpLocks/>
          </p:cNvCxnSpPr>
          <p:nvPr/>
        </p:nvCxnSpPr>
        <p:spPr>
          <a:xfrm>
            <a:off x="6949761" y="4593810"/>
            <a:ext cx="0" cy="41887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9C72BA-470D-4EB4-A1CB-162072E21CD9}"/>
              </a:ext>
            </a:extLst>
          </p:cNvPr>
          <p:cNvCxnSpPr>
            <a:cxnSpLocks/>
          </p:cNvCxnSpPr>
          <p:nvPr/>
        </p:nvCxnSpPr>
        <p:spPr>
          <a:xfrm>
            <a:off x="10988040" y="4593810"/>
            <a:ext cx="0" cy="41887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18"/>
          <p:cNvGrpSpPr/>
          <p:nvPr/>
        </p:nvGrpSpPr>
        <p:grpSpPr>
          <a:xfrm>
            <a:off x="2094398" y="3652854"/>
            <a:ext cx="603036" cy="603038"/>
            <a:chOff x="5227152" y="861060"/>
            <a:chExt cx="633600" cy="633600"/>
          </a:xfrm>
          <a:solidFill>
            <a:srgbClr val="FFFFFF"/>
          </a:solidFill>
        </p:grpSpPr>
        <p:sp>
          <p:nvSpPr>
            <p:cNvPr id="33" name="Accent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719" y="3931"/>
                  </a:moveTo>
                  <a:lnTo>
                    <a:pt x="1711" y="3921"/>
                  </a:lnTo>
                  <a:lnTo>
                    <a:pt x="1628" y="3813"/>
                  </a:lnTo>
                  <a:lnTo>
                    <a:pt x="1617" y="3797"/>
                  </a:lnTo>
                  <a:lnTo>
                    <a:pt x="1609" y="3780"/>
                  </a:lnTo>
                  <a:lnTo>
                    <a:pt x="1602" y="3761"/>
                  </a:lnTo>
                  <a:lnTo>
                    <a:pt x="1598" y="3742"/>
                  </a:lnTo>
                  <a:lnTo>
                    <a:pt x="1597" y="3722"/>
                  </a:lnTo>
                  <a:lnTo>
                    <a:pt x="1598" y="3703"/>
                  </a:lnTo>
                  <a:lnTo>
                    <a:pt x="1602" y="3683"/>
                  </a:lnTo>
                  <a:lnTo>
                    <a:pt x="1608" y="3665"/>
                  </a:lnTo>
                  <a:lnTo>
                    <a:pt x="1617" y="3647"/>
                  </a:lnTo>
                  <a:lnTo>
                    <a:pt x="1628" y="3631"/>
                  </a:lnTo>
                  <a:lnTo>
                    <a:pt x="1641" y="3616"/>
                  </a:lnTo>
                  <a:lnTo>
                    <a:pt x="1656" y="3603"/>
                  </a:lnTo>
                  <a:lnTo>
                    <a:pt x="1672" y="3592"/>
                  </a:lnTo>
                  <a:lnTo>
                    <a:pt x="1689" y="3584"/>
                  </a:lnTo>
                  <a:lnTo>
                    <a:pt x="1708" y="3577"/>
                  </a:lnTo>
                  <a:lnTo>
                    <a:pt x="1727" y="3573"/>
                  </a:lnTo>
                  <a:lnTo>
                    <a:pt x="1747" y="3572"/>
                  </a:lnTo>
                  <a:lnTo>
                    <a:pt x="1766" y="3573"/>
                  </a:lnTo>
                  <a:lnTo>
                    <a:pt x="1786" y="3577"/>
                  </a:lnTo>
                  <a:lnTo>
                    <a:pt x="1804" y="3583"/>
                  </a:lnTo>
                  <a:lnTo>
                    <a:pt x="1822" y="3592"/>
                  </a:lnTo>
                  <a:lnTo>
                    <a:pt x="1838" y="3603"/>
                  </a:lnTo>
                  <a:lnTo>
                    <a:pt x="1853" y="3616"/>
                  </a:lnTo>
                  <a:lnTo>
                    <a:pt x="1866" y="3631"/>
                  </a:lnTo>
                  <a:lnTo>
                    <a:pt x="1945" y="3733"/>
                  </a:lnTo>
                  <a:lnTo>
                    <a:pt x="2019" y="3815"/>
                  </a:lnTo>
                  <a:lnTo>
                    <a:pt x="2090" y="3878"/>
                  </a:lnTo>
                  <a:lnTo>
                    <a:pt x="2156" y="3925"/>
                  </a:lnTo>
                  <a:lnTo>
                    <a:pt x="2217" y="3955"/>
                  </a:lnTo>
                  <a:lnTo>
                    <a:pt x="2274" y="3972"/>
                  </a:lnTo>
                  <a:lnTo>
                    <a:pt x="2328" y="3978"/>
                  </a:lnTo>
                  <a:lnTo>
                    <a:pt x="2382" y="3972"/>
                  </a:lnTo>
                  <a:lnTo>
                    <a:pt x="2439" y="3955"/>
                  </a:lnTo>
                  <a:lnTo>
                    <a:pt x="2500" y="3925"/>
                  </a:lnTo>
                  <a:lnTo>
                    <a:pt x="2566" y="3878"/>
                  </a:lnTo>
                  <a:lnTo>
                    <a:pt x="2637" y="3815"/>
                  </a:lnTo>
                  <a:lnTo>
                    <a:pt x="2711" y="3733"/>
                  </a:lnTo>
                  <a:lnTo>
                    <a:pt x="2790" y="3631"/>
                  </a:lnTo>
                  <a:lnTo>
                    <a:pt x="2803" y="3616"/>
                  </a:lnTo>
                  <a:lnTo>
                    <a:pt x="2818" y="3603"/>
                  </a:lnTo>
                  <a:lnTo>
                    <a:pt x="2834" y="3592"/>
                  </a:lnTo>
                  <a:lnTo>
                    <a:pt x="2852" y="3583"/>
                  </a:lnTo>
                  <a:lnTo>
                    <a:pt x="2870" y="3577"/>
                  </a:lnTo>
                  <a:lnTo>
                    <a:pt x="2889" y="3573"/>
                  </a:lnTo>
                  <a:lnTo>
                    <a:pt x="2909" y="3572"/>
                  </a:lnTo>
                  <a:lnTo>
                    <a:pt x="2929" y="3573"/>
                  </a:lnTo>
                  <a:lnTo>
                    <a:pt x="2948" y="3577"/>
                  </a:lnTo>
                  <a:lnTo>
                    <a:pt x="2966" y="3583"/>
                  </a:lnTo>
                  <a:lnTo>
                    <a:pt x="2984" y="3592"/>
                  </a:lnTo>
                  <a:lnTo>
                    <a:pt x="3000" y="3603"/>
                  </a:lnTo>
                  <a:lnTo>
                    <a:pt x="3015" y="3616"/>
                  </a:lnTo>
                  <a:lnTo>
                    <a:pt x="3028" y="3631"/>
                  </a:lnTo>
                  <a:lnTo>
                    <a:pt x="3107" y="3733"/>
                  </a:lnTo>
                  <a:lnTo>
                    <a:pt x="3181" y="3815"/>
                  </a:lnTo>
                  <a:lnTo>
                    <a:pt x="3252" y="3878"/>
                  </a:lnTo>
                  <a:lnTo>
                    <a:pt x="3318" y="3925"/>
                  </a:lnTo>
                  <a:lnTo>
                    <a:pt x="3379" y="3955"/>
                  </a:lnTo>
                  <a:lnTo>
                    <a:pt x="3436" y="3972"/>
                  </a:lnTo>
                  <a:lnTo>
                    <a:pt x="3490" y="3978"/>
                  </a:lnTo>
                  <a:lnTo>
                    <a:pt x="3544" y="3972"/>
                  </a:lnTo>
                  <a:lnTo>
                    <a:pt x="3601" y="3955"/>
                  </a:lnTo>
                  <a:lnTo>
                    <a:pt x="3662" y="3925"/>
                  </a:lnTo>
                  <a:lnTo>
                    <a:pt x="3728" y="3878"/>
                  </a:lnTo>
                  <a:lnTo>
                    <a:pt x="3799" y="3815"/>
                  </a:lnTo>
                  <a:lnTo>
                    <a:pt x="3873" y="3733"/>
                  </a:lnTo>
                  <a:lnTo>
                    <a:pt x="3952" y="3631"/>
                  </a:lnTo>
                  <a:lnTo>
                    <a:pt x="3965" y="3616"/>
                  </a:lnTo>
                  <a:lnTo>
                    <a:pt x="3980" y="3603"/>
                  </a:lnTo>
                  <a:lnTo>
                    <a:pt x="3996" y="3592"/>
                  </a:lnTo>
                  <a:lnTo>
                    <a:pt x="4014" y="3583"/>
                  </a:lnTo>
                  <a:lnTo>
                    <a:pt x="4032" y="3577"/>
                  </a:lnTo>
                  <a:lnTo>
                    <a:pt x="4052" y="3573"/>
                  </a:lnTo>
                  <a:lnTo>
                    <a:pt x="4071" y="3572"/>
                  </a:lnTo>
                  <a:lnTo>
                    <a:pt x="4091" y="3573"/>
                  </a:lnTo>
                  <a:lnTo>
                    <a:pt x="4110" y="3577"/>
                  </a:lnTo>
                  <a:lnTo>
                    <a:pt x="4128" y="3583"/>
                  </a:lnTo>
                  <a:lnTo>
                    <a:pt x="4146" y="3592"/>
                  </a:lnTo>
                  <a:lnTo>
                    <a:pt x="4162" y="3603"/>
                  </a:lnTo>
                  <a:lnTo>
                    <a:pt x="4177" y="3616"/>
                  </a:lnTo>
                  <a:lnTo>
                    <a:pt x="4190" y="3631"/>
                  </a:lnTo>
                  <a:lnTo>
                    <a:pt x="4269" y="3734"/>
                  </a:lnTo>
                  <a:lnTo>
                    <a:pt x="4343" y="3815"/>
                  </a:lnTo>
                  <a:lnTo>
                    <a:pt x="4413" y="3878"/>
                  </a:lnTo>
                  <a:lnTo>
                    <a:pt x="4480" y="3925"/>
                  </a:lnTo>
                  <a:lnTo>
                    <a:pt x="4541" y="3955"/>
                  </a:lnTo>
                  <a:lnTo>
                    <a:pt x="4598" y="3972"/>
                  </a:lnTo>
                  <a:lnTo>
                    <a:pt x="4651" y="3978"/>
                  </a:lnTo>
                  <a:lnTo>
                    <a:pt x="4705" y="3972"/>
                  </a:lnTo>
                  <a:lnTo>
                    <a:pt x="4762" y="3955"/>
                  </a:lnTo>
                  <a:lnTo>
                    <a:pt x="4823" y="3925"/>
                  </a:lnTo>
                  <a:lnTo>
                    <a:pt x="4890" y="3878"/>
                  </a:lnTo>
                  <a:lnTo>
                    <a:pt x="4960" y="3815"/>
                  </a:lnTo>
                  <a:lnTo>
                    <a:pt x="5034" y="3733"/>
                  </a:lnTo>
                  <a:lnTo>
                    <a:pt x="5113" y="3631"/>
                  </a:lnTo>
                  <a:lnTo>
                    <a:pt x="5126" y="3616"/>
                  </a:lnTo>
                  <a:lnTo>
                    <a:pt x="5141" y="3603"/>
                  </a:lnTo>
                  <a:lnTo>
                    <a:pt x="5157" y="3592"/>
                  </a:lnTo>
                  <a:lnTo>
                    <a:pt x="5175" y="3583"/>
                  </a:lnTo>
                  <a:lnTo>
                    <a:pt x="5193" y="3577"/>
                  </a:lnTo>
                  <a:lnTo>
                    <a:pt x="5212" y="3573"/>
                  </a:lnTo>
                  <a:lnTo>
                    <a:pt x="5232" y="3572"/>
                  </a:lnTo>
                  <a:lnTo>
                    <a:pt x="5252" y="3573"/>
                  </a:lnTo>
                  <a:lnTo>
                    <a:pt x="5271" y="3577"/>
                  </a:lnTo>
                  <a:lnTo>
                    <a:pt x="5289" y="3583"/>
                  </a:lnTo>
                  <a:lnTo>
                    <a:pt x="5307" y="3592"/>
                  </a:lnTo>
                  <a:lnTo>
                    <a:pt x="5323" y="3603"/>
                  </a:lnTo>
                  <a:lnTo>
                    <a:pt x="5338" y="3616"/>
                  </a:lnTo>
                  <a:lnTo>
                    <a:pt x="5351" y="3631"/>
                  </a:lnTo>
                  <a:lnTo>
                    <a:pt x="5430" y="3733"/>
                  </a:lnTo>
                  <a:lnTo>
                    <a:pt x="5504" y="3815"/>
                  </a:lnTo>
                  <a:lnTo>
                    <a:pt x="5575" y="3878"/>
                  </a:lnTo>
                  <a:lnTo>
                    <a:pt x="5641" y="3925"/>
                  </a:lnTo>
                  <a:lnTo>
                    <a:pt x="5702" y="3955"/>
                  </a:lnTo>
                  <a:lnTo>
                    <a:pt x="5759" y="3972"/>
                  </a:lnTo>
                  <a:lnTo>
                    <a:pt x="5813" y="3978"/>
                  </a:lnTo>
                  <a:lnTo>
                    <a:pt x="5867" y="3972"/>
                  </a:lnTo>
                  <a:lnTo>
                    <a:pt x="5924" y="3955"/>
                  </a:lnTo>
                  <a:lnTo>
                    <a:pt x="5985" y="3925"/>
                  </a:lnTo>
                  <a:lnTo>
                    <a:pt x="6051" y="3878"/>
                  </a:lnTo>
                  <a:lnTo>
                    <a:pt x="6122" y="3815"/>
                  </a:lnTo>
                  <a:lnTo>
                    <a:pt x="6196" y="3733"/>
                  </a:lnTo>
                  <a:lnTo>
                    <a:pt x="6275" y="3631"/>
                  </a:lnTo>
                  <a:lnTo>
                    <a:pt x="6288" y="3616"/>
                  </a:lnTo>
                  <a:lnTo>
                    <a:pt x="6303" y="3603"/>
                  </a:lnTo>
                  <a:lnTo>
                    <a:pt x="6319" y="3592"/>
                  </a:lnTo>
                  <a:lnTo>
                    <a:pt x="6337" y="3583"/>
                  </a:lnTo>
                  <a:lnTo>
                    <a:pt x="6355" y="3577"/>
                  </a:lnTo>
                  <a:lnTo>
                    <a:pt x="6374" y="3573"/>
                  </a:lnTo>
                  <a:lnTo>
                    <a:pt x="6394" y="3572"/>
                  </a:lnTo>
                  <a:lnTo>
                    <a:pt x="6414" y="3573"/>
                  </a:lnTo>
                  <a:lnTo>
                    <a:pt x="6433" y="3577"/>
                  </a:lnTo>
                  <a:lnTo>
                    <a:pt x="6451" y="3583"/>
                  </a:lnTo>
                  <a:lnTo>
                    <a:pt x="6469" y="3592"/>
                  </a:lnTo>
                  <a:lnTo>
                    <a:pt x="6485" y="3603"/>
                  </a:lnTo>
                  <a:lnTo>
                    <a:pt x="6500" y="3616"/>
                  </a:lnTo>
                  <a:lnTo>
                    <a:pt x="6513" y="3631"/>
                  </a:lnTo>
                  <a:lnTo>
                    <a:pt x="6592" y="3733"/>
                  </a:lnTo>
                  <a:lnTo>
                    <a:pt x="6666" y="3815"/>
                  </a:lnTo>
                  <a:lnTo>
                    <a:pt x="6737" y="3878"/>
                  </a:lnTo>
                  <a:lnTo>
                    <a:pt x="6803" y="3925"/>
                  </a:lnTo>
                  <a:lnTo>
                    <a:pt x="6864" y="3955"/>
                  </a:lnTo>
                  <a:lnTo>
                    <a:pt x="6921" y="3972"/>
                  </a:lnTo>
                  <a:lnTo>
                    <a:pt x="6975" y="3978"/>
                  </a:lnTo>
                  <a:lnTo>
                    <a:pt x="7029" y="3972"/>
                  </a:lnTo>
                  <a:lnTo>
                    <a:pt x="7086" y="3955"/>
                  </a:lnTo>
                  <a:lnTo>
                    <a:pt x="7147" y="3925"/>
                  </a:lnTo>
                  <a:lnTo>
                    <a:pt x="7213" y="3878"/>
                  </a:lnTo>
                  <a:lnTo>
                    <a:pt x="7284" y="3815"/>
                  </a:lnTo>
                  <a:lnTo>
                    <a:pt x="7358" y="3733"/>
                  </a:lnTo>
                  <a:lnTo>
                    <a:pt x="7437" y="3631"/>
                  </a:lnTo>
                  <a:lnTo>
                    <a:pt x="7450" y="3616"/>
                  </a:lnTo>
                  <a:lnTo>
                    <a:pt x="7465" y="3603"/>
                  </a:lnTo>
                  <a:lnTo>
                    <a:pt x="7481" y="3592"/>
                  </a:lnTo>
                  <a:lnTo>
                    <a:pt x="7499" y="3583"/>
                  </a:lnTo>
                  <a:lnTo>
                    <a:pt x="7517" y="3577"/>
                  </a:lnTo>
                  <a:lnTo>
                    <a:pt x="7537" y="3573"/>
                  </a:lnTo>
                  <a:lnTo>
                    <a:pt x="7556" y="3572"/>
                  </a:lnTo>
                  <a:lnTo>
                    <a:pt x="7576" y="3573"/>
                  </a:lnTo>
                  <a:lnTo>
                    <a:pt x="7595" y="3577"/>
                  </a:lnTo>
                  <a:lnTo>
                    <a:pt x="7614" y="3584"/>
                  </a:lnTo>
                  <a:lnTo>
                    <a:pt x="7631" y="3592"/>
                  </a:lnTo>
                  <a:lnTo>
                    <a:pt x="7647" y="3603"/>
                  </a:lnTo>
                  <a:lnTo>
                    <a:pt x="7662" y="3616"/>
                  </a:lnTo>
                  <a:lnTo>
                    <a:pt x="7675" y="3631"/>
                  </a:lnTo>
                  <a:lnTo>
                    <a:pt x="7686" y="3647"/>
                  </a:lnTo>
                  <a:lnTo>
                    <a:pt x="7695" y="3665"/>
                  </a:lnTo>
                  <a:lnTo>
                    <a:pt x="7701" y="3683"/>
                  </a:lnTo>
                  <a:lnTo>
                    <a:pt x="7705" y="3703"/>
                  </a:lnTo>
                  <a:lnTo>
                    <a:pt x="7706" y="3722"/>
                  </a:lnTo>
                  <a:lnTo>
                    <a:pt x="7705" y="3742"/>
                  </a:lnTo>
                  <a:lnTo>
                    <a:pt x="7701" y="3761"/>
                  </a:lnTo>
                  <a:lnTo>
                    <a:pt x="7694" y="3780"/>
                  </a:lnTo>
                  <a:lnTo>
                    <a:pt x="7686" y="3797"/>
                  </a:lnTo>
                  <a:lnTo>
                    <a:pt x="7675" y="3813"/>
                  </a:lnTo>
                  <a:lnTo>
                    <a:pt x="7592" y="3921"/>
                  </a:lnTo>
                  <a:lnTo>
                    <a:pt x="7584" y="3931"/>
                  </a:lnTo>
                  <a:lnTo>
                    <a:pt x="7501" y="4022"/>
                  </a:lnTo>
                  <a:lnTo>
                    <a:pt x="7490" y="4033"/>
                  </a:lnTo>
                  <a:lnTo>
                    <a:pt x="7407" y="4107"/>
                  </a:lnTo>
                  <a:lnTo>
                    <a:pt x="7393" y="4119"/>
                  </a:lnTo>
                  <a:lnTo>
                    <a:pt x="7310" y="4177"/>
                  </a:lnTo>
                  <a:lnTo>
                    <a:pt x="7291" y="4188"/>
                  </a:lnTo>
                  <a:lnTo>
                    <a:pt x="7208" y="4229"/>
                  </a:lnTo>
                  <a:lnTo>
                    <a:pt x="7184" y="4239"/>
                  </a:lnTo>
                  <a:lnTo>
                    <a:pt x="7101" y="4264"/>
                  </a:lnTo>
                  <a:lnTo>
                    <a:pt x="7073" y="4269"/>
                  </a:lnTo>
                  <a:lnTo>
                    <a:pt x="6990" y="4278"/>
                  </a:lnTo>
                  <a:lnTo>
                    <a:pt x="6975" y="4278"/>
                  </a:lnTo>
                  <a:lnTo>
                    <a:pt x="6960" y="4278"/>
                  </a:lnTo>
                  <a:lnTo>
                    <a:pt x="6877" y="4269"/>
                  </a:lnTo>
                  <a:lnTo>
                    <a:pt x="6849" y="4264"/>
                  </a:lnTo>
                  <a:lnTo>
                    <a:pt x="6766" y="4239"/>
                  </a:lnTo>
                  <a:lnTo>
                    <a:pt x="6742" y="4229"/>
                  </a:lnTo>
                  <a:lnTo>
                    <a:pt x="6659" y="4188"/>
                  </a:lnTo>
                  <a:lnTo>
                    <a:pt x="6640" y="4177"/>
                  </a:lnTo>
                  <a:lnTo>
                    <a:pt x="6557" y="4119"/>
                  </a:lnTo>
                  <a:lnTo>
                    <a:pt x="6543" y="4107"/>
                  </a:lnTo>
                  <a:lnTo>
                    <a:pt x="6460" y="4033"/>
                  </a:lnTo>
                  <a:lnTo>
                    <a:pt x="6449" y="4022"/>
                  </a:lnTo>
                  <a:lnTo>
                    <a:pt x="6394" y="3962"/>
                  </a:lnTo>
                  <a:lnTo>
                    <a:pt x="6339" y="4022"/>
                  </a:lnTo>
                  <a:lnTo>
                    <a:pt x="6328" y="4033"/>
                  </a:lnTo>
                  <a:lnTo>
                    <a:pt x="6245" y="4107"/>
                  </a:lnTo>
                  <a:lnTo>
                    <a:pt x="6231" y="4119"/>
                  </a:lnTo>
                  <a:lnTo>
                    <a:pt x="6148" y="4177"/>
                  </a:lnTo>
                  <a:lnTo>
                    <a:pt x="6129" y="4188"/>
                  </a:lnTo>
                  <a:lnTo>
                    <a:pt x="6046" y="4229"/>
                  </a:lnTo>
                  <a:lnTo>
                    <a:pt x="6022" y="4239"/>
                  </a:lnTo>
                  <a:lnTo>
                    <a:pt x="5939" y="4264"/>
                  </a:lnTo>
                  <a:lnTo>
                    <a:pt x="5911" y="4269"/>
                  </a:lnTo>
                  <a:lnTo>
                    <a:pt x="5828" y="4278"/>
                  </a:lnTo>
                  <a:lnTo>
                    <a:pt x="5813" y="4278"/>
                  </a:lnTo>
                  <a:lnTo>
                    <a:pt x="5798" y="4278"/>
                  </a:lnTo>
                  <a:lnTo>
                    <a:pt x="5715" y="4269"/>
                  </a:lnTo>
                  <a:lnTo>
                    <a:pt x="5687" y="4264"/>
                  </a:lnTo>
                  <a:lnTo>
                    <a:pt x="5604" y="4239"/>
                  </a:lnTo>
                  <a:lnTo>
                    <a:pt x="5580" y="4229"/>
                  </a:lnTo>
                  <a:lnTo>
                    <a:pt x="5497" y="4188"/>
                  </a:lnTo>
                  <a:lnTo>
                    <a:pt x="5478" y="4177"/>
                  </a:lnTo>
                  <a:lnTo>
                    <a:pt x="5395" y="4119"/>
                  </a:lnTo>
                  <a:lnTo>
                    <a:pt x="5381" y="4107"/>
                  </a:lnTo>
                  <a:lnTo>
                    <a:pt x="5298" y="4033"/>
                  </a:lnTo>
                  <a:lnTo>
                    <a:pt x="5287" y="4022"/>
                  </a:lnTo>
                  <a:lnTo>
                    <a:pt x="5232" y="3962"/>
                  </a:lnTo>
                  <a:lnTo>
                    <a:pt x="5177" y="4022"/>
                  </a:lnTo>
                  <a:lnTo>
                    <a:pt x="5166" y="4033"/>
                  </a:lnTo>
                  <a:lnTo>
                    <a:pt x="5083" y="4107"/>
                  </a:lnTo>
                  <a:lnTo>
                    <a:pt x="5069" y="4119"/>
                  </a:lnTo>
                  <a:lnTo>
                    <a:pt x="4986" y="4177"/>
                  </a:lnTo>
                  <a:lnTo>
                    <a:pt x="4967" y="4188"/>
                  </a:lnTo>
                  <a:lnTo>
                    <a:pt x="4884" y="4229"/>
                  </a:lnTo>
                  <a:lnTo>
                    <a:pt x="4860" y="4239"/>
                  </a:lnTo>
                  <a:lnTo>
                    <a:pt x="4777" y="4264"/>
                  </a:lnTo>
                  <a:lnTo>
                    <a:pt x="4749" y="4269"/>
                  </a:lnTo>
                  <a:lnTo>
                    <a:pt x="4666" y="4278"/>
                  </a:lnTo>
                  <a:lnTo>
                    <a:pt x="4651" y="4278"/>
                  </a:lnTo>
                  <a:lnTo>
                    <a:pt x="4636" y="4278"/>
                  </a:lnTo>
                  <a:lnTo>
                    <a:pt x="4553" y="4269"/>
                  </a:lnTo>
                  <a:lnTo>
                    <a:pt x="4525" y="4264"/>
                  </a:lnTo>
                  <a:lnTo>
                    <a:pt x="4442" y="4239"/>
                  </a:lnTo>
                  <a:lnTo>
                    <a:pt x="4418" y="4229"/>
                  </a:lnTo>
                  <a:lnTo>
                    <a:pt x="4335" y="4188"/>
                  </a:lnTo>
                  <a:lnTo>
                    <a:pt x="4316" y="4177"/>
                  </a:lnTo>
                  <a:lnTo>
                    <a:pt x="4234" y="4119"/>
                  </a:lnTo>
                  <a:lnTo>
                    <a:pt x="4219" y="4107"/>
                  </a:lnTo>
                  <a:lnTo>
                    <a:pt x="4136" y="4033"/>
                  </a:lnTo>
                  <a:lnTo>
                    <a:pt x="4126" y="4022"/>
                  </a:lnTo>
                  <a:lnTo>
                    <a:pt x="4071" y="3962"/>
                  </a:lnTo>
                  <a:lnTo>
                    <a:pt x="4016" y="4022"/>
                  </a:lnTo>
                  <a:lnTo>
                    <a:pt x="4005" y="4033"/>
                  </a:lnTo>
                  <a:lnTo>
                    <a:pt x="3922" y="4107"/>
                  </a:lnTo>
                  <a:lnTo>
                    <a:pt x="3908" y="4119"/>
                  </a:lnTo>
                  <a:lnTo>
                    <a:pt x="3825" y="4177"/>
                  </a:lnTo>
                  <a:lnTo>
                    <a:pt x="3806" y="4188"/>
                  </a:lnTo>
                  <a:lnTo>
                    <a:pt x="3723" y="4229"/>
                  </a:lnTo>
                  <a:lnTo>
                    <a:pt x="3699" y="4239"/>
                  </a:lnTo>
                  <a:lnTo>
                    <a:pt x="3616" y="4264"/>
                  </a:lnTo>
                  <a:lnTo>
                    <a:pt x="3588" y="4269"/>
                  </a:lnTo>
                  <a:lnTo>
                    <a:pt x="3505" y="4278"/>
                  </a:lnTo>
                  <a:lnTo>
                    <a:pt x="3490" y="4278"/>
                  </a:lnTo>
                  <a:lnTo>
                    <a:pt x="3475" y="4278"/>
                  </a:lnTo>
                  <a:lnTo>
                    <a:pt x="3392" y="4269"/>
                  </a:lnTo>
                  <a:lnTo>
                    <a:pt x="3364" y="4264"/>
                  </a:lnTo>
                  <a:lnTo>
                    <a:pt x="3281" y="4239"/>
                  </a:lnTo>
                  <a:lnTo>
                    <a:pt x="3257" y="4229"/>
                  </a:lnTo>
                  <a:lnTo>
                    <a:pt x="3174" y="4188"/>
                  </a:lnTo>
                  <a:lnTo>
                    <a:pt x="3155" y="4177"/>
                  </a:lnTo>
                  <a:lnTo>
                    <a:pt x="3072" y="4119"/>
                  </a:lnTo>
                  <a:lnTo>
                    <a:pt x="3058" y="4107"/>
                  </a:lnTo>
                  <a:lnTo>
                    <a:pt x="2975" y="4033"/>
                  </a:lnTo>
                  <a:lnTo>
                    <a:pt x="2964" y="4022"/>
                  </a:lnTo>
                  <a:lnTo>
                    <a:pt x="2909" y="3962"/>
                  </a:lnTo>
                  <a:lnTo>
                    <a:pt x="2854" y="4022"/>
                  </a:lnTo>
                  <a:lnTo>
                    <a:pt x="2843" y="4033"/>
                  </a:lnTo>
                  <a:lnTo>
                    <a:pt x="2760" y="4107"/>
                  </a:lnTo>
                  <a:lnTo>
                    <a:pt x="2746" y="4119"/>
                  </a:lnTo>
                  <a:lnTo>
                    <a:pt x="2663" y="4177"/>
                  </a:lnTo>
                  <a:lnTo>
                    <a:pt x="2644" y="4188"/>
                  </a:lnTo>
                  <a:lnTo>
                    <a:pt x="2561" y="4229"/>
                  </a:lnTo>
                  <a:lnTo>
                    <a:pt x="2537" y="4239"/>
                  </a:lnTo>
                  <a:lnTo>
                    <a:pt x="2454" y="4264"/>
                  </a:lnTo>
                  <a:lnTo>
                    <a:pt x="2426" y="4269"/>
                  </a:lnTo>
                  <a:lnTo>
                    <a:pt x="2343" y="4278"/>
                  </a:lnTo>
                  <a:lnTo>
                    <a:pt x="2328" y="4278"/>
                  </a:lnTo>
                  <a:lnTo>
                    <a:pt x="2313" y="4278"/>
                  </a:lnTo>
                  <a:lnTo>
                    <a:pt x="2230" y="4269"/>
                  </a:lnTo>
                  <a:lnTo>
                    <a:pt x="2202" y="4264"/>
                  </a:lnTo>
                  <a:lnTo>
                    <a:pt x="2119" y="4239"/>
                  </a:lnTo>
                  <a:lnTo>
                    <a:pt x="2095" y="4229"/>
                  </a:lnTo>
                  <a:lnTo>
                    <a:pt x="2012" y="4188"/>
                  </a:lnTo>
                  <a:lnTo>
                    <a:pt x="1993" y="4177"/>
                  </a:lnTo>
                  <a:lnTo>
                    <a:pt x="1910" y="4119"/>
                  </a:lnTo>
                  <a:lnTo>
                    <a:pt x="1896" y="4107"/>
                  </a:lnTo>
                  <a:lnTo>
                    <a:pt x="1813" y="4033"/>
                  </a:lnTo>
                  <a:lnTo>
                    <a:pt x="1802" y="4022"/>
                  </a:lnTo>
                  <a:lnTo>
                    <a:pt x="1719" y="3931"/>
                  </a:lnTo>
                  <a:close/>
                  <a:moveTo>
                    <a:pt x="2444" y="6394"/>
                  </a:moveTo>
                  <a:lnTo>
                    <a:pt x="2444" y="5116"/>
                  </a:lnTo>
                  <a:lnTo>
                    <a:pt x="3838" y="5116"/>
                  </a:lnTo>
                  <a:lnTo>
                    <a:pt x="3838" y="6394"/>
                  </a:lnTo>
                  <a:lnTo>
                    <a:pt x="2444" y="63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4" name="Outline"/>
            <p:cNvSpPr/>
            <p:nvPr/>
          </p:nvSpPr>
          <p:spPr>
            <a:xfrm>
              <a:off x="522715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278" y="3801"/>
                  </a:moveTo>
                  <a:lnTo>
                    <a:pt x="813" y="2407"/>
                  </a:lnTo>
                  <a:lnTo>
                    <a:pt x="804" y="2374"/>
                  </a:lnTo>
                  <a:lnTo>
                    <a:pt x="800" y="2341"/>
                  </a:lnTo>
                  <a:lnTo>
                    <a:pt x="801" y="2307"/>
                  </a:lnTo>
                  <a:lnTo>
                    <a:pt x="806" y="2274"/>
                  </a:lnTo>
                  <a:lnTo>
                    <a:pt x="816" y="2241"/>
                  </a:lnTo>
                  <a:lnTo>
                    <a:pt x="829" y="2211"/>
                  </a:lnTo>
                  <a:lnTo>
                    <a:pt x="847" y="2182"/>
                  </a:lnTo>
                  <a:lnTo>
                    <a:pt x="869" y="2156"/>
                  </a:lnTo>
                  <a:lnTo>
                    <a:pt x="894" y="2133"/>
                  </a:lnTo>
                  <a:lnTo>
                    <a:pt x="921" y="2114"/>
                  </a:lnTo>
                  <a:lnTo>
                    <a:pt x="951" y="2098"/>
                  </a:lnTo>
                  <a:lnTo>
                    <a:pt x="983" y="2087"/>
                  </a:lnTo>
                  <a:lnTo>
                    <a:pt x="1016" y="2080"/>
                  </a:lnTo>
                  <a:lnTo>
                    <a:pt x="1050" y="2078"/>
                  </a:lnTo>
                  <a:lnTo>
                    <a:pt x="8950" y="2078"/>
                  </a:lnTo>
                  <a:lnTo>
                    <a:pt x="8984" y="2080"/>
                  </a:lnTo>
                  <a:lnTo>
                    <a:pt x="9017" y="2087"/>
                  </a:lnTo>
                  <a:lnTo>
                    <a:pt x="9049" y="2098"/>
                  </a:lnTo>
                  <a:lnTo>
                    <a:pt x="9079" y="2114"/>
                  </a:lnTo>
                  <a:lnTo>
                    <a:pt x="9106" y="2133"/>
                  </a:lnTo>
                  <a:lnTo>
                    <a:pt x="9131" y="2156"/>
                  </a:lnTo>
                  <a:lnTo>
                    <a:pt x="9153" y="2182"/>
                  </a:lnTo>
                  <a:lnTo>
                    <a:pt x="9171" y="2211"/>
                  </a:lnTo>
                  <a:lnTo>
                    <a:pt x="9184" y="2241"/>
                  </a:lnTo>
                  <a:lnTo>
                    <a:pt x="9194" y="2274"/>
                  </a:lnTo>
                  <a:lnTo>
                    <a:pt x="9199" y="2307"/>
                  </a:lnTo>
                  <a:lnTo>
                    <a:pt x="9200" y="2341"/>
                  </a:lnTo>
                  <a:lnTo>
                    <a:pt x="9196" y="2374"/>
                  </a:lnTo>
                  <a:lnTo>
                    <a:pt x="9187" y="2407"/>
                  </a:lnTo>
                  <a:lnTo>
                    <a:pt x="8722" y="3801"/>
                  </a:lnTo>
                  <a:lnTo>
                    <a:pt x="8710" y="3830"/>
                  </a:lnTo>
                  <a:lnTo>
                    <a:pt x="8695" y="3857"/>
                  </a:lnTo>
                  <a:lnTo>
                    <a:pt x="8677" y="3882"/>
                  </a:lnTo>
                  <a:lnTo>
                    <a:pt x="8655" y="3905"/>
                  </a:lnTo>
                  <a:lnTo>
                    <a:pt x="8631" y="3925"/>
                  </a:lnTo>
                  <a:lnTo>
                    <a:pt x="8605" y="3941"/>
                  </a:lnTo>
                  <a:lnTo>
                    <a:pt x="8576" y="3955"/>
                  </a:lnTo>
                  <a:lnTo>
                    <a:pt x="8547" y="3964"/>
                  </a:lnTo>
                  <a:lnTo>
                    <a:pt x="8516" y="3970"/>
                  </a:lnTo>
                  <a:lnTo>
                    <a:pt x="8503" y="3971"/>
                  </a:lnTo>
                  <a:lnTo>
                    <a:pt x="8503" y="7672"/>
                  </a:lnTo>
                  <a:lnTo>
                    <a:pt x="8501" y="7705"/>
                  </a:lnTo>
                  <a:lnTo>
                    <a:pt x="8494" y="7737"/>
                  </a:lnTo>
                  <a:lnTo>
                    <a:pt x="8484" y="7768"/>
                  </a:lnTo>
                  <a:lnTo>
                    <a:pt x="8470" y="7797"/>
                  </a:lnTo>
                  <a:lnTo>
                    <a:pt x="8451" y="7824"/>
                  </a:lnTo>
                  <a:lnTo>
                    <a:pt x="8430" y="7849"/>
                  </a:lnTo>
                  <a:lnTo>
                    <a:pt x="8405" y="7870"/>
                  </a:lnTo>
                  <a:lnTo>
                    <a:pt x="8378" y="7889"/>
                  </a:lnTo>
                  <a:lnTo>
                    <a:pt x="8349" y="7903"/>
                  </a:lnTo>
                  <a:lnTo>
                    <a:pt x="8318" y="7913"/>
                  </a:lnTo>
                  <a:lnTo>
                    <a:pt x="8286" y="7920"/>
                  </a:lnTo>
                  <a:lnTo>
                    <a:pt x="8253" y="7922"/>
                  </a:lnTo>
                  <a:lnTo>
                    <a:pt x="5929" y="7922"/>
                  </a:lnTo>
                  <a:lnTo>
                    <a:pt x="4535" y="7922"/>
                  </a:lnTo>
                  <a:lnTo>
                    <a:pt x="1747" y="7922"/>
                  </a:lnTo>
                  <a:lnTo>
                    <a:pt x="1714" y="7920"/>
                  </a:lnTo>
                  <a:lnTo>
                    <a:pt x="1682" y="7913"/>
                  </a:lnTo>
                  <a:lnTo>
                    <a:pt x="1651" y="7903"/>
                  </a:lnTo>
                  <a:lnTo>
                    <a:pt x="1622" y="7889"/>
                  </a:lnTo>
                  <a:lnTo>
                    <a:pt x="1595" y="7870"/>
                  </a:lnTo>
                  <a:lnTo>
                    <a:pt x="1570" y="7849"/>
                  </a:lnTo>
                  <a:lnTo>
                    <a:pt x="1549" y="7824"/>
                  </a:lnTo>
                  <a:lnTo>
                    <a:pt x="1530" y="7797"/>
                  </a:lnTo>
                  <a:lnTo>
                    <a:pt x="1516" y="7768"/>
                  </a:lnTo>
                  <a:lnTo>
                    <a:pt x="1506" y="7737"/>
                  </a:lnTo>
                  <a:lnTo>
                    <a:pt x="1499" y="7705"/>
                  </a:lnTo>
                  <a:lnTo>
                    <a:pt x="1497" y="7672"/>
                  </a:lnTo>
                  <a:lnTo>
                    <a:pt x="1497" y="3971"/>
                  </a:lnTo>
                  <a:lnTo>
                    <a:pt x="1484" y="3970"/>
                  </a:lnTo>
                  <a:lnTo>
                    <a:pt x="1453" y="3964"/>
                  </a:lnTo>
                  <a:lnTo>
                    <a:pt x="1424" y="3955"/>
                  </a:lnTo>
                  <a:lnTo>
                    <a:pt x="1395" y="3941"/>
                  </a:lnTo>
                  <a:lnTo>
                    <a:pt x="1369" y="3925"/>
                  </a:lnTo>
                  <a:lnTo>
                    <a:pt x="1345" y="3905"/>
                  </a:lnTo>
                  <a:lnTo>
                    <a:pt x="1323" y="3882"/>
                  </a:lnTo>
                  <a:lnTo>
                    <a:pt x="1305" y="3857"/>
                  </a:lnTo>
                  <a:lnTo>
                    <a:pt x="1290" y="3830"/>
                  </a:lnTo>
                  <a:lnTo>
                    <a:pt x="1278" y="3801"/>
                  </a:lnTo>
                  <a:close/>
                  <a:moveTo>
                    <a:pt x="8603" y="2578"/>
                  </a:moveTo>
                  <a:lnTo>
                    <a:pt x="1397" y="2578"/>
                  </a:lnTo>
                  <a:lnTo>
                    <a:pt x="1695" y="3472"/>
                  </a:lnTo>
                  <a:lnTo>
                    <a:pt x="1747" y="3472"/>
                  </a:lnTo>
                  <a:lnTo>
                    <a:pt x="8253" y="3472"/>
                  </a:lnTo>
                  <a:lnTo>
                    <a:pt x="8305" y="3472"/>
                  </a:lnTo>
                  <a:lnTo>
                    <a:pt x="8603" y="2578"/>
                  </a:lnTo>
                  <a:close/>
                  <a:moveTo>
                    <a:pt x="8003" y="3972"/>
                  </a:moveTo>
                  <a:lnTo>
                    <a:pt x="1997" y="3972"/>
                  </a:lnTo>
                  <a:lnTo>
                    <a:pt x="1997" y="7422"/>
                  </a:lnTo>
                  <a:lnTo>
                    <a:pt x="4285" y="7422"/>
                  </a:lnTo>
                  <a:lnTo>
                    <a:pt x="4285" y="5581"/>
                  </a:lnTo>
                  <a:lnTo>
                    <a:pt x="4287" y="5548"/>
                  </a:lnTo>
                  <a:lnTo>
                    <a:pt x="4294" y="5516"/>
                  </a:lnTo>
                  <a:lnTo>
                    <a:pt x="4304" y="5485"/>
                  </a:lnTo>
                  <a:lnTo>
                    <a:pt x="4318" y="5456"/>
                  </a:lnTo>
                  <a:lnTo>
                    <a:pt x="4337" y="5429"/>
                  </a:lnTo>
                  <a:lnTo>
                    <a:pt x="4358" y="5404"/>
                  </a:lnTo>
                  <a:lnTo>
                    <a:pt x="4383" y="5383"/>
                  </a:lnTo>
                  <a:lnTo>
                    <a:pt x="4410" y="5364"/>
                  </a:lnTo>
                  <a:lnTo>
                    <a:pt x="4439" y="5350"/>
                  </a:lnTo>
                  <a:lnTo>
                    <a:pt x="4470" y="5340"/>
                  </a:lnTo>
                  <a:lnTo>
                    <a:pt x="4502" y="5333"/>
                  </a:lnTo>
                  <a:lnTo>
                    <a:pt x="4535" y="5331"/>
                  </a:lnTo>
                  <a:lnTo>
                    <a:pt x="5929" y="5331"/>
                  </a:lnTo>
                  <a:lnTo>
                    <a:pt x="5962" y="5333"/>
                  </a:lnTo>
                  <a:lnTo>
                    <a:pt x="5994" y="5340"/>
                  </a:lnTo>
                  <a:lnTo>
                    <a:pt x="6025" y="5350"/>
                  </a:lnTo>
                  <a:lnTo>
                    <a:pt x="6054" y="5364"/>
                  </a:lnTo>
                  <a:lnTo>
                    <a:pt x="6081" y="5383"/>
                  </a:lnTo>
                  <a:lnTo>
                    <a:pt x="6106" y="5404"/>
                  </a:lnTo>
                  <a:lnTo>
                    <a:pt x="6127" y="5429"/>
                  </a:lnTo>
                  <a:lnTo>
                    <a:pt x="6146" y="5456"/>
                  </a:lnTo>
                  <a:lnTo>
                    <a:pt x="6160" y="5485"/>
                  </a:lnTo>
                  <a:lnTo>
                    <a:pt x="6170" y="5516"/>
                  </a:lnTo>
                  <a:lnTo>
                    <a:pt x="6177" y="5548"/>
                  </a:lnTo>
                  <a:lnTo>
                    <a:pt x="6179" y="5581"/>
                  </a:lnTo>
                  <a:lnTo>
                    <a:pt x="6179" y="7422"/>
                  </a:lnTo>
                  <a:lnTo>
                    <a:pt x="8003" y="7422"/>
                  </a:lnTo>
                  <a:lnTo>
                    <a:pt x="8003" y="3972"/>
                  </a:lnTo>
                  <a:close/>
                  <a:moveTo>
                    <a:pt x="4785" y="5831"/>
                  </a:moveTo>
                  <a:lnTo>
                    <a:pt x="4785" y="7422"/>
                  </a:lnTo>
                  <a:lnTo>
                    <a:pt x="5679" y="7422"/>
                  </a:lnTo>
                  <a:lnTo>
                    <a:pt x="5679" y="5831"/>
                  </a:lnTo>
                  <a:lnTo>
                    <a:pt x="4785" y="58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35" name="Group 21"/>
          <p:cNvGrpSpPr/>
          <p:nvPr/>
        </p:nvGrpSpPr>
        <p:grpSpPr>
          <a:xfrm>
            <a:off x="6236138" y="3652854"/>
            <a:ext cx="603036" cy="603038"/>
            <a:chOff x="6359457" y="5358687"/>
            <a:chExt cx="633600" cy="633600"/>
          </a:xfrm>
          <a:solidFill>
            <a:srgbClr val="FFFFFF"/>
          </a:solidFill>
        </p:grpSpPr>
        <p:sp>
          <p:nvSpPr>
            <p:cNvPr id="36" name="Accent"/>
            <p:cNvSpPr/>
            <p:nvPr/>
          </p:nvSpPr>
          <p:spPr>
            <a:xfrm>
              <a:off x="635945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950" y="6421"/>
                  </a:moveTo>
                  <a:lnTo>
                    <a:pt x="8950" y="6436"/>
                  </a:lnTo>
                  <a:lnTo>
                    <a:pt x="8950" y="6451"/>
                  </a:lnTo>
                  <a:lnTo>
                    <a:pt x="8949" y="6465"/>
                  </a:lnTo>
                  <a:lnTo>
                    <a:pt x="8948" y="6480"/>
                  </a:lnTo>
                  <a:lnTo>
                    <a:pt x="8946" y="6494"/>
                  </a:lnTo>
                  <a:lnTo>
                    <a:pt x="8943" y="6508"/>
                  </a:lnTo>
                  <a:lnTo>
                    <a:pt x="8940" y="6522"/>
                  </a:lnTo>
                  <a:lnTo>
                    <a:pt x="8937" y="6536"/>
                  </a:lnTo>
                  <a:lnTo>
                    <a:pt x="8933" y="6550"/>
                  </a:lnTo>
                  <a:lnTo>
                    <a:pt x="8928" y="6564"/>
                  </a:lnTo>
                  <a:lnTo>
                    <a:pt x="8923" y="6578"/>
                  </a:lnTo>
                  <a:lnTo>
                    <a:pt x="8918" y="6591"/>
                  </a:lnTo>
                  <a:lnTo>
                    <a:pt x="8912" y="6604"/>
                  </a:lnTo>
                  <a:lnTo>
                    <a:pt x="8905" y="6617"/>
                  </a:lnTo>
                  <a:lnTo>
                    <a:pt x="8898" y="6630"/>
                  </a:lnTo>
                  <a:lnTo>
                    <a:pt x="8890" y="6642"/>
                  </a:lnTo>
                  <a:lnTo>
                    <a:pt x="8883" y="6655"/>
                  </a:lnTo>
                  <a:lnTo>
                    <a:pt x="8874" y="6666"/>
                  </a:lnTo>
                  <a:lnTo>
                    <a:pt x="8865" y="6678"/>
                  </a:lnTo>
                  <a:lnTo>
                    <a:pt x="8856" y="6689"/>
                  </a:lnTo>
                  <a:lnTo>
                    <a:pt x="8846" y="6700"/>
                  </a:lnTo>
                  <a:lnTo>
                    <a:pt x="8836" y="6710"/>
                  </a:lnTo>
                  <a:lnTo>
                    <a:pt x="8826" y="6720"/>
                  </a:lnTo>
                  <a:lnTo>
                    <a:pt x="8815" y="6729"/>
                  </a:lnTo>
                  <a:lnTo>
                    <a:pt x="8804" y="6738"/>
                  </a:lnTo>
                  <a:lnTo>
                    <a:pt x="8793" y="6747"/>
                  </a:lnTo>
                  <a:lnTo>
                    <a:pt x="8781" y="6756"/>
                  </a:lnTo>
                  <a:lnTo>
                    <a:pt x="8769" y="6764"/>
                  </a:lnTo>
                  <a:lnTo>
                    <a:pt x="8757" y="6771"/>
                  </a:lnTo>
                  <a:lnTo>
                    <a:pt x="8744" y="6778"/>
                  </a:lnTo>
                  <a:lnTo>
                    <a:pt x="8731" y="6785"/>
                  </a:lnTo>
                  <a:lnTo>
                    <a:pt x="8718" y="6791"/>
                  </a:lnTo>
                  <a:lnTo>
                    <a:pt x="8705" y="6796"/>
                  </a:lnTo>
                  <a:lnTo>
                    <a:pt x="8691" y="6801"/>
                  </a:lnTo>
                  <a:lnTo>
                    <a:pt x="8677" y="6806"/>
                  </a:lnTo>
                  <a:lnTo>
                    <a:pt x="8663" y="6810"/>
                  </a:lnTo>
                  <a:lnTo>
                    <a:pt x="8649" y="6813"/>
                  </a:lnTo>
                  <a:lnTo>
                    <a:pt x="8635" y="6816"/>
                  </a:lnTo>
                  <a:lnTo>
                    <a:pt x="8621" y="6819"/>
                  </a:lnTo>
                  <a:lnTo>
                    <a:pt x="8607" y="6821"/>
                  </a:lnTo>
                  <a:lnTo>
                    <a:pt x="8592" y="6822"/>
                  </a:lnTo>
                  <a:lnTo>
                    <a:pt x="8578" y="6823"/>
                  </a:lnTo>
                  <a:lnTo>
                    <a:pt x="8563" y="6823"/>
                  </a:lnTo>
                  <a:lnTo>
                    <a:pt x="8548" y="6823"/>
                  </a:lnTo>
                  <a:lnTo>
                    <a:pt x="8534" y="6822"/>
                  </a:lnTo>
                  <a:lnTo>
                    <a:pt x="8520" y="6821"/>
                  </a:lnTo>
                  <a:lnTo>
                    <a:pt x="8505" y="6819"/>
                  </a:lnTo>
                  <a:lnTo>
                    <a:pt x="8491" y="6816"/>
                  </a:lnTo>
                  <a:lnTo>
                    <a:pt x="8477" y="6813"/>
                  </a:lnTo>
                  <a:lnTo>
                    <a:pt x="8463" y="6810"/>
                  </a:lnTo>
                  <a:lnTo>
                    <a:pt x="8449" y="6806"/>
                  </a:lnTo>
                  <a:lnTo>
                    <a:pt x="8436" y="6801"/>
                  </a:lnTo>
                  <a:lnTo>
                    <a:pt x="8422" y="6796"/>
                  </a:lnTo>
                  <a:lnTo>
                    <a:pt x="8409" y="6791"/>
                  </a:lnTo>
                  <a:lnTo>
                    <a:pt x="8396" y="6785"/>
                  </a:lnTo>
                  <a:lnTo>
                    <a:pt x="8383" y="6778"/>
                  </a:lnTo>
                  <a:lnTo>
                    <a:pt x="8370" y="6771"/>
                  </a:lnTo>
                  <a:lnTo>
                    <a:pt x="8358" y="6764"/>
                  </a:lnTo>
                  <a:lnTo>
                    <a:pt x="8345" y="6756"/>
                  </a:lnTo>
                  <a:lnTo>
                    <a:pt x="8333" y="6747"/>
                  </a:lnTo>
                  <a:lnTo>
                    <a:pt x="8322" y="6738"/>
                  </a:lnTo>
                  <a:lnTo>
                    <a:pt x="8311" y="6729"/>
                  </a:lnTo>
                  <a:lnTo>
                    <a:pt x="8300" y="6720"/>
                  </a:lnTo>
                  <a:lnTo>
                    <a:pt x="8290" y="6710"/>
                  </a:lnTo>
                  <a:lnTo>
                    <a:pt x="8280" y="6700"/>
                  </a:lnTo>
                  <a:lnTo>
                    <a:pt x="8270" y="6689"/>
                  </a:lnTo>
                  <a:lnTo>
                    <a:pt x="8261" y="6678"/>
                  </a:lnTo>
                  <a:lnTo>
                    <a:pt x="8252" y="6666"/>
                  </a:lnTo>
                  <a:lnTo>
                    <a:pt x="8243" y="6655"/>
                  </a:lnTo>
                  <a:lnTo>
                    <a:pt x="8236" y="6642"/>
                  </a:lnTo>
                  <a:lnTo>
                    <a:pt x="8228" y="6630"/>
                  </a:lnTo>
                  <a:lnTo>
                    <a:pt x="8221" y="6617"/>
                  </a:lnTo>
                  <a:lnTo>
                    <a:pt x="8214" y="6604"/>
                  </a:lnTo>
                  <a:lnTo>
                    <a:pt x="8208" y="6591"/>
                  </a:lnTo>
                  <a:lnTo>
                    <a:pt x="8203" y="6578"/>
                  </a:lnTo>
                  <a:lnTo>
                    <a:pt x="8198" y="6564"/>
                  </a:lnTo>
                  <a:lnTo>
                    <a:pt x="8194" y="6550"/>
                  </a:lnTo>
                  <a:lnTo>
                    <a:pt x="8190" y="6536"/>
                  </a:lnTo>
                  <a:lnTo>
                    <a:pt x="8186" y="6522"/>
                  </a:lnTo>
                  <a:lnTo>
                    <a:pt x="8184" y="6508"/>
                  </a:lnTo>
                  <a:lnTo>
                    <a:pt x="8181" y="6494"/>
                  </a:lnTo>
                  <a:lnTo>
                    <a:pt x="8179" y="6480"/>
                  </a:lnTo>
                  <a:lnTo>
                    <a:pt x="8178" y="6465"/>
                  </a:lnTo>
                  <a:lnTo>
                    <a:pt x="8177" y="6451"/>
                  </a:lnTo>
                  <a:lnTo>
                    <a:pt x="8177" y="6436"/>
                  </a:lnTo>
                  <a:lnTo>
                    <a:pt x="8177" y="6421"/>
                  </a:lnTo>
                  <a:lnTo>
                    <a:pt x="8178" y="6407"/>
                  </a:lnTo>
                  <a:lnTo>
                    <a:pt x="8179" y="6393"/>
                  </a:lnTo>
                  <a:lnTo>
                    <a:pt x="8181" y="6378"/>
                  </a:lnTo>
                  <a:lnTo>
                    <a:pt x="8184" y="6364"/>
                  </a:lnTo>
                  <a:lnTo>
                    <a:pt x="8186" y="6350"/>
                  </a:lnTo>
                  <a:lnTo>
                    <a:pt x="8190" y="6336"/>
                  </a:lnTo>
                  <a:lnTo>
                    <a:pt x="8194" y="6322"/>
                  </a:lnTo>
                  <a:lnTo>
                    <a:pt x="8198" y="6309"/>
                  </a:lnTo>
                  <a:lnTo>
                    <a:pt x="8203" y="6295"/>
                  </a:lnTo>
                  <a:lnTo>
                    <a:pt x="8208" y="6282"/>
                  </a:lnTo>
                  <a:lnTo>
                    <a:pt x="8214" y="6269"/>
                  </a:lnTo>
                  <a:lnTo>
                    <a:pt x="8221" y="6256"/>
                  </a:lnTo>
                  <a:lnTo>
                    <a:pt x="8228" y="6243"/>
                  </a:lnTo>
                  <a:lnTo>
                    <a:pt x="8236" y="6231"/>
                  </a:lnTo>
                  <a:lnTo>
                    <a:pt x="8243" y="6218"/>
                  </a:lnTo>
                  <a:lnTo>
                    <a:pt x="8252" y="6206"/>
                  </a:lnTo>
                  <a:lnTo>
                    <a:pt x="8261" y="6195"/>
                  </a:lnTo>
                  <a:lnTo>
                    <a:pt x="8270" y="6184"/>
                  </a:lnTo>
                  <a:lnTo>
                    <a:pt x="8280" y="6173"/>
                  </a:lnTo>
                  <a:lnTo>
                    <a:pt x="8290" y="6163"/>
                  </a:lnTo>
                  <a:lnTo>
                    <a:pt x="8300" y="6153"/>
                  </a:lnTo>
                  <a:lnTo>
                    <a:pt x="8311" y="6143"/>
                  </a:lnTo>
                  <a:lnTo>
                    <a:pt x="8322" y="6134"/>
                  </a:lnTo>
                  <a:lnTo>
                    <a:pt x="8333" y="6125"/>
                  </a:lnTo>
                  <a:lnTo>
                    <a:pt x="8345" y="6116"/>
                  </a:lnTo>
                  <a:lnTo>
                    <a:pt x="8358" y="6109"/>
                  </a:lnTo>
                  <a:lnTo>
                    <a:pt x="8370" y="6101"/>
                  </a:lnTo>
                  <a:lnTo>
                    <a:pt x="8383" y="6094"/>
                  </a:lnTo>
                  <a:lnTo>
                    <a:pt x="8396" y="6088"/>
                  </a:lnTo>
                  <a:lnTo>
                    <a:pt x="8409" y="6082"/>
                  </a:lnTo>
                  <a:lnTo>
                    <a:pt x="8422" y="6076"/>
                  </a:lnTo>
                  <a:lnTo>
                    <a:pt x="8436" y="6072"/>
                  </a:lnTo>
                  <a:lnTo>
                    <a:pt x="8449" y="6067"/>
                  </a:lnTo>
                  <a:lnTo>
                    <a:pt x="8463" y="6063"/>
                  </a:lnTo>
                  <a:lnTo>
                    <a:pt x="8477" y="6060"/>
                  </a:lnTo>
                  <a:lnTo>
                    <a:pt x="8491" y="6057"/>
                  </a:lnTo>
                  <a:lnTo>
                    <a:pt x="8505" y="6054"/>
                  </a:lnTo>
                  <a:lnTo>
                    <a:pt x="8520" y="6052"/>
                  </a:lnTo>
                  <a:lnTo>
                    <a:pt x="8534" y="6051"/>
                  </a:lnTo>
                  <a:lnTo>
                    <a:pt x="8548" y="6050"/>
                  </a:lnTo>
                  <a:lnTo>
                    <a:pt x="8563" y="6050"/>
                  </a:lnTo>
                  <a:lnTo>
                    <a:pt x="8578" y="6050"/>
                  </a:lnTo>
                  <a:lnTo>
                    <a:pt x="8592" y="6051"/>
                  </a:lnTo>
                  <a:lnTo>
                    <a:pt x="8607" y="6052"/>
                  </a:lnTo>
                  <a:lnTo>
                    <a:pt x="8621" y="6054"/>
                  </a:lnTo>
                  <a:lnTo>
                    <a:pt x="8635" y="6057"/>
                  </a:lnTo>
                  <a:lnTo>
                    <a:pt x="8649" y="6060"/>
                  </a:lnTo>
                  <a:lnTo>
                    <a:pt x="8663" y="6063"/>
                  </a:lnTo>
                  <a:lnTo>
                    <a:pt x="8677" y="6067"/>
                  </a:lnTo>
                  <a:lnTo>
                    <a:pt x="8691" y="6072"/>
                  </a:lnTo>
                  <a:lnTo>
                    <a:pt x="8705" y="6076"/>
                  </a:lnTo>
                  <a:lnTo>
                    <a:pt x="8718" y="6082"/>
                  </a:lnTo>
                  <a:lnTo>
                    <a:pt x="8731" y="6088"/>
                  </a:lnTo>
                  <a:lnTo>
                    <a:pt x="8744" y="6094"/>
                  </a:lnTo>
                  <a:lnTo>
                    <a:pt x="8757" y="6101"/>
                  </a:lnTo>
                  <a:lnTo>
                    <a:pt x="8769" y="6109"/>
                  </a:lnTo>
                  <a:lnTo>
                    <a:pt x="8781" y="6116"/>
                  </a:lnTo>
                  <a:lnTo>
                    <a:pt x="8793" y="6125"/>
                  </a:lnTo>
                  <a:lnTo>
                    <a:pt x="8804" y="6134"/>
                  </a:lnTo>
                  <a:lnTo>
                    <a:pt x="8815" y="6143"/>
                  </a:lnTo>
                  <a:lnTo>
                    <a:pt x="8826" y="6153"/>
                  </a:lnTo>
                  <a:lnTo>
                    <a:pt x="8836" y="6163"/>
                  </a:lnTo>
                  <a:lnTo>
                    <a:pt x="8846" y="6173"/>
                  </a:lnTo>
                  <a:lnTo>
                    <a:pt x="8856" y="6184"/>
                  </a:lnTo>
                  <a:lnTo>
                    <a:pt x="8865" y="6195"/>
                  </a:lnTo>
                  <a:lnTo>
                    <a:pt x="8874" y="6206"/>
                  </a:lnTo>
                  <a:lnTo>
                    <a:pt x="8883" y="6218"/>
                  </a:lnTo>
                  <a:lnTo>
                    <a:pt x="8890" y="6231"/>
                  </a:lnTo>
                  <a:lnTo>
                    <a:pt x="8898" y="6243"/>
                  </a:lnTo>
                  <a:lnTo>
                    <a:pt x="8905" y="6256"/>
                  </a:lnTo>
                  <a:lnTo>
                    <a:pt x="8912" y="6269"/>
                  </a:lnTo>
                  <a:lnTo>
                    <a:pt x="8918" y="6282"/>
                  </a:lnTo>
                  <a:lnTo>
                    <a:pt x="8923" y="6295"/>
                  </a:lnTo>
                  <a:lnTo>
                    <a:pt x="8928" y="6309"/>
                  </a:lnTo>
                  <a:lnTo>
                    <a:pt x="8933" y="6322"/>
                  </a:lnTo>
                  <a:lnTo>
                    <a:pt x="8937" y="6336"/>
                  </a:lnTo>
                  <a:lnTo>
                    <a:pt x="8940" y="6350"/>
                  </a:lnTo>
                  <a:lnTo>
                    <a:pt x="8943" y="6364"/>
                  </a:lnTo>
                  <a:lnTo>
                    <a:pt x="8946" y="6378"/>
                  </a:lnTo>
                  <a:lnTo>
                    <a:pt x="8948" y="6393"/>
                  </a:lnTo>
                  <a:lnTo>
                    <a:pt x="8949" y="6407"/>
                  </a:lnTo>
                  <a:lnTo>
                    <a:pt x="8950" y="6421"/>
                  </a:lnTo>
                  <a:close/>
                  <a:moveTo>
                    <a:pt x="4807" y="5552"/>
                  </a:moveTo>
                  <a:lnTo>
                    <a:pt x="1050" y="4006"/>
                  </a:lnTo>
                  <a:lnTo>
                    <a:pt x="4807" y="2459"/>
                  </a:lnTo>
                  <a:lnTo>
                    <a:pt x="8563" y="4006"/>
                  </a:lnTo>
                  <a:lnTo>
                    <a:pt x="4807" y="55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7" name="Outline"/>
            <p:cNvSpPr/>
            <p:nvPr/>
          </p:nvSpPr>
          <p:spPr>
            <a:xfrm>
              <a:off x="6359457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313" y="4379"/>
                  </a:moveTo>
                  <a:lnTo>
                    <a:pt x="7266" y="4810"/>
                  </a:lnTo>
                  <a:lnTo>
                    <a:pt x="7266" y="6657"/>
                  </a:lnTo>
                  <a:lnTo>
                    <a:pt x="7264" y="6686"/>
                  </a:lnTo>
                  <a:lnTo>
                    <a:pt x="7259" y="6715"/>
                  </a:lnTo>
                  <a:lnTo>
                    <a:pt x="7251" y="6743"/>
                  </a:lnTo>
                  <a:lnTo>
                    <a:pt x="7186" y="6919"/>
                  </a:lnTo>
                  <a:lnTo>
                    <a:pt x="7173" y="6949"/>
                  </a:lnTo>
                  <a:lnTo>
                    <a:pt x="7156" y="6977"/>
                  </a:lnTo>
                  <a:lnTo>
                    <a:pt x="7135" y="7003"/>
                  </a:lnTo>
                  <a:lnTo>
                    <a:pt x="7111" y="7026"/>
                  </a:lnTo>
                  <a:lnTo>
                    <a:pt x="6930" y="7175"/>
                  </a:lnTo>
                  <a:lnTo>
                    <a:pt x="6902" y="7195"/>
                  </a:lnTo>
                  <a:lnTo>
                    <a:pt x="6872" y="7211"/>
                  </a:lnTo>
                  <a:lnTo>
                    <a:pt x="6595" y="7332"/>
                  </a:lnTo>
                  <a:lnTo>
                    <a:pt x="6559" y="7345"/>
                  </a:lnTo>
                  <a:lnTo>
                    <a:pt x="6204" y="7440"/>
                  </a:lnTo>
                  <a:lnTo>
                    <a:pt x="6180" y="7445"/>
                  </a:lnTo>
                  <a:lnTo>
                    <a:pt x="5768" y="7513"/>
                  </a:lnTo>
                  <a:lnTo>
                    <a:pt x="5750" y="7515"/>
                  </a:lnTo>
                  <a:lnTo>
                    <a:pt x="5299" y="7555"/>
                  </a:lnTo>
                  <a:lnTo>
                    <a:pt x="5284" y="7556"/>
                  </a:lnTo>
                  <a:lnTo>
                    <a:pt x="4814" y="7570"/>
                  </a:lnTo>
                  <a:lnTo>
                    <a:pt x="4799" y="7570"/>
                  </a:lnTo>
                  <a:lnTo>
                    <a:pt x="4329" y="7556"/>
                  </a:lnTo>
                  <a:lnTo>
                    <a:pt x="4314" y="7555"/>
                  </a:lnTo>
                  <a:lnTo>
                    <a:pt x="3863" y="7515"/>
                  </a:lnTo>
                  <a:lnTo>
                    <a:pt x="3845" y="7513"/>
                  </a:lnTo>
                  <a:lnTo>
                    <a:pt x="3433" y="7445"/>
                  </a:lnTo>
                  <a:lnTo>
                    <a:pt x="3409" y="7440"/>
                  </a:lnTo>
                  <a:lnTo>
                    <a:pt x="3054" y="7345"/>
                  </a:lnTo>
                  <a:lnTo>
                    <a:pt x="3018" y="7332"/>
                  </a:lnTo>
                  <a:lnTo>
                    <a:pt x="2741" y="7211"/>
                  </a:lnTo>
                  <a:lnTo>
                    <a:pt x="2711" y="7195"/>
                  </a:lnTo>
                  <a:lnTo>
                    <a:pt x="2683" y="7175"/>
                  </a:lnTo>
                  <a:lnTo>
                    <a:pt x="2502" y="7026"/>
                  </a:lnTo>
                  <a:lnTo>
                    <a:pt x="2478" y="7003"/>
                  </a:lnTo>
                  <a:lnTo>
                    <a:pt x="2457" y="6977"/>
                  </a:lnTo>
                  <a:lnTo>
                    <a:pt x="2440" y="6949"/>
                  </a:lnTo>
                  <a:lnTo>
                    <a:pt x="2427" y="6919"/>
                  </a:lnTo>
                  <a:lnTo>
                    <a:pt x="2362" y="6743"/>
                  </a:lnTo>
                  <a:lnTo>
                    <a:pt x="2354" y="6715"/>
                  </a:lnTo>
                  <a:lnTo>
                    <a:pt x="2349" y="6686"/>
                  </a:lnTo>
                  <a:lnTo>
                    <a:pt x="2347" y="6657"/>
                  </a:lnTo>
                  <a:lnTo>
                    <a:pt x="2347" y="4810"/>
                  </a:lnTo>
                  <a:lnTo>
                    <a:pt x="955" y="4237"/>
                  </a:lnTo>
                  <a:lnTo>
                    <a:pt x="925" y="4223"/>
                  </a:lnTo>
                  <a:lnTo>
                    <a:pt x="898" y="4205"/>
                  </a:lnTo>
                  <a:lnTo>
                    <a:pt x="874" y="4183"/>
                  </a:lnTo>
                  <a:lnTo>
                    <a:pt x="852" y="4158"/>
                  </a:lnTo>
                  <a:lnTo>
                    <a:pt x="834" y="4131"/>
                  </a:lnTo>
                  <a:lnTo>
                    <a:pt x="819" y="4102"/>
                  </a:lnTo>
                  <a:lnTo>
                    <a:pt x="809" y="4071"/>
                  </a:lnTo>
                  <a:lnTo>
                    <a:pt x="802" y="4039"/>
                  </a:lnTo>
                  <a:lnTo>
                    <a:pt x="800" y="4006"/>
                  </a:lnTo>
                  <a:lnTo>
                    <a:pt x="802" y="3973"/>
                  </a:lnTo>
                  <a:lnTo>
                    <a:pt x="809" y="3941"/>
                  </a:lnTo>
                  <a:lnTo>
                    <a:pt x="819" y="3910"/>
                  </a:lnTo>
                  <a:lnTo>
                    <a:pt x="834" y="3881"/>
                  </a:lnTo>
                  <a:lnTo>
                    <a:pt x="852" y="3854"/>
                  </a:lnTo>
                  <a:lnTo>
                    <a:pt x="873" y="3829"/>
                  </a:lnTo>
                  <a:lnTo>
                    <a:pt x="898" y="3807"/>
                  </a:lnTo>
                  <a:lnTo>
                    <a:pt x="925" y="3789"/>
                  </a:lnTo>
                  <a:lnTo>
                    <a:pt x="955" y="3775"/>
                  </a:lnTo>
                  <a:lnTo>
                    <a:pt x="4712" y="2228"/>
                  </a:lnTo>
                  <a:lnTo>
                    <a:pt x="4743" y="2217"/>
                  </a:lnTo>
                  <a:lnTo>
                    <a:pt x="4775" y="2211"/>
                  </a:lnTo>
                  <a:lnTo>
                    <a:pt x="4807" y="2209"/>
                  </a:lnTo>
                  <a:lnTo>
                    <a:pt x="4839" y="2211"/>
                  </a:lnTo>
                  <a:lnTo>
                    <a:pt x="4871" y="2217"/>
                  </a:lnTo>
                  <a:lnTo>
                    <a:pt x="4902" y="2228"/>
                  </a:lnTo>
                  <a:lnTo>
                    <a:pt x="8658" y="3775"/>
                  </a:lnTo>
                  <a:lnTo>
                    <a:pt x="8658" y="3775"/>
                  </a:lnTo>
                  <a:lnTo>
                    <a:pt x="8659" y="3775"/>
                  </a:lnTo>
                  <a:lnTo>
                    <a:pt x="8674" y="3783"/>
                  </a:lnTo>
                  <a:lnTo>
                    <a:pt x="8688" y="3789"/>
                  </a:lnTo>
                  <a:lnTo>
                    <a:pt x="8688" y="3789"/>
                  </a:lnTo>
                  <a:lnTo>
                    <a:pt x="8688" y="3789"/>
                  </a:lnTo>
                  <a:lnTo>
                    <a:pt x="8702" y="3799"/>
                  </a:lnTo>
                  <a:lnTo>
                    <a:pt x="8715" y="3807"/>
                  </a:lnTo>
                  <a:lnTo>
                    <a:pt x="8715" y="3808"/>
                  </a:lnTo>
                  <a:lnTo>
                    <a:pt x="8715" y="3808"/>
                  </a:lnTo>
                  <a:lnTo>
                    <a:pt x="8728" y="3819"/>
                  </a:lnTo>
                  <a:lnTo>
                    <a:pt x="8740" y="3829"/>
                  </a:lnTo>
                  <a:lnTo>
                    <a:pt x="8740" y="3829"/>
                  </a:lnTo>
                  <a:lnTo>
                    <a:pt x="8740" y="3829"/>
                  </a:lnTo>
                  <a:lnTo>
                    <a:pt x="8752" y="3843"/>
                  </a:lnTo>
                  <a:lnTo>
                    <a:pt x="8761" y="3854"/>
                  </a:lnTo>
                  <a:lnTo>
                    <a:pt x="8761" y="3854"/>
                  </a:lnTo>
                  <a:lnTo>
                    <a:pt x="8761" y="3854"/>
                  </a:lnTo>
                  <a:lnTo>
                    <a:pt x="8771" y="3869"/>
                  </a:lnTo>
                  <a:lnTo>
                    <a:pt x="8779" y="3881"/>
                  </a:lnTo>
                  <a:lnTo>
                    <a:pt x="8779" y="3881"/>
                  </a:lnTo>
                  <a:lnTo>
                    <a:pt x="8780" y="3881"/>
                  </a:lnTo>
                  <a:lnTo>
                    <a:pt x="8788" y="3898"/>
                  </a:lnTo>
                  <a:lnTo>
                    <a:pt x="8794" y="3910"/>
                  </a:lnTo>
                  <a:lnTo>
                    <a:pt x="8794" y="3910"/>
                  </a:lnTo>
                  <a:lnTo>
                    <a:pt x="8794" y="3910"/>
                  </a:lnTo>
                  <a:lnTo>
                    <a:pt x="8801" y="3930"/>
                  </a:lnTo>
                  <a:lnTo>
                    <a:pt x="8804" y="3941"/>
                  </a:lnTo>
                  <a:lnTo>
                    <a:pt x="8804" y="3941"/>
                  </a:lnTo>
                  <a:lnTo>
                    <a:pt x="8804" y="3941"/>
                  </a:lnTo>
                  <a:lnTo>
                    <a:pt x="8809" y="3965"/>
                  </a:lnTo>
                  <a:lnTo>
                    <a:pt x="8811" y="3973"/>
                  </a:lnTo>
                  <a:lnTo>
                    <a:pt x="8811" y="3973"/>
                  </a:lnTo>
                  <a:lnTo>
                    <a:pt x="8811" y="3973"/>
                  </a:lnTo>
                  <a:lnTo>
                    <a:pt x="8813" y="4006"/>
                  </a:lnTo>
                  <a:lnTo>
                    <a:pt x="8813" y="5989"/>
                  </a:lnTo>
                  <a:lnTo>
                    <a:pt x="8816" y="5991"/>
                  </a:lnTo>
                  <a:lnTo>
                    <a:pt x="8822" y="5994"/>
                  </a:lnTo>
                  <a:lnTo>
                    <a:pt x="8834" y="6002"/>
                  </a:lnTo>
                  <a:lnTo>
                    <a:pt x="8838" y="6004"/>
                  </a:lnTo>
                  <a:lnTo>
                    <a:pt x="8850" y="6012"/>
                  </a:lnTo>
                  <a:lnTo>
                    <a:pt x="8854" y="6015"/>
                  </a:lnTo>
                  <a:lnTo>
                    <a:pt x="8866" y="6023"/>
                  </a:lnTo>
                  <a:lnTo>
                    <a:pt x="8870" y="6026"/>
                  </a:lnTo>
                  <a:lnTo>
                    <a:pt x="8881" y="6035"/>
                  </a:lnTo>
                  <a:lnTo>
                    <a:pt x="8885" y="6038"/>
                  </a:lnTo>
                  <a:lnTo>
                    <a:pt x="8896" y="6047"/>
                  </a:lnTo>
                  <a:lnTo>
                    <a:pt x="8899" y="6050"/>
                  </a:lnTo>
                  <a:lnTo>
                    <a:pt x="8910" y="6060"/>
                  </a:lnTo>
                  <a:lnTo>
                    <a:pt x="8913" y="6063"/>
                  </a:lnTo>
                  <a:lnTo>
                    <a:pt x="8923" y="6073"/>
                  </a:lnTo>
                  <a:lnTo>
                    <a:pt x="8927" y="6076"/>
                  </a:lnTo>
                  <a:lnTo>
                    <a:pt x="8937" y="6087"/>
                  </a:lnTo>
                  <a:lnTo>
                    <a:pt x="8940" y="6090"/>
                  </a:lnTo>
                  <a:lnTo>
                    <a:pt x="8949" y="6101"/>
                  </a:lnTo>
                  <a:lnTo>
                    <a:pt x="8952" y="6104"/>
                  </a:lnTo>
                  <a:lnTo>
                    <a:pt x="8962" y="6115"/>
                  </a:lnTo>
                  <a:lnTo>
                    <a:pt x="8965" y="6119"/>
                  </a:lnTo>
                  <a:lnTo>
                    <a:pt x="8973" y="6130"/>
                  </a:lnTo>
                  <a:lnTo>
                    <a:pt x="8976" y="6134"/>
                  </a:lnTo>
                  <a:lnTo>
                    <a:pt x="8985" y="6146"/>
                  </a:lnTo>
                  <a:lnTo>
                    <a:pt x="8987" y="6150"/>
                  </a:lnTo>
                  <a:lnTo>
                    <a:pt x="8995" y="6162"/>
                  </a:lnTo>
                  <a:lnTo>
                    <a:pt x="8998" y="6166"/>
                  </a:lnTo>
                  <a:lnTo>
                    <a:pt x="9005" y="6179"/>
                  </a:lnTo>
                  <a:lnTo>
                    <a:pt x="9007" y="6183"/>
                  </a:lnTo>
                  <a:lnTo>
                    <a:pt x="9014" y="6195"/>
                  </a:lnTo>
                  <a:lnTo>
                    <a:pt x="9017" y="6199"/>
                  </a:lnTo>
                  <a:lnTo>
                    <a:pt x="9023" y="6212"/>
                  </a:lnTo>
                  <a:lnTo>
                    <a:pt x="9025" y="6216"/>
                  </a:lnTo>
                  <a:lnTo>
                    <a:pt x="9031" y="6230"/>
                  </a:lnTo>
                  <a:lnTo>
                    <a:pt x="9033" y="6234"/>
                  </a:lnTo>
                  <a:lnTo>
                    <a:pt x="9039" y="6247"/>
                  </a:lnTo>
                  <a:lnTo>
                    <a:pt x="9040" y="6251"/>
                  </a:lnTo>
                  <a:lnTo>
                    <a:pt x="9045" y="6265"/>
                  </a:lnTo>
                  <a:lnTo>
                    <a:pt x="9047" y="6269"/>
                  </a:lnTo>
                  <a:lnTo>
                    <a:pt x="9051" y="6283"/>
                  </a:lnTo>
                  <a:lnTo>
                    <a:pt x="9053" y="6287"/>
                  </a:lnTo>
                  <a:lnTo>
                    <a:pt x="9057" y="6301"/>
                  </a:lnTo>
                  <a:lnTo>
                    <a:pt x="9058" y="6306"/>
                  </a:lnTo>
                  <a:lnTo>
                    <a:pt x="9061" y="6320"/>
                  </a:lnTo>
                  <a:lnTo>
                    <a:pt x="9063" y="6324"/>
                  </a:lnTo>
                  <a:lnTo>
                    <a:pt x="9066" y="6338"/>
                  </a:lnTo>
                  <a:lnTo>
                    <a:pt x="9066" y="6343"/>
                  </a:lnTo>
                  <a:lnTo>
                    <a:pt x="9069" y="6357"/>
                  </a:lnTo>
                  <a:lnTo>
                    <a:pt x="9070" y="6362"/>
                  </a:lnTo>
                  <a:lnTo>
                    <a:pt x="9071" y="6376"/>
                  </a:lnTo>
                  <a:lnTo>
                    <a:pt x="9072" y="6381"/>
                  </a:lnTo>
                  <a:lnTo>
                    <a:pt x="9073" y="6395"/>
                  </a:lnTo>
                  <a:lnTo>
                    <a:pt x="9074" y="6400"/>
                  </a:lnTo>
                  <a:lnTo>
                    <a:pt x="9075" y="6414"/>
                  </a:lnTo>
                  <a:lnTo>
                    <a:pt x="9075" y="6419"/>
                  </a:lnTo>
                  <a:lnTo>
                    <a:pt x="9075" y="6434"/>
                  </a:lnTo>
                  <a:lnTo>
                    <a:pt x="9075" y="6438"/>
                  </a:lnTo>
                  <a:lnTo>
                    <a:pt x="9075" y="6453"/>
                  </a:lnTo>
                  <a:lnTo>
                    <a:pt x="9075" y="6458"/>
                  </a:lnTo>
                  <a:lnTo>
                    <a:pt x="9074" y="6472"/>
                  </a:lnTo>
                  <a:lnTo>
                    <a:pt x="9073" y="6477"/>
                  </a:lnTo>
                  <a:lnTo>
                    <a:pt x="9072" y="6491"/>
                  </a:lnTo>
                  <a:lnTo>
                    <a:pt x="9071" y="6496"/>
                  </a:lnTo>
                  <a:lnTo>
                    <a:pt x="9070" y="6510"/>
                  </a:lnTo>
                  <a:lnTo>
                    <a:pt x="9069" y="6515"/>
                  </a:lnTo>
                  <a:lnTo>
                    <a:pt x="9066" y="6529"/>
                  </a:lnTo>
                  <a:lnTo>
                    <a:pt x="9066" y="6534"/>
                  </a:lnTo>
                  <a:lnTo>
                    <a:pt x="9063" y="6548"/>
                  </a:lnTo>
                  <a:lnTo>
                    <a:pt x="9062" y="6552"/>
                  </a:lnTo>
                  <a:lnTo>
                    <a:pt x="9058" y="6567"/>
                  </a:lnTo>
                  <a:lnTo>
                    <a:pt x="9057" y="6571"/>
                  </a:lnTo>
                  <a:lnTo>
                    <a:pt x="9053" y="6585"/>
                  </a:lnTo>
                  <a:lnTo>
                    <a:pt x="9051" y="6589"/>
                  </a:lnTo>
                  <a:lnTo>
                    <a:pt x="9047" y="6603"/>
                  </a:lnTo>
                  <a:lnTo>
                    <a:pt x="9045" y="6607"/>
                  </a:lnTo>
                  <a:lnTo>
                    <a:pt x="9040" y="6621"/>
                  </a:lnTo>
                  <a:lnTo>
                    <a:pt x="9039" y="6625"/>
                  </a:lnTo>
                  <a:lnTo>
                    <a:pt x="9033" y="6639"/>
                  </a:lnTo>
                  <a:lnTo>
                    <a:pt x="9031" y="6643"/>
                  </a:lnTo>
                  <a:lnTo>
                    <a:pt x="9025" y="6656"/>
                  </a:lnTo>
                  <a:lnTo>
                    <a:pt x="9023" y="6660"/>
                  </a:lnTo>
                  <a:lnTo>
                    <a:pt x="9017" y="6673"/>
                  </a:lnTo>
                  <a:lnTo>
                    <a:pt x="9014" y="6678"/>
                  </a:lnTo>
                  <a:lnTo>
                    <a:pt x="9007" y="6690"/>
                  </a:lnTo>
                  <a:lnTo>
                    <a:pt x="9005" y="6694"/>
                  </a:lnTo>
                  <a:lnTo>
                    <a:pt x="8998" y="6707"/>
                  </a:lnTo>
                  <a:lnTo>
                    <a:pt x="8995" y="6711"/>
                  </a:lnTo>
                  <a:lnTo>
                    <a:pt x="8987" y="6723"/>
                  </a:lnTo>
                  <a:lnTo>
                    <a:pt x="8984" y="6727"/>
                  </a:lnTo>
                  <a:lnTo>
                    <a:pt x="8976" y="6739"/>
                  </a:lnTo>
                  <a:lnTo>
                    <a:pt x="8973" y="6743"/>
                  </a:lnTo>
                  <a:lnTo>
                    <a:pt x="8964" y="6754"/>
                  </a:lnTo>
                  <a:lnTo>
                    <a:pt x="8961" y="6758"/>
                  </a:lnTo>
                  <a:lnTo>
                    <a:pt x="8952" y="6769"/>
                  </a:lnTo>
                  <a:lnTo>
                    <a:pt x="8949" y="6772"/>
                  </a:lnTo>
                  <a:lnTo>
                    <a:pt x="8939" y="6783"/>
                  </a:lnTo>
                  <a:lnTo>
                    <a:pt x="8936" y="6787"/>
                  </a:lnTo>
                  <a:lnTo>
                    <a:pt x="8926" y="6797"/>
                  </a:lnTo>
                  <a:lnTo>
                    <a:pt x="8923" y="6800"/>
                  </a:lnTo>
                  <a:lnTo>
                    <a:pt x="8913" y="6810"/>
                  </a:lnTo>
                  <a:lnTo>
                    <a:pt x="8909" y="6813"/>
                  </a:lnTo>
                  <a:lnTo>
                    <a:pt x="8899" y="6823"/>
                  </a:lnTo>
                  <a:lnTo>
                    <a:pt x="8895" y="6826"/>
                  </a:lnTo>
                  <a:lnTo>
                    <a:pt x="8884" y="6835"/>
                  </a:lnTo>
                  <a:lnTo>
                    <a:pt x="8881" y="6838"/>
                  </a:lnTo>
                  <a:lnTo>
                    <a:pt x="8869" y="6846"/>
                  </a:lnTo>
                  <a:lnTo>
                    <a:pt x="8866" y="6849"/>
                  </a:lnTo>
                  <a:lnTo>
                    <a:pt x="8854" y="6857"/>
                  </a:lnTo>
                  <a:lnTo>
                    <a:pt x="8850" y="6860"/>
                  </a:lnTo>
                  <a:lnTo>
                    <a:pt x="8838" y="6868"/>
                  </a:lnTo>
                  <a:lnTo>
                    <a:pt x="8834" y="6870"/>
                  </a:lnTo>
                  <a:lnTo>
                    <a:pt x="8822" y="6878"/>
                  </a:lnTo>
                  <a:lnTo>
                    <a:pt x="8817" y="6880"/>
                  </a:lnTo>
                  <a:lnTo>
                    <a:pt x="8805" y="6887"/>
                  </a:lnTo>
                  <a:lnTo>
                    <a:pt x="8800" y="6890"/>
                  </a:lnTo>
                  <a:lnTo>
                    <a:pt x="8787" y="6896"/>
                  </a:lnTo>
                  <a:lnTo>
                    <a:pt x="8783" y="6898"/>
                  </a:lnTo>
                  <a:lnTo>
                    <a:pt x="8770" y="6904"/>
                  </a:lnTo>
                  <a:lnTo>
                    <a:pt x="8766" y="6906"/>
                  </a:lnTo>
                  <a:lnTo>
                    <a:pt x="8752" y="6912"/>
                  </a:lnTo>
                  <a:lnTo>
                    <a:pt x="8748" y="6913"/>
                  </a:lnTo>
                  <a:lnTo>
                    <a:pt x="8734" y="6918"/>
                  </a:lnTo>
                  <a:lnTo>
                    <a:pt x="8730" y="6920"/>
                  </a:lnTo>
                  <a:lnTo>
                    <a:pt x="8716" y="6924"/>
                  </a:lnTo>
                  <a:lnTo>
                    <a:pt x="8712" y="6926"/>
                  </a:lnTo>
                  <a:lnTo>
                    <a:pt x="8698" y="6930"/>
                  </a:lnTo>
                  <a:lnTo>
                    <a:pt x="8694" y="6931"/>
                  </a:lnTo>
                  <a:lnTo>
                    <a:pt x="8679" y="6935"/>
                  </a:lnTo>
                  <a:lnTo>
                    <a:pt x="8675" y="6936"/>
                  </a:lnTo>
                  <a:lnTo>
                    <a:pt x="8661" y="6939"/>
                  </a:lnTo>
                  <a:lnTo>
                    <a:pt x="8656" y="6939"/>
                  </a:lnTo>
                  <a:lnTo>
                    <a:pt x="8642" y="6942"/>
                  </a:lnTo>
                  <a:lnTo>
                    <a:pt x="8637" y="6943"/>
                  </a:lnTo>
                  <a:lnTo>
                    <a:pt x="8623" y="6944"/>
                  </a:lnTo>
                  <a:lnTo>
                    <a:pt x="8618" y="6945"/>
                  </a:lnTo>
                  <a:lnTo>
                    <a:pt x="8604" y="6946"/>
                  </a:lnTo>
                  <a:lnTo>
                    <a:pt x="8599" y="6947"/>
                  </a:lnTo>
                  <a:lnTo>
                    <a:pt x="8585" y="6948"/>
                  </a:lnTo>
                  <a:lnTo>
                    <a:pt x="8580" y="6948"/>
                  </a:lnTo>
                  <a:lnTo>
                    <a:pt x="8565" y="6948"/>
                  </a:lnTo>
                  <a:lnTo>
                    <a:pt x="8561" y="6948"/>
                  </a:lnTo>
                  <a:lnTo>
                    <a:pt x="8546" y="6948"/>
                  </a:lnTo>
                  <a:lnTo>
                    <a:pt x="8541" y="6948"/>
                  </a:lnTo>
                  <a:lnTo>
                    <a:pt x="8527" y="6947"/>
                  </a:lnTo>
                  <a:lnTo>
                    <a:pt x="8522" y="6946"/>
                  </a:lnTo>
                  <a:lnTo>
                    <a:pt x="8508" y="6945"/>
                  </a:lnTo>
                  <a:lnTo>
                    <a:pt x="8503" y="6944"/>
                  </a:lnTo>
                  <a:lnTo>
                    <a:pt x="8489" y="6943"/>
                  </a:lnTo>
                  <a:lnTo>
                    <a:pt x="8484" y="6942"/>
                  </a:lnTo>
                  <a:lnTo>
                    <a:pt x="8470" y="6939"/>
                  </a:lnTo>
                  <a:lnTo>
                    <a:pt x="8465" y="6939"/>
                  </a:lnTo>
                  <a:lnTo>
                    <a:pt x="8451" y="6936"/>
                  </a:lnTo>
                  <a:lnTo>
                    <a:pt x="8447" y="6934"/>
                  </a:lnTo>
                  <a:lnTo>
                    <a:pt x="8433" y="6931"/>
                  </a:lnTo>
                  <a:lnTo>
                    <a:pt x="8428" y="6930"/>
                  </a:lnTo>
                  <a:lnTo>
                    <a:pt x="8414" y="6926"/>
                  </a:lnTo>
                  <a:lnTo>
                    <a:pt x="8410" y="6924"/>
                  </a:lnTo>
                  <a:lnTo>
                    <a:pt x="8396" y="6920"/>
                  </a:lnTo>
                  <a:lnTo>
                    <a:pt x="8392" y="6918"/>
                  </a:lnTo>
                  <a:lnTo>
                    <a:pt x="8378" y="6913"/>
                  </a:lnTo>
                  <a:lnTo>
                    <a:pt x="8374" y="6912"/>
                  </a:lnTo>
                  <a:lnTo>
                    <a:pt x="8361" y="6906"/>
                  </a:lnTo>
                  <a:lnTo>
                    <a:pt x="8357" y="6904"/>
                  </a:lnTo>
                  <a:lnTo>
                    <a:pt x="8343" y="6898"/>
                  </a:lnTo>
                  <a:lnTo>
                    <a:pt x="8339" y="6896"/>
                  </a:lnTo>
                  <a:lnTo>
                    <a:pt x="8326" y="6890"/>
                  </a:lnTo>
                  <a:lnTo>
                    <a:pt x="8322" y="6887"/>
                  </a:lnTo>
                  <a:lnTo>
                    <a:pt x="8310" y="6880"/>
                  </a:lnTo>
                  <a:lnTo>
                    <a:pt x="8306" y="6878"/>
                  </a:lnTo>
                  <a:lnTo>
                    <a:pt x="8293" y="6871"/>
                  </a:lnTo>
                  <a:lnTo>
                    <a:pt x="8289" y="6868"/>
                  </a:lnTo>
                  <a:lnTo>
                    <a:pt x="8277" y="6860"/>
                  </a:lnTo>
                  <a:lnTo>
                    <a:pt x="8273" y="6858"/>
                  </a:lnTo>
                  <a:lnTo>
                    <a:pt x="8262" y="6849"/>
                  </a:lnTo>
                  <a:lnTo>
                    <a:pt x="8258" y="6847"/>
                  </a:lnTo>
                  <a:lnTo>
                    <a:pt x="8246" y="6838"/>
                  </a:lnTo>
                  <a:lnTo>
                    <a:pt x="8243" y="6835"/>
                  </a:lnTo>
                  <a:lnTo>
                    <a:pt x="8232" y="6826"/>
                  </a:lnTo>
                  <a:lnTo>
                    <a:pt x="8228" y="6823"/>
                  </a:lnTo>
                  <a:lnTo>
                    <a:pt x="8217" y="6813"/>
                  </a:lnTo>
                  <a:lnTo>
                    <a:pt x="8214" y="6810"/>
                  </a:lnTo>
                  <a:lnTo>
                    <a:pt x="8203" y="6800"/>
                  </a:lnTo>
                  <a:lnTo>
                    <a:pt x="8200" y="6797"/>
                  </a:lnTo>
                  <a:lnTo>
                    <a:pt x="8190" y="6787"/>
                  </a:lnTo>
                  <a:lnTo>
                    <a:pt x="8187" y="6783"/>
                  </a:lnTo>
                  <a:lnTo>
                    <a:pt x="8177" y="6773"/>
                  </a:lnTo>
                  <a:lnTo>
                    <a:pt x="8174" y="6769"/>
                  </a:lnTo>
                  <a:lnTo>
                    <a:pt x="8165" y="6758"/>
                  </a:lnTo>
                  <a:lnTo>
                    <a:pt x="8162" y="6754"/>
                  </a:lnTo>
                  <a:lnTo>
                    <a:pt x="8153" y="6743"/>
                  </a:lnTo>
                  <a:lnTo>
                    <a:pt x="8150" y="6739"/>
                  </a:lnTo>
                  <a:lnTo>
                    <a:pt x="8142" y="6727"/>
                  </a:lnTo>
                  <a:lnTo>
                    <a:pt x="8139" y="6723"/>
                  </a:lnTo>
                  <a:lnTo>
                    <a:pt x="8131" y="6711"/>
                  </a:lnTo>
                  <a:lnTo>
                    <a:pt x="8128" y="6707"/>
                  </a:lnTo>
                  <a:lnTo>
                    <a:pt x="8121" y="6694"/>
                  </a:lnTo>
                  <a:lnTo>
                    <a:pt x="8118" y="6690"/>
                  </a:lnTo>
                  <a:lnTo>
                    <a:pt x="8111" y="6678"/>
                  </a:lnTo>
                  <a:lnTo>
                    <a:pt x="8109" y="6673"/>
                  </a:lnTo>
                  <a:lnTo>
                    <a:pt x="8103" y="6660"/>
                  </a:lnTo>
                  <a:lnTo>
                    <a:pt x="8101" y="6656"/>
                  </a:lnTo>
                  <a:lnTo>
                    <a:pt x="8095" y="6643"/>
                  </a:lnTo>
                  <a:lnTo>
                    <a:pt x="8093" y="6638"/>
                  </a:lnTo>
                  <a:lnTo>
                    <a:pt x="8087" y="6625"/>
                  </a:lnTo>
                  <a:lnTo>
                    <a:pt x="8086" y="6620"/>
                  </a:lnTo>
                  <a:lnTo>
                    <a:pt x="8081" y="6607"/>
                  </a:lnTo>
                  <a:lnTo>
                    <a:pt x="8079" y="6602"/>
                  </a:lnTo>
                  <a:lnTo>
                    <a:pt x="8075" y="6589"/>
                  </a:lnTo>
                  <a:lnTo>
                    <a:pt x="8073" y="6584"/>
                  </a:lnTo>
                  <a:lnTo>
                    <a:pt x="8069" y="6570"/>
                  </a:lnTo>
                  <a:lnTo>
                    <a:pt x="8068" y="6566"/>
                  </a:lnTo>
                  <a:lnTo>
                    <a:pt x="8065" y="6552"/>
                  </a:lnTo>
                  <a:lnTo>
                    <a:pt x="8064" y="6547"/>
                  </a:lnTo>
                  <a:lnTo>
                    <a:pt x="8061" y="6533"/>
                  </a:lnTo>
                  <a:lnTo>
                    <a:pt x="8060" y="6528"/>
                  </a:lnTo>
                  <a:lnTo>
                    <a:pt x="8058" y="6514"/>
                  </a:lnTo>
                  <a:lnTo>
                    <a:pt x="8057" y="6510"/>
                  </a:lnTo>
                  <a:lnTo>
                    <a:pt x="8055" y="6495"/>
                  </a:lnTo>
                  <a:lnTo>
                    <a:pt x="8055" y="6491"/>
                  </a:lnTo>
                  <a:lnTo>
                    <a:pt x="8054" y="6476"/>
                  </a:lnTo>
                  <a:lnTo>
                    <a:pt x="8053" y="6472"/>
                  </a:lnTo>
                  <a:lnTo>
                    <a:pt x="8052" y="6457"/>
                  </a:lnTo>
                  <a:lnTo>
                    <a:pt x="8052" y="6453"/>
                  </a:lnTo>
                  <a:lnTo>
                    <a:pt x="8052" y="6438"/>
                  </a:lnTo>
                  <a:lnTo>
                    <a:pt x="8052" y="6434"/>
                  </a:lnTo>
                  <a:lnTo>
                    <a:pt x="8052" y="6419"/>
                  </a:lnTo>
                  <a:lnTo>
                    <a:pt x="8052" y="6415"/>
                  </a:lnTo>
                  <a:lnTo>
                    <a:pt x="8053" y="6400"/>
                  </a:lnTo>
                  <a:lnTo>
                    <a:pt x="8054" y="6396"/>
                  </a:lnTo>
                  <a:lnTo>
                    <a:pt x="8055" y="6381"/>
                  </a:lnTo>
                  <a:lnTo>
                    <a:pt x="8055" y="6377"/>
                  </a:lnTo>
                  <a:lnTo>
                    <a:pt x="8057" y="6363"/>
                  </a:lnTo>
                  <a:lnTo>
                    <a:pt x="8058" y="6358"/>
                  </a:lnTo>
                  <a:lnTo>
                    <a:pt x="8060" y="6344"/>
                  </a:lnTo>
                  <a:lnTo>
                    <a:pt x="8061" y="6339"/>
                  </a:lnTo>
                  <a:lnTo>
                    <a:pt x="8064" y="6325"/>
                  </a:lnTo>
                  <a:lnTo>
                    <a:pt x="8065" y="6321"/>
                  </a:lnTo>
                  <a:lnTo>
                    <a:pt x="8068" y="6307"/>
                  </a:lnTo>
                  <a:lnTo>
                    <a:pt x="8069" y="6302"/>
                  </a:lnTo>
                  <a:lnTo>
                    <a:pt x="8073" y="6288"/>
                  </a:lnTo>
                  <a:lnTo>
                    <a:pt x="8075" y="6284"/>
                  </a:lnTo>
                  <a:lnTo>
                    <a:pt x="8079" y="6270"/>
                  </a:lnTo>
                  <a:lnTo>
                    <a:pt x="8081" y="6266"/>
                  </a:lnTo>
                  <a:lnTo>
                    <a:pt x="8086" y="6252"/>
                  </a:lnTo>
                  <a:lnTo>
                    <a:pt x="8087" y="6248"/>
                  </a:lnTo>
                  <a:lnTo>
                    <a:pt x="8093" y="6234"/>
                  </a:lnTo>
                  <a:lnTo>
                    <a:pt x="8095" y="6230"/>
                  </a:lnTo>
                  <a:lnTo>
                    <a:pt x="8101" y="6217"/>
                  </a:lnTo>
                  <a:lnTo>
                    <a:pt x="8103" y="6213"/>
                  </a:lnTo>
                  <a:lnTo>
                    <a:pt x="8109" y="6200"/>
                  </a:lnTo>
                  <a:lnTo>
                    <a:pt x="8111" y="6195"/>
                  </a:lnTo>
                  <a:lnTo>
                    <a:pt x="8119" y="6183"/>
                  </a:lnTo>
                  <a:lnTo>
                    <a:pt x="8121" y="6179"/>
                  </a:lnTo>
                  <a:lnTo>
                    <a:pt x="8128" y="6166"/>
                  </a:lnTo>
                  <a:lnTo>
                    <a:pt x="8131" y="6162"/>
                  </a:lnTo>
                  <a:lnTo>
                    <a:pt x="8139" y="6150"/>
                  </a:lnTo>
                  <a:lnTo>
                    <a:pt x="8142" y="6146"/>
                  </a:lnTo>
                  <a:lnTo>
                    <a:pt x="8150" y="6134"/>
                  </a:lnTo>
                  <a:lnTo>
                    <a:pt x="8153" y="6130"/>
                  </a:lnTo>
                  <a:lnTo>
                    <a:pt x="8162" y="6119"/>
                  </a:lnTo>
                  <a:lnTo>
                    <a:pt x="8164" y="6115"/>
                  </a:lnTo>
                  <a:lnTo>
                    <a:pt x="8174" y="6104"/>
                  </a:lnTo>
                  <a:lnTo>
                    <a:pt x="8177" y="6101"/>
                  </a:lnTo>
                  <a:lnTo>
                    <a:pt x="8186" y="6090"/>
                  </a:lnTo>
                  <a:lnTo>
                    <a:pt x="8190" y="6086"/>
                  </a:lnTo>
                  <a:lnTo>
                    <a:pt x="8200" y="6076"/>
                  </a:lnTo>
                  <a:lnTo>
                    <a:pt x="8203" y="6073"/>
                  </a:lnTo>
                  <a:lnTo>
                    <a:pt x="8213" y="6063"/>
                  </a:lnTo>
                  <a:lnTo>
                    <a:pt x="8217" y="6059"/>
                  </a:lnTo>
                  <a:lnTo>
                    <a:pt x="8228" y="6050"/>
                  </a:lnTo>
                  <a:lnTo>
                    <a:pt x="8231" y="6047"/>
                  </a:lnTo>
                  <a:lnTo>
                    <a:pt x="8242" y="6037"/>
                  </a:lnTo>
                  <a:lnTo>
                    <a:pt x="8246" y="6035"/>
                  </a:lnTo>
                  <a:lnTo>
                    <a:pt x="8257" y="6026"/>
                  </a:lnTo>
                  <a:lnTo>
                    <a:pt x="8261" y="6023"/>
                  </a:lnTo>
                  <a:lnTo>
                    <a:pt x="8273" y="6015"/>
                  </a:lnTo>
                  <a:lnTo>
                    <a:pt x="8277" y="6012"/>
                  </a:lnTo>
                  <a:lnTo>
                    <a:pt x="8289" y="6004"/>
                  </a:lnTo>
                  <a:lnTo>
                    <a:pt x="8293" y="6001"/>
                  </a:lnTo>
                  <a:lnTo>
                    <a:pt x="8306" y="5994"/>
                  </a:lnTo>
                  <a:lnTo>
                    <a:pt x="8311" y="5991"/>
                  </a:lnTo>
                  <a:lnTo>
                    <a:pt x="8313" y="5990"/>
                  </a:lnTo>
                  <a:lnTo>
                    <a:pt x="8313" y="4379"/>
                  </a:lnTo>
                  <a:close/>
                  <a:moveTo>
                    <a:pt x="8346" y="6340"/>
                  </a:moveTo>
                  <a:lnTo>
                    <a:pt x="8333" y="6312"/>
                  </a:lnTo>
                  <a:lnTo>
                    <a:pt x="8332" y="6314"/>
                  </a:lnTo>
                  <a:lnTo>
                    <a:pt x="8327" y="6323"/>
                  </a:lnTo>
                  <a:lnTo>
                    <a:pt x="8323" y="6331"/>
                  </a:lnTo>
                  <a:lnTo>
                    <a:pt x="8320" y="6340"/>
                  </a:lnTo>
                  <a:lnTo>
                    <a:pt x="8316" y="6349"/>
                  </a:lnTo>
                  <a:lnTo>
                    <a:pt x="8313" y="6359"/>
                  </a:lnTo>
                  <a:lnTo>
                    <a:pt x="8311" y="6368"/>
                  </a:lnTo>
                  <a:lnTo>
                    <a:pt x="8308" y="6377"/>
                  </a:lnTo>
                  <a:lnTo>
                    <a:pt x="8306" y="6387"/>
                  </a:lnTo>
                  <a:lnTo>
                    <a:pt x="8305" y="6396"/>
                  </a:lnTo>
                  <a:lnTo>
                    <a:pt x="8304" y="6406"/>
                  </a:lnTo>
                  <a:lnTo>
                    <a:pt x="8303" y="6416"/>
                  </a:lnTo>
                  <a:lnTo>
                    <a:pt x="8302" y="6426"/>
                  </a:lnTo>
                  <a:lnTo>
                    <a:pt x="8302" y="6436"/>
                  </a:lnTo>
                  <a:lnTo>
                    <a:pt x="8302" y="6446"/>
                  </a:lnTo>
                  <a:lnTo>
                    <a:pt x="8303" y="6456"/>
                  </a:lnTo>
                  <a:lnTo>
                    <a:pt x="8304" y="6466"/>
                  </a:lnTo>
                  <a:lnTo>
                    <a:pt x="8305" y="6476"/>
                  </a:lnTo>
                  <a:lnTo>
                    <a:pt x="8306" y="6486"/>
                  </a:lnTo>
                  <a:lnTo>
                    <a:pt x="8308" y="6495"/>
                  </a:lnTo>
                  <a:lnTo>
                    <a:pt x="8311" y="6505"/>
                  </a:lnTo>
                  <a:lnTo>
                    <a:pt x="8313" y="6514"/>
                  </a:lnTo>
                  <a:lnTo>
                    <a:pt x="8316" y="6524"/>
                  </a:lnTo>
                  <a:lnTo>
                    <a:pt x="8320" y="6533"/>
                  </a:lnTo>
                  <a:lnTo>
                    <a:pt x="8323" y="6542"/>
                  </a:lnTo>
                  <a:lnTo>
                    <a:pt x="8327" y="6550"/>
                  </a:lnTo>
                  <a:lnTo>
                    <a:pt x="8332" y="6559"/>
                  </a:lnTo>
                  <a:lnTo>
                    <a:pt x="8336" y="6568"/>
                  </a:lnTo>
                  <a:lnTo>
                    <a:pt x="8341" y="6576"/>
                  </a:lnTo>
                  <a:lnTo>
                    <a:pt x="8347" y="6584"/>
                  </a:lnTo>
                  <a:lnTo>
                    <a:pt x="8352" y="6592"/>
                  </a:lnTo>
                  <a:lnTo>
                    <a:pt x="8358" y="6599"/>
                  </a:lnTo>
                  <a:lnTo>
                    <a:pt x="8364" y="6607"/>
                  </a:lnTo>
                  <a:lnTo>
                    <a:pt x="8371" y="6614"/>
                  </a:lnTo>
                  <a:lnTo>
                    <a:pt x="8378" y="6621"/>
                  </a:lnTo>
                  <a:lnTo>
                    <a:pt x="8385" y="6628"/>
                  </a:lnTo>
                  <a:lnTo>
                    <a:pt x="8392" y="6634"/>
                  </a:lnTo>
                  <a:lnTo>
                    <a:pt x="8399" y="6640"/>
                  </a:lnTo>
                  <a:lnTo>
                    <a:pt x="8407" y="6646"/>
                  </a:lnTo>
                  <a:lnTo>
                    <a:pt x="8415" y="6652"/>
                  </a:lnTo>
                  <a:lnTo>
                    <a:pt x="8424" y="6658"/>
                  </a:lnTo>
                  <a:lnTo>
                    <a:pt x="8432" y="6663"/>
                  </a:lnTo>
                  <a:lnTo>
                    <a:pt x="8441" y="6668"/>
                  </a:lnTo>
                  <a:lnTo>
                    <a:pt x="8450" y="6672"/>
                  </a:lnTo>
                  <a:lnTo>
                    <a:pt x="8459" y="6676"/>
                  </a:lnTo>
                  <a:lnTo>
                    <a:pt x="8468" y="6680"/>
                  </a:lnTo>
                  <a:lnTo>
                    <a:pt x="8477" y="6683"/>
                  </a:lnTo>
                  <a:lnTo>
                    <a:pt x="8486" y="6686"/>
                  </a:lnTo>
                  <a:lnTo>
                    <a:pt x="8496" y="6689"/>
                  </a:lnTo>
                  <a:lnTo>
                    <a:pt x="8505" y="6691"/>
                  </a:lnTo>
                  <a:lnTo>
                    <a:pt x="8515" y="6693"/>
                  </a:lnTo>
                  <a:lnTo>
                    <a:pt x="8524" y="6695"/>
                  </a:lnTo>
                  <a:lnTo>
                    <a:pt x="8534" y="6696"/>
                  </a:lnTo>
                  <a:lnTo>
                    <a:pt x="8543" y="6697"/>
                  </a:lnTo>
                  <a:lnTo>
                    <a:pt x="8553" y="6698"/>
                  </a:lnTo>
                  <a:lnTo>
                    <a:pt x="8563" y="6698"/>
                  </a:lnTo>
                  <a:lnTo>
                    <a:pt x="8573" y="6698"/>
                  </a:lnTo>
                  <a:lnTo>
                    <a:pt x="8583" y="6697"/>
                  </a:lnTo>
                  <a:lnTo>
                    <a:pt x="8592" y="6696"/>
                  </a:lnTo>
                  <a:lnTo>
                    <a:pt x="8602" y="6695"/>
                  </a:lnTo>
                  <a:lnTo>
                    <a:pt x="8612" y="6693"/>
                  </a:lnTo>
                  <a:lnTo>
                    <a:pt x="8621" y="6691"/>
                  </a:lnTo>
                  <a:lnTo>
                    <a:pt x="8631" y="6689"/>
                  </a:lnTo>
                  <a:lnTo>
                    <a:pt x="8640" y="6686"/>
                  </a:lnTo>
                  <a:lnTo>
                    <a:pt x="8650" y="6683"/>
                  </a:lnTo>
                  <a:lnTo>
                    <a:pt x="8659" y="6680"/>
                  </a:lnTo>
                  <a:lnTo>
                    <a:pt x="8668" y="6676"/>
                  </a:lnTo>
                  <a:lnTo>
                    <a:pt x="8677" y="6672"/>
                  </a:lnTo>
                  <a:lnTo>
                    <a:pt x="8686" y="6667"/>
                  </a:lnTo>
                  <a:lnTo>
                    <a:pt x="8694" y="6663"/>
                  </a:lnTo>
                  <a:lnTo>
                    <a:pt x="8702" y="6658"/>
                  </a:lnTo>
                  <a:lnTo>
                    <a:pt x="8711" y="6652"/>
                  </a:lnTo>
                  <a:lnTo>
                    <a:pt x="8719" y="6647"/>
                  </a:lnTo>
                  <a:lnTo>
                    <a:pt x="8726" y="6641"/>
                  </a:lnTo>
                  <a:lnTo>
                    <a:pt x="8734" y="6634"/>
                  </a:lnTo>
                  <a:lnTo>
                    <a:pt x="8741" y="6628"/>
                  </a:lnTo>
                  <a:lnTo>
                    <a:pt x="8748" y="6621"/>
                  </a:lnTo>
                  <a:lnTo>
                    <a:pt x="8755" y="6614"/>
                  </a:lnTo>
                  <a:lnTo>
                    <a:pt x="8762" y="6607"/>
                  </a:lnTo>
                  <a:lnTo>
                    <a:pt x="8768" y="6600"/>
                  </a:lnTo>
                  <a:lnTo>
                    <a:pt x="8774" y="6592"/>
                  </a:lnTo>
                  <a:lnTo>
                    <a:pt x="8779" y="6584"/>
                  </a:lnTo>
                  <a:lnTo>
                    <a:pt x="8785" y="6576"/>
                  </a:lnTo>
                  <a:lnTo>
                    <a:pt x="8790" y="6568"/>
                  </a:lnTo>
                  <a:lnTo>
                    <a:pt x="8794" y="6559"/>
                  </a:lnTo>
                  <a:lnTo>
                    <a:pt x="8799" y="6550"/>
                  </a:lnTo>
                  <a:lnTo>
                    <a:pt x="8803" y="6541"/>
                  </a:lnTo>
                  <a:lnTo>
                    <a:pt x="8807" y="6532"/>
                  </a:lnTo>
                  <a:lnTo>
                    <a:pt x="8810" y="6523"/>
                  </a:lnTo>
                  <a:lnTo>
                    <a:pt x="8813" y="6513"/>
                  </a:lnTo>
                  <a:lnTo>
                    <a:pt x="8816" y="6504"/>
                  </a:lnTo>
                  <a:lnTo>
                    <a:pt x="8818" y="6494"/>
                  </a:lnTo>
                  <a:lnTo>
                    <a:pt x="8820" y="6485"/>
                  </a:lnTo>
                  <a:lnTo>
                    <a:pt x="8822" y="6475"/>
                  </a:lnTo>
                  <a:lnTo>
                    <a:pt x="8823" y="6465"/>
                  </a:lnTo>
                  <a:lnTo>
                    <a:pt x="8824" y="6456"/>
                  </a:lnTo>
                  <a:lnTo>
                    <a:pt x="8825" y="6446"/>
                  </a:lnTo>
                  <a:lnTo>
                    <a:pt x="8825" y="6436"/>
                  </a:lnTo>
                  <a:lnTo>
                    <a:pt x="8825" y="6426"/>
                  </a:lnTo>
                  <a:lnTo>
                    <a:pt x="8824" y="6416"/>
                  </a:lnTo>
                  <a:lnTo>
                    <a:pt x="8823" y="6407"/>
                  </a:lnTo>
                  <a:lnTo>
                    <a:pt x="8822" y="6397"/>
                  </a:lnTo>
                  <a:lnTo>
                    <a:pt x="8820" y="6388"/>
                  </a:lnTo>
                  <a:lnTo>
                    <a:pt x="8818" y="6378"/>
                  </a:lnTo>
                  <a:lnTo>
                    <a:pt x="8816" y="6369"/>
                  </a:lnTo>
                  <a:lnTo>
                    <a:pt x="8813" y="6359"/>
                  </a:lnTo>
                  <a:lnTo>
                    <a:pt x="8810" y="6350"/>
                  </a:lnTo>
                  <a:lnTo>
                    <a:pt x="8807" y="6341"/>
                  </a:lnTo>
                  <a:lnTo>
                    <a:pt x="8803" y="6332"/>
                  </a:lnTo>
                  <a:lnTo>
                    <a:pt x="8799" y="6323"/>
                  </a:lnTo>
                  <a:lnTo>
                    <a:pt x="8795" y="6314"/>
                  </a:lnTo>
                  <a:lnTo>
                    <a:pt x="8793" y="6312"/>
                  </a:lnTo>
                  <a:lnTo>
                    <a:pt x="8780" y="6340"/>
                  </a:lnTo>
                  <a:lnTo>
                    <a:pt x="8761" y="6367"/>
                  </a:lnTo>
                  <a:lnTo>
                    <a:pt x="8740" y="6392"/>
                  </a:lnTo>
                  <a:lnTo>
                    <a:pt x="8715" y="6413"/>
                  </a:lnTo>
                  <a:lnTo>
                    <a:pt x="8688" y="6432"/>
                  </a:lnTo>
                  <a:lnTo>
                    <a:pt x="8659" y="6446"/>
                  </a:lnTo>
                  <a:lnTo>
                    <a:pt x="8628" y="6456"/>
                  </a:lnTo>
                  <a:lnTo>
                    <a:pt x="8596" y="6463"/>
                  </a:lnTo>
                  <a:lnTo>
                    <a:pt x="8563" y="6465"/>
                  </a:lnTo>
                  <a:lnTo>
                    <a:pt x="8530" y="6463"/>
                  </a:lnTo>
                  <a:lnTo>
                    <a:pt x="8498" y="6456"/>
                  </a:lnTo>
                  <a:lnTo>
                    <a:pt x="8467" y="6446"/>
                  </a:lnTo>
                  <a:lnTo>
                    <a:pt x="8438" y="6432"/>
                  </a:lnTo>
                  <a:lnTo>
                    <a:pt x="8411" y="6413"/>
                  </a:lnTo>
                  <a:lnTo>
                    <a:pt x="8386" y="6392"/>
                  </a:lnTo>
                  <a:lnTo>
                    <a:pt x="8365" y="6367"/>
                  </a:lnTo>
                  <a:lnTo>
                    <a:pt x="8346" y="6340"/>
                  </a:lnTo>
                  <a:close/>
                  <a:moveTo>
                    <a:pt x="7906" y="4006"/>
                  </a:moveTo>
                  <a:lnTo>
                    <a:pt x="4807" y="2729"/>
                  </a:lnTo>
                  <a:lnTo>
                    <a:pt x="1707" y="4006"/>
                  </a:lnTo>
                  <a:lnTo>
                    <a:pt x="4807" y="5282"/>
                  </a:lnTo>
                  <a:lnTo>
                    <a:pt x="7906" y="4006"/>
                  </a:lnTo>
                  <a:close/>
                  <a:moveTo>
                    <a:pt x="4743" y="5794"/>
                  </a:moveTo>
                  <a:lnTo>
                    <a:pt x="4712" y="5783"/>
                  </a:lnTo>
                  <a:lnTo>
                    <a:pt x="2847" y="5016"/>
                  </a:lnTo>
                  <a:lnTo>
                    <a:pt x="2847" y="6613"/>
                  </a:lnTo>
                  <a:lnTo>
                    <a:pt x="2873" y="6683"/>
                  </a:lnTo>
                  <a:lnTo>
                    <a:pt x="2974" y="6767"/>
                  </a:lnTo>
                  <a:lnTo>
                    <a:pt x="3202" y="6867"/>
                  </a:lnTo>
                  <a:lnTo>
                    <a:pt x="3526" y="6954"/>
                  </a:lnTo>
                  <a:lnTo>
                    <a:pt x="3917" y="7018"/>
                  </a:lnTo>
                  <a:lnTo>
                    <a:pt x="4351" y="7057"/>
                  </a:lnTo>
                  <a:lnTo>
                    <a:pt x="4806" y="7070"/>
                  </a:lnTo>
                  <a:lnTo>
                    <a:pt x="5262" y="7057"/>
                  </a:lnTo>
                  <a:lnTo>
                    <a:pt x="5696" y="7018"/>
                  </a:lnTo>
                  <a:lnTo>
                    <a:pt x="6087" y="6954"/>
                  </a:lnTo>
                  <a:lnTo>
                    <a:pt x="6411" y="6867"/>
                  </a:lnTo>
                  <a:lnTo>
                    <a:pt x="6639" y="6767"/>
                  </a:lnTo>
                  <a:lnTo>
                    <a:pt x="6740" y="6683"/>
                  </a:lnTo>
                  <a:lnTo>
                    <a:pt x="6766" y="6613"/>
                  </a:lnTo>
                  <a:lnTo>
                    <a:pt x="6766" y="5016"/>
                  </a:lnTo>
                  <a:lnTo>
                    <a:pt x="4902" y="5783"/>
                  </a:lnTo>
                  <a:lnTo>
                    <a:pt x="4871" y="5794"/>
                  </a:lnTo>
                  <a:lnTo>
                    <a:pt x="4839" y="5800"/>
                  </a:lnTo>
                  <a:lnTo>
                    <a:pt x="4807" y="5802"/>
                  </a:lnTo>
                  <a:lnTo>
                    <a:pt x="4775" y="5800"/>
                  </a:lnTo>
                  <a:lnTo>
                    <a:pt x="4743" y="57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38" name="Group 24"/>
          <p:cNvGrpSpPr/>
          <p:nvPr/>
        </p:nvGrpSpPr>
        <p:grpSpPr>
          <a:xfrm>
            <a:off x="8654315" y="3652854"/>
            <a:ext cx="603036" cy="603038"/>
            <a:chOff x="697932" y="860662"/>
            <a:chExt cx="633600" cy="633998"/>
          </a:xfrm>
          <a:solidFill>
            <a:srgbClr val="FFFFFF"/>
          </a:solidFill>
        </p:grpSpPr>
        <p:sp>
          <p:nvSpPr>
            <p:cNvPr id="39" name="Accent"/>
            <p:cNvSpPr/>
            <p:nvPr/>
          </p:nvSpPr>
          <p:spPr>
            <a:xfrm>
              <a:off x="697932" y="860662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025" y="3077"/>
                  </a:moveTo>
                  <a:lnTo>
                    <a:pt x="6975" y="3077"/>
                  </a:lnTo>
                  <a:lnTo>
                    <a:pt x="6979" y="3077"/>
                  </a:lnTo>
                  <a:lnTo>
                    <a:pt x="6983" y="3077"/>
                  </a:lnTo>
                  <a:lnTo>
                    <a:pt x="6987" y="3078"/>
                  </a:lnTo>
                  <a:lnTo>
                    <a:pt x="6990" y="3078"/>
                  </a:lnTo>
                  <a:lnTo>
                    <a:pt x="6994" y="3079"/>
                  </a:lnTo>
                  <a:lnTo>
                    <a:pt x="6998" y="3080"/>
                  </a:lnTo>
                  <a:lnTo>
                    <a:pt x="7002" y="3081"/>
                  </a:lnTo>
                  <a:lnTo>
                    <a:pt x="7005" y="3082"/>
                  </a:lnTo>
                  <a:lnTo>
                    <a:pt x="7009" y="3083"/>
                  </a:lnTo>
                  <a:lnTo>
                    <a:pt x="7013" y="3084"/>
                  </a:lnTo>
                  <a:lnTo>
                    <a:pt x="7016" y="3086"/>
                  </a:lnTo>
                  <a:lnTo>
                    <a:pt x="7020" y="3087"/>
                  </a:lnTo>
                  <a:lnTo>
                    <a:pt x="7024" y="3089"/>
                  </a:lnTo>
                  <a:lnTo>
                    <a:pt x="7027" y="3091"/>
                  </a:lnTo>
                  <a:lnTo>
                    <a:pt x="7030" y="3093"/>
                  </a:lnTo>
                  <a:lnTo>
                    <a:pt x="7034" y="3095"/>
                  </a:lnTo>
                  <a:lnTo>
                    <a:pt x="7037" y="3097"/>
                  </a:lnTo>
                  <a:lnTo>
                    <a:pt x="7040" y="3100"/>
                  </a:lnTo>
                  <a:lnTo>
                    <a:pt x="7043" y="3102"/>
                  </a:lnTo>
                  <a:lnTo>
                    <a:pt x="7046" y="3105"/>
                  </a:lnTo>
                  <a:lnTo>
                    <a:pt x="7049" y="3107"/>
                  </a:lnTo>
                  <a:lnTo>
                    <a:pt x="7051" y="3110"/>
                  </a:lnTo>
                  <a:lnTo>
                    <a:pt x="7054" y="3113"/>
                  </a:lnTo>
                  <a:lnTo>
                    <a:pt x="7056" y="3116"/>
                  </a:lnTo>
                  <a:lnTo>
                    <a:pt x="7059" y="3119"/>
                  </a:lnTo>
                  <a:lnTo>
                    <a:pt x="7061" y="3122"/>
                  </a:lnTo>
                  <a:lnTo>
                    <a:pt x="7063" y="3126"/>
                  </a:lnTo>
                  <a:lnTo>
                    <a:pt x="7065" y="3129"/>
                  </a:lnTo>
                  <a:lnTo>
                    <a:pt x="7067" y="3132"/>
                  </a:lnTo>
                  <a:lnTo>
                    <a:pt x="7069" y="3136"/>
                  </a:lnTo>
                  <a:lnTo>
                    <a:pt x="7070" y="3140"/>
                  </a:lnTo>
                  <a:lnTo>
                    <a:pt x="7072" y="3143"/>
                  </a:lnTo>
                  <a:lnTo>
                    <a:pt x="7073" y="3147"/>
                  </a:lnTo>
                  <a:lnTo>
                    <a:pt x="7074" y="3151"/>
                  </a:lnTo>
                  <a:lnTo>
                    <a:pt x="7075" y="3154"/>
                  </a:lnTo>
                  <a:lnTo>
                    <a:pt x="7076" y="3158"/>
                  </a:lnTo>
                  <a:lnTo>
                    <a:pt x="7077" y="3162"/>
                  </a:lnTo>
                  <a:lnTo>
                    <a:pt x="7078" y="3166"/>
                  </a:lnTo>
                  <a:lnTo>
                    <a:pt x="7078" y="3169"/>
                  </a:lnTo>
                  <a:lnTo>
                    <a:pt x="7079" y="3173"/>
                  </a:lnTo>
                  <a:lnTo>
                    <a:pt x="7079" y="3177"/>
                  </a:lnTo>
                  <a:lnTo>
                    <a:pt x="7079" y="3181"/>
                  </a:lnTo>
                  <a:lnTo>
                    <a:pt x="7079" y="5260"/>
                  </a:lnTo>
                  <a:lnTo>
                    <a:pt x="7079" y="5264"/>
                  </a:lnTo>
                  <a:lnTo>
                    <a:pt x="7079" y="5268"/>
                  </a:lnTo>
                  <a:lnTo>
                    <a:pt x="7078" y="5272"/>
                  </a:lnTo>
                  <a:lnTo>
                    <a:pt x="7078" y="5275"/>
                  </a:lnTo>
                  <a:lnTo>
                    <a:pt x="7077" y="5279"/>
                  </a:lnTo>
                  <a:lnTo>
                    <a:pt x="7076" y="5283"/>
                  </a:lnTo>
                  <a:lnTo>
                    <a:pt x="7075" y="5287"/>
                  </a:lnTo>
                  <a:lnTo>
                    <a:pt x="7074" y="5290"/>
                  </a:lnTo>
                  <a:lnTo>
                    <a:pt x="7073" y="5294"/>
                  </a:lnTo>
                  <a:lnTo>
                    <a:pt x="7072" y="5298"/>
                  </a:lnTo>
                  <a:lnTo>
                    <a:pt x="7070" y="5301"/>
                  </a:lnTo>
                  <a:lnTo>
                    <a:pt x="7069" y="5305"/>
                  </a:lnTo>
                  <a:lnTo>
                    <a:pt x="7067" y="5309"/>
                  </a:lnTo>
                  <a:lnTo>
                    <a:pt x="7065" y="5312"/>
                  </a:lnTo>
                  <a:lnTo>
                    <a:pt x="7063" y="5315"/>
                  </a:lnTo>
                  <a:lnTo>
                    <a:pt x="7061" y="5319"/>
                  </a:lnTo>
                  <a:lnTo>
                    <a:pt x="7059" y="5322"/>
                  </a:lnTo>
                  <a:lnTo>
                    <a:pt x="7056" y="5325"/>
                  </a:lnTo>
                  <a:lnTo>
                    <a:pt x="7054" y="5328"/>
                  </a:lnTo>
                  <a:lnTo>
                    <a:pt x="7051" y="5331"/>
                  </a:lnTo>
                  <a:lnTo>
                    <a:pt x="7049" y="5334"/>
                  </a:lnTo>
                  <a:lnTo>
                    <a:pt x="7046" y="5336"/>
                  </a:lnTo>
                  <a:lnTo>
                    <a:pt x="7043" y="5339"/>
                  </a:lnTo>
                  <a:lnTo>
                    <a:pt x="7040" y="5341"/>
                  </a:lnTo>
                  <a:lnTo>
                    <a:pt x="7037" y="5344"/>
                  </a:lnTo>
                  <a:lnTo>
                    <a:pt x="7034" y="5346"/>
                  </a:lnTo>
                  <a:lnTo>
                    <a:pt x="7030" y="5348"/>
                  </a:lnTo>
                  <a:lnTo>
                    <a:pt x="7027" y="5350"/>
                  </a:lnTo>
                  <a:lnTo>
                    <a:pt x="7024" y="5352"/>
                  </a:lnTo>
                  <a:lnTo>
                    <a:pt x="7020" y="5354"/>
                  </a:lnTo>
                  <a:lnTo>
                    <a:pt x="7016" y="5355"/>
                  </a:lnTo>
                  <a:lnTo>
                    <a:pt x="7013" y="5357"/>
                  </a:lnTo>
                  <a:lnTo>
                    <a:pt x="7009" y="5358"/>
                  </a:lnTo>
                  <a:lnTo>
                    <a:pt x="7005" y="5359"/>
                  </a:lnTo>
                  <a:lnTo>
                    <a:pt x="7002" y="5360"/>
                  </a:lnTo>
                  <a:lnTo>
                    <a:pt x="6998" y="5361"/>
                  </a:lnTo>
                  <a:lnTo>
                    <a:pt x="6994" y="5362"/>
                  </a:lnTo>
                  <a:lnTo>
                    <a:pt x="6990" y="5363"/>
                  </a:lnTo>
                  <a:lnTo>
                    <a:pt x="6987" y="5363"/>
                  </a:lnTo>
                  <a:lnTo>
                    <a:pt x="6983" y="5364"/>
                  </a:lnTo>
                  <a:lnTo>
                    <a:pt x="6979" y="5364"/>
                  </a:lnTo>
                  <a:lnTo>
                    <a:pt x="6975" y="5364"/>
                  </a:lnTo>
                  <a:lnTo>
                    <a:pt x="3025" y="5364"/>
                  </a:lnTo>
                  <a:lnTo>
                    <a:pt x="3021" y="5364"/>
                  </a:lnTo>
                  <a:lnTo>
                    <a:pt x="3017" y="5364"/>
                  </a:lnTo>
                  <a:lnTo>
                    <a:pt x="3013" y="5363"/>
                  </a:lnTo>
                  <a:lnTo>
                    <a:pt x="3010" y="5363"/>
                  </a:lnTo>
                  <a:lnTo>
                    <a:pt x="3006" y="5362"/>
                  </a:lnTo>
                  <a:lnTo>
                    <a:pt x="3002" y="5361"/>
                  </a:lnTo>
                  <a:lnTo>
                    <a:pt x="2998" y="5360"/>
                  </a:lnTo>
                  <a:lnTo>
                    <a:pt x="2995" y="5359"/>
                  </a:lnTo>
                  <a:lnTo>
                    <a:pt x="2991" y="5358"/>
                  </a:lnTo>
                  <a:lnTo>
                    <a:pt x="2987" y="5357"/>
                  </a:lnTo>
                  <a:lnTo>
                    <a:pt x="2984" y="5355"/>
                  </a:lnTo>
                  <a:lnTo>
                    <a:pt x="2980" y="5354"/>
                  </a:lnTo>
                  <a:lnTo>
                    <a:pt x="2976" y="5352"/>
                  </a:lnTo>
                  <a:lnTo>
                    <a:pt x="2973" y="5350"/>
                  </a:lnTo>
                  <a:lnTo>
                    <a:pt x="2970" y="5348"/>
                  </a:lnTo>
                  <a:lnTo>
                    <a:pt x="2966" y="5346"/>
                  </a:lnTo>
                  <a:lnTo>
                    <a:pt x="2963" y="5344"/>
                  </a:lnTo>
                  <a:lnTo>
                    <a:pt x="2960" y="5341"/>
                  </a:lnTo>
                  <a:lnTo>
                    <a:pt x="2957" y="5339"/>
                  </a:lnTo>
                  <a:lnTo>
                    <a:pt x="2954" y="5336"/>
                  </a:lnTo>
                  <a:lnTo>
                    <a:pt x="2951" y="5334"/>
                  </a:lnTo>
                  <a:lnTo>
                    <a:pt x="2949" y="5331"/>
                  </a:lnTo>
                  <a:lnTo>
                    <a:pt x="2946" y="5328"/>
                  </a:lnTo>
                  <a:lnTo>
                    <a:pt x="2944" y="5325"/>
                  </a:lnTo>
                  <a:lnTo>
                    <a:pt x="2941" y="5322"/>
                  </a:lnTo>
                  <a:lnTo>
                    <a:pt x="2939" y="5319"/>
                  </a:lnTo>
                  <a:lnTo>
                    <a:pt x="2937" y="5315"/>
                  </a:lnTo>
                  <a:lnTo>
                    <a:pt x="2935" y="5312"/>
                  </a:lnTo>
                  <a:lnTo>
                    <a:pt x="2933" y="5309"/>
                  </a:lnTo>
                  <a:lnTo>
                    <a:pt x="2931" y="5305"/>
                  </a:lnTo>
                  <a:lnTo>
                    <a:pt x="2930" y="5301"/>
                  </a:lnTo>
                  <a:lnTo>
                    <a:pt x="2928" y="5298"/>
                  </a:lnTo>
                  <a:lnTo>
                    <a:pt x="2927" y="5294"/>
                  </a:lnTo>
                  <a:lnTo>
                    <a:pt x="2926" y="5290"/>
                  </a:lnTo>
                  <a:lnTo>
                    <a:pt x="2925" y="5287"/>
                  </a:lnTo>
                  <a:lnTo>
                    <a:pt x="2924" y="5283"/>
                  </a:lnTo>
                  <a:lnTo>
                    <a:pt x="2923" y="5279"/>
                  </a:lnTo>
                  <a:lnTo>
                    <a:pt x="2922" y="5275"/>
                  </a:lnTo>
                  <a:lnTo>
                    <a:pt x="2922" y="5272"/>
                  </a:lnTo>
                  <a:lnTo>
                    <a:pt x="2921" y="5268"/>
                  </a:lnTo>
                  <a:lnTo>
                    <a:pt x="2921" y="5264"/>
                  </a:lnTo>
                  <a:lnTo>
                    <a:pt x="2921" y="5260"/>
                  </a:lnTo>
                  <a:lnTo>
                    <a:pt x="2921" y="3181"/>
                  </a:lnTo>
                  <a:lnTo>
                    <a:pt x="2921" y="3177"/>
                  </a:lnTo>
                  <a:lnTo>
                    <a:pt x="2921" y="3173"/>
                  </a:lnTo>
                  <a:lnTo>
                    <a:pt x="2922" y="3169"/>
                  </a:lnTo>
                  <a:lnTo>
                    <a:pt x="2922" y="3166"/>
                  </a:lnTo>
                  <a:lnTo>
                    <a:pt x="2923" y="3162"/>
                  </a:lnTo>
                  <a:lnTo>
                    <a:pt x="2924" y="3158"/>
                  </a:lnTo>
                  <a:lnTo>
                    <a:pt x="2925" y="3154"/>
                  </a:lnTo>
                  <a:lnTo>
                    <a:pt x="2926" y="3151"/>
                  </a:lnTo>
                  <a:lnTo>
                    <a:pt x="2927" y="3147"/>
                  </a:lnTo>
                  <a:lnTo>
                    <a:pt x="2928" y="3143"/>
                  </a:lnTo>
                  <a:lnTo>
                    <a:pt x="2930" y="3140"/>
                  </a:lnTo>
                  <a:lnTo>
                    <a:pt x="2931" y="3136"/>
                  </a:lnTo>
                  <a:lnTo>
                    <a:pt x="2933" y="3132"/>
                  </a:lnTo>
                  <a:lnTo>
                    <a:pt x="2935" y="3129"/>
                  </a:lnTo>
                  <a:lnTo>
                    <a:pt x="2937" y="3126"/>
                  </a:lnTo>
                  <a:lnTo>
                    <a:pt x="2939" y="3122"/>
                  </a:lnTo>
                  <a:lnTo>
                    <a:pt x="2941" y="3119"/>
                  </a:lnTo>
                  <a:lnTo>
                    <a:pt x="2944" y="3116"/>
                  </a:lnTo>
                  <a:lnTo>
                    <a:pt x="2946" y="3113"/>
                  </a:lnTo>
                  <a:lnTo>
                    <a:pt x="2949" y="3110"/>
                  </a:lnTo>
                  <a:lnTo>
                    <a:pt x="2951" y="3107"/>
                  </a:lnTo>
                  <a:lnTo>
                    <a:pt x="2954" y="3105"/>
                  </a:lnTo>
                  <a:lnTo>
                    <a:pt x="2957" y="3102"/>
                  </a:lnTo>
                  <a:lnTo>
                    <a:pt x="2960" y="3100"/>
                  </a:lnTo>
                  <a:lnTo>
                    <a:pt x="2963" y="3097"/>
                  </a:lnTo>
                  <a:lnTo>
                    <a:pt x="2966" y="3095"/>
                  </a:lnTo>
                  <a:lnTo>
                    <a:pt x="2970" y="3093"/>
                  </a:lnTo>
                  <a:lnTo>
                    <a:pt x="2973" y="3091"/>
                  </a:lnTo>
                  <a:lnTo>
                    <a:pt x="2976" y="3089"/>
                  </a:lnTo>
                  <a:lnTo>
                    <a:pt x="2980" y="3087"/>
                  </a:lnTo>
                  <a:lnTo>
                    <a:pt x="2984" y="3086"/>
                  </a:lnTo>
                  <a:lnTo>
                    <a:pt x="2987" y="3084"/>
                  </a:lnTo>
                  <a:lnTo>
                    <a:pt x="2991" y="3083"/>
                  </a:lnTo>
                  <a:lnTo>
                    <a:pt x="2995" y="3082"/>
                  </a:lnTo>
                  <a:lnTo>
                    <a:pt x="2998" y="3081"/>
                  </a:lnTo>
                  <a:lnTo>
                    <a:pt x="3002" y="3080"/>
                  </a:lnTo>
                  <a:lnTo>
                    <a:pt x="3006" y="3079"/>
                  </a:lnTo>
                  <a:lnTo>
                    <a:pt x="3010" y="3078"/>
                  </a:lnTo>
                  <a:lnTo>
                    <a:pt x="3013" y="3078"/>
                  </a:lnTo>
                  <a:lnTo>
                    <a:pt x="3017" y="3077"/>
                  </a:lnTo>
                  <a:lnTo>
                    <a:pt x="3021" y="3077"/>
                  </a:lnTo>
                  <a:lnTo>
                    <a:pt x="3025" y="30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0" name="Outline"/>
            <p:cNvSpPr/>
            <p:nvPr/>
          </p:nvSpPr>
          <p:spPr>
            <a:xfrm>
              <a:off x="69793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19" y="7452"/>
                  </a:moveTo>
                  <a:lnTo>
                    <a:pt x="833" y="7423"/>
                  </a:lnTo>
                  <a:lnTo>
                    <a:pt x="1249" y="6695"/>
                  </a:lnTo>
                  <a:lnTo>
                    <a:pt x="1267" y="6668"/>
                  </a:lnTo>
                  <a:lnTo>
                    <a:pt x="1289" y="6643"/>
                  </a:lnTo>
                  <a:lnTo>
                    <a:pt x="1313" y="6621"/>
                  </a:lnTo>
                  <a:lnTo>
                    <a:pt x="1341" y="6603"/>
                  </a:lnTo>
                  <a:lnTo>
                    <a:pt x="1370" y="6588"/>
                  </a:lnTo>
                  <a:lnTo>
                    <a:pt x="1401" y="6578"/>
                  </a:lnTo>
                  <a:lnTo>
                    <a:pt x="1433" y="6571"/>
                  </a:lnTo>
                  <a:lnTo>
                    <a:pt x="1466" y="6569"/>
                  </a:lnTo>
                  <a:lnTo>
                    <a:pt x="8534" y="6569"/>
                  </a:lnTo>
                  <a:lnTo>
                    <a:pt x="8567" y="6571"/>
                  </a:lnTo>
                  <a:lnTo>
                    <a:pt x="8599" y="6578"/>
                  </a:lnTo>
                  <a:lnTo>
                    <a:pt x="8630" y="6588"/>
                  </a:lnTo>
                  <a:lnTo>
                    <a:pt x="8659" y="6603"/>
                  </a:lnTo>
                  <a:lnTo>
                    <a:pt x="8687" y="6621"/>
                  </a:lnTo>
                  <a:lnTo>
                    <a:pt x="8711" y="6643"/>
                  </a:lnTo>
                  <a:lnTo>
                    <a:pt x="8733" y="6668"/>
                  </a:lnTo>
                  <a:lnTo>
                    <a:pt x="8751" y="6695"/>
                  </a:lnTo>
                  <a:lnTo>
                    <a:pt x="9167" y="7423"/>
                  </a:lnTo>
                  <a:lnTo>
                    <a:pt x="9181" y="7452"/>
                  </a:lnTo>
                  <a:lnTo>
                    <a:pt x="9192" y="7483"/>
                  </a:lnTo>
                  <a:lnTo>
                    <a:pt x="9198" y="7515"/>
                  </a:lnTo>
                  <a:lnTo>
                    <a:pt x="9200" y="7548"/>
                  </a:lnTo>
                  <a:lnTo>
                    <a:pt x="9198" y="7580"/>
                  </a:lnTo>
                  <a:lnTo>
                    <a:pt x="9191" y="7612"/>
                  </a:lnTo>
                  <a:lnTo>
                    <a:pt x="9181" y="7643"/>
                  </a:lnTo>
                  <a:lnTo>
                    <a:pt x="9166" y="7672"/>
                  </a:lnTo>
                  <a:lnTo>
                    <a:pt x="9148" y="7700"/>
                  </a:lnTo>
                  <a:lnTo>
                    <a:pt x="9126" y="7724"/>
                  </a:lnTo>
                  <a:lnTo>
                    <a:pt x="9102" y="7746"/>
                  </a:lnTo>
                  <a:lnTo>
                    <a:pt x="9075" y="7764"/>
                  </a:lnTo>
                  <a:lnTo>
                    <a:pt x="9045" y="7778"/>
                  </a:lnTo>
                  <a:lnTo>
                    <a:pt x="9015" y="7789"/>
                  </a:lnTo>
                  <a:lnTo>
                    <a:pt x="8983" y="7795"/>
                  </a:lnTo>
                  <a:lnTo>
                    <a:pt x="8950" y="7797"/>
                  </a:lnTo>
                  <a:lnTo>
                    <a:pt x="1050" y="7797"/>
                  </a:lnTo>
                  <a:lnTo>
                    <a:pt x="1017" y="7795"/>
                  </a:lnTo>
                  <a:lnTo>
                    <a:pt x="985" y="7789"/>
                  </a:lnTo>
                  <a:lnTo>
                    <a:pt x="955" y="7778"/>
                  </a:lnTo>
                  <a:lnTo>
                    <a:pt x="925" y="7764"/>
                  </a:lnTo>
                  <a:lnTo>
                    <a:pt x="898" y="7746"/>
                  </a:lnTo>
                  <a:lnTo>
                    <a:pt x="874" y="7724"/>
                  </a:lnTo>
                  <a:lnTo>
                    <a:pt x="852" y="7700"/>
                  </a:lnTo>
                  <a:lnTo>
                    <a:pt x="834" y="7672"/>
                  </a:lnTo>
                  <a:lnTo>
                    <a:pt x="819" y="7643"/>
                  </a:lnTo>
                  <a:lnTo>
                    <a:pt x="809" y="7612"/>
                  </a:lnTo>
                  <a:lnTo>
                    <a:pt x="802" y="7580"/>
                  </a:lnTo>
                  <a:lnTo>
                    <a:pt x="800" y="7548"/>
                  </a:lnTo>
                  <a:lnTo>
                    <a:pt x="802" y="7515"/>
                  </a:lnTo>
                  <a:lnTo>
                    <a:pt x="808" y="7483"/>
                  </a:lnTo>
                  <a:lnTo>
                    <a:pt x="819" y="7452"/>
                  </a:lnTo>
                  <a:close/>
                  <a:moveTo>
                    <a:pt x="8519" y="7297"/>
                  </a:moveTo>
                  <a:lnTo>
                    <a:pt x="8389" y="7069"/>
                  </a:lnTo>
                  <a:lnTo>
                    <a:pt x="1611" y="7069"/>
                  </a:lnTo>
                  <a:lnTo>
                    <a:pt x="1481" y="7297"/>
                  </a:lnTo>
                  <a:lnTo>
                    <a:pt x="8519" y="7297"/>
                  </a:lnTo>
                  <a:close/>
                  <a:moveTo>
                    <a:pt x="2592" y="2203"/>
                  </a:moveTo>
                  <a:lnTo>
                    <a:pt x="2604" y="2203"/>
                  </a:lnTo>
                  <a:lnTo>
                    <a:pt x="2609" y="2203"/>
                  </a:lnTo>
                  <a:lnTo>
                    <a:pt x="7391" y="2203"/>
                  </a:lnTo>
                  <a:lnTo>
                    <a:pt x="7396" y="2203"/>
                  </a:lnTo>
                  <a:lnTo>
                    <a:pt x="7408" y="2203"/>
                  </a:lnTo>
                  <a:lnTo>
                    <a:pt x="7417" y="2204"/>
                  </a:lnTo>
                  <a:lnTo>
                    <a:pt x="7429" y="2204"/>
                  </a:lnTo>
                  <a:lnTo>
                    <a:pt x="7439" y="2205"/>
                  </a:lnTo>
                  <a:lnTo>
                    <a:pt x="7450" y="2206"/>
                  </a:lnTo>
                  <a:lnTo>
                    <a:pt x="7460" y="2207"/>
                  </a:lnTo>
                  <a:lnTo>
                    <a:pt x="7471" y="2209"/>
                  </a:lnTo>
                  <a:lnTo>
                    <a:pt x="7481" y="2210"/>
                  </a:lnTo>
                  <a:lnTo>
                    <a:pt x="7492" y="2212"/>
                  </a:lnTo>
                  <a:lnTo>
                    <a:pt x="7501" y="2214"/>
                  </a:lnTo>
                  <a:lnTo>
                    <a:pt x="7513" y="2217"/>
                  </a:lnTo>
                  <a:lnTo>
                    <a:pt x="7522" y="2219"/>
                  </a:lnTo>
                  <a:lnTo>
                    <a:pt x="7533" y="2222"/>
                  </a:lnTo>
                  <a:lnTo>
                    <a:pt x="7542" y="2224"/>
                  </a:lnTo>
                  <a:lnTo>
                    <a:pt x="7553" y="2227"/>
                  </a:lnTo>
                  <a:lnTo>
                    <a:pt x="7562" y="2230"/>
                  </a:lnTo>
                  <a:lnTo>
                    <a:pt x="7573" y="2234"/>
                  </a:lnTo>
                  <a:lnTo>
                    <a:pt x="7581" y="2237"/>
                  </a:lnTo>
                  <a:lnTo>
                    <a:pt x="7592" y="2241"/>
                  </a:lnTo>
                  <a:lnTo>
                    <a:pt x="7600" y="2244"/>
                  </a:lnTo>
                  <a:lnTo>
                    <a:pt x="7611" y="2248"/>
                  </a:lnTo>
                  <a:lnTo>
                    <a:pt x="7619" y="2252"/>
                  </a:lnTo>
                  <a:lnTo>
                    <a:pt x="7630" y="2257"/>
                  </a:lnTo>
                  <a:lnTo>
                    <a:pt x="7637" y="2260"/>
                  </a:lnTo>
                  <a:lnTo>
                    <a:pt x="7648" y="2266"/>
                  </a:lnTo>
                  <a:lnTo>
                    <a:pt x="7656" y="2269"/>
                  </a:lnTo>
                  <a:lnTo>
                    <a:pt x="7666" y="2275"/>
                  </a:lnTo>
                  <a:lnTo>
                    <a:pt x="7676" y="2281"/>
                  </a:lnTo>
                  <a:lnTo>
                    <a:pt x="7686" y="2287"/>
                  </a:lnTo>
                  <a:lnTo>
                    <a:pt x="7694" y="2292"/>
                  </a:lnTo>
                  <a:lnTo>
                    <a:pt x="7704" y="2298"/>
                  </a:lnTo>
                  <a:lnTo>
                    <a:pt x="7712" y="2304"/>
                  </a:lnTo>
                  <a:lnTo>
                    <a:pt x="7721" y="2311"/>
                  </a:lnTo>
                  <a:lnTo>
                    <a:pt x="7729" y="2316"/>
                  </a:lnTo>
                  <a:lnTo>
                    <a:pt x="7738" y="2323"/>
                  </a:lnTo>
                  <a:lnTo>
                    <a:pt x="7746" y="2329"/>
                  </a:lnTo>
                  <a:lnTo>
                    <a:pt x="7755" y="2337"/>
                  </a:lnTo>
                  <a:lnTo>
                    <a:pt x="7762" y="2343"/>
                  </a:lnTo>
                  <a:lnTo>
                    <a:pt x="7770" y="2351"/>
                  </a:lnTo>
                  <a:lnTo>
                    <a:pt x="7777" y="2357"/>
                  </a:lnTo>
                  <a:lnTo>
                    <a:pt x="7785" y="2365"/>
                  </a:lnTo>
                  <a:lnTo>
                    <a:pt x="7792" y="2372"/>
                  </a:lnTo>
                  <a:lnTo>
                    <a:pt x="7800" y="2380"/>
                  </a:lnTo>
                  <a:lnTo>
                    <a:pt x="7806" y="2387"/>
                  </a:lnTo>
                  <a:lnTo>
                    <a:pt x="7814" y="2395"/>
                  </a:lnTo>
                  <a:lnTo>
                    <a:pt x="7819" y="2402"/>
                  </a:lnTo>
                  <a:lnTo>
                    <a:pt x="7827" y="2411"/>
                  </a:lnTo>
                  <a:lnTo>
                    <a:pt x="7832" y="2418"/>
                  </a:lnTo>
                  <a:lnTo>
                    <a:pt x="7839" y="2427"/>
                  </a:lnTo>
                  <a:lnTo>
                    <a:pt x="7845" y="2434"/>
                  </a:lnTo>
                  <a:lnTo>
                    <a:pt x="7851" y="2443"/>
                  </a:lnTo>
                  <a:lnTo>
                    <a:pt x="7856" y="2451"/>
                  </a:lnTo>
                  <a:lnTo>
                    <a:pt x="7863" y="2460"/>
                  </a:lnTo>
                  <a:lnTo>
                    <a:pt x="7867" y="2467"/>
                  </a:lnTo>
                  <a:lnTo>
                    <a:pt x="7874" y="2477"/>
                  </a:lnTo>
                  <a:lnTo>
                    <a:pt x="7881" y="2490"/>
                  </a:lnTo>
                  <a:lnTo>
                    <a:pt x="7887" y="2500"/>
                  </a:lnTo>
                  <a:lnTo>
                    <a:pt x="7890" y="2508"/>
                  </a:lnTo>
                  <a:lnTo>
                    <a:pt x="7896" y="2519"/>
                  </a:lnTo>
                  <a:lnTo>
                    <a:pt x="7899" y="2526"/>
                  </a:lnTo>
                  <a:lnTo>
                    <a:pt x="7904" y="2537"/>
                  </a:lnTo>
                  <a:lnTo>
                    <a:pt x="7908" y="2545"/>
                  </a:lnTo>
                  <a:lnTo>
                    <a:pt x="7912" y="2556"/>
                  </a:lnTo>
                  <a:lnTo>
                    <a:pt x="7915" y="2564"/>
                  </a:lnTo>
                  <a:lnTo>
                    <a:pt x="7919" y="2575"/>
                  </a:lnTo>
                  <a:lnTo>
                    <a:pt x="7922" y="2583"/>
                  </a:lnTo>
                  <a:lnTo>
                    <a:pt x="7926" y="2594"/>
                  </a:lnTo>
                  <a:lnTo>
                    <a:pt x="7929" y="2603"/>
                  </a:lnTo>
                  <a:lnTo>
                    <a:pt x="7932" y="2614"/>
                  </a:lnTo>
                  <a:lnTo>
                    <a:pt x="7934" y="2623"/>
                  </a:lnTo>
                  <a:lnTo>
                    <a:pt x="7937" y="2634"/>
                  </a:lnTo>
                  <a:lnTo>
                    <a:pt x="7939" y="2643"/>
                  </a:lnTo>
                  <a:lnTo>
                    <a:pt x="7942" y="2655"/>
                  </a:lnTo>
                  <a:lnTo>
                    <a:pt x="7944" y="2664"/>
                  </a:lnTo>
                  <a:lnTo>
                    <a:pt x="7946" y="2675"/>
                  </a:lnTo>
                  <a:lnTo>
                    <a:pt x="7947" y="2685"/>
                  </a:lnTo>
                  <a:lnTo>
                    <a:pt x="7949" y="2696"/>
                  </a:lnTo>
                  <a:lnTo>
                    <a:pt x="7950" y="2706"/>
                  </a:lnTo>
                  <a:lnTo>
                    <a:pt x="7951" y="2717"/>
                  </a:lnTo>
                  <a:lnTo>
                    <a:pt x="7952" y="2727"/>
                  </a:lnTo>
                  <a:lnTo>
                    <a:pt x="7952" y="2739"/>
                  </a:lnTo>
                  <a:lnTo>
                    <a:pt x="7953" y="2748"/>
                  </a:lnTo>
                  <a:lnTo>
                    <a:pt x="7953" y="2760"/>
                  </a:lnTo>
                  <a:lnTo>
                    <a:pt x="7953" y="2765"/>
                  </a:lnTo>
                  <a:lnTo>
                    <a:pt x="7953" y="5676"/>
                  </a:lnTo>
                  <a:lnTo>
                    <a:pt x="7953" y="5681"/>
                  </a:lnTo>
                  <a:lnTo>
                    <a:pt x="7953" y="5693"/>
                  </a:lnTo>
                  <a:lnTo>
                    <a:pt x="7952" y="5702"/>
                  </a:lnTo>
                  <a:lnTo>
                    <a:pt x="7952" y="5714"/>
                  </a:lnTo>
                  <a:lnTo>
                    <a:pt x="7951" y="5723"/>
                  </a:lnTo>
                  <a:lnTo>
                    <a:pt x="7950" y="5735"/>
                  </a:lnTo>
                  <a:lnTo>
                    <a:pt x="7949" y="5744"/>
                  </a:lnTo>
                  <a:lnTo>
                    <a:pt x="7947" y="5756"/>
                  </a:lnTo>
                  <a:lnTo>
                    <a:pt x="7946" y="5765"/>
                  </a:lnTo>
                  <a:lnTo>
                    <a:pt x="7944" y="5777"/>
                  </a:lnTo>
                  <a:lnTo>
                    <a:pt x="7942" y="5786"/>
                  </a:lnTo>
                  <a:lnTo>
                    <a:pt x="7939" y="5797"/>
                  </a:lnTo>
                  <a:lnTo>
                    <a:pt x="7937" y="5806"/>
                  </a:lnTo>
                  <a:lnTo>
                    <a:pt x="7935" y="5817"/>
                  </a:lnTo>
                  <a:lnTo>
                    <a:pt x="7932" y="5826"/>
                  </a:lnTo>
                  <a:lnTo>
                    <a:pt x="7929" y="5837"/>
                  </a:lnTo>
                  <a:lnTo>
                    <a:pt x="7926" y="5846"/>
                  </a:lnTo>
                  <a:lnTo>
                    <a:pt x="7923" y="5857"/>
                  </a:lnTo>
                  <a:lnTo>
                    <a:pt x="7920" y="5865"/>
                  </a:lnTo>
                  <a:lnTo>
                    <a:pt x="7916" y="5876"/>
                  </a:lnTo>
                  <a:lnTo>
                    <a:pt x="7912" y="5885"/>
                  </a:lnTo>
                  <a:lnTo>
                    <a:pt x="7908" y="5895"/>
                  </a:lnTo>
                  <a:lnTo>
                    <a:pt x="7904" y="5903"/>
                  </a:lnTo>
                  <a:lnTo>
                    <a:pt x="7900" y="5914"/>
                  </a:lnTo>
                  <a:lnTo>
                    <a:pt x="7896" y="5922"/>
                  </a:lnTo>
                  <a:lnTo>
                    <a:pt x="7891" y="5933"/>
                  </a:lnTo>
                  <a:lnTo>
                    <a:pt x="7887" y="5940"/>
                  </a:lnTo>
                  <a:lnTo>
                    <a:pt x="7881" y="5951"/>
                  </a:lnTo>
                  <a:lnTo>
                    <a:pt x="7873" y="5964"/>
                  </a:lnTo>
                  <a:lnTo>
                    <a:pt x="7867" y="5974"/>
                  </a:lnTo>
                  <a:lnTo>
                    <a:pt x="7863" y="5981"/>
                  </a:lnTo>
                  <a:lnTo>
                    <a:pt x="7856" y="5991"/>
                  </a:lnTo>
                  <a:lnTo>
                    <a:pt x="7851" y="5998"/>
                  </a:lnTo>
                  <a:lnTo>
                    <a:pt x="7844" y="6008"/>
                  </a:lnTo>
                  <a:lnTo>
                    <a:pt x="7839" y="6015"/>
                  </a:lnTo>
                  <a:lnTo>
                    <a:pt x="7832" y="6024"/>
                  </a:lnTo>
                  <a:lnTo>
                    <a:pt x="7826" y="6031"/>
                  </a:lnTo>
                  <a:lnTo>
                    <a:pt x="7819" y="6040"/>
                  </a:lnTo>
                  <a:lnTo>
                    <a:pt x="7813" y="6046"/>
                  </a:lnTo>
                  <a:lnTo>
                    <a:pt x="7805" y="6055"/>
                  </a:lnTo>
                  <a:lnTo>
                    <a:pt x="7799" y="6061"/>
                  </a:lnTo>
                  <a:lnTo>
                    <a:pt x="7791" y="6070"/>
                  </a:lnTo>
                  <a:lnTo>
                    <a:pt x="7785" y="6076"/>
                  </a:lnTo>
                  <a:lnTo>
                    <a:pt x="7776" y="6084"/>
                  </a:lnTo>
                  <a:lnTo>
                    <a:pt x="7770" y="6090"/>
                  </a:lnTo>
                  <a:lnTo>
                    <a:pt x="7761" y="6098"/>
                  </a:lnTo>
                  <a:lnTo>
                    <a:pt x="7755" y="6104"/>
                  </a:lnTo>
                  <a:lnTo>
                    <a:pt x="7746" y="6111"/>
                  </a:lnTo>
                  <a:lnTo>
                    <a:pt x="7739" y="6117"/>
                  </a:lnTo>
                  <a:lnTo>
                    <a:pt x="7730" y="6124"/>
                  </a:lnTo>
                  <a:lnTo>
                    <a:pt x="7723" y="6129"/>
                  </a:lnTo>
                  <a:lnTo>
                    <a:pt x="7713" y="6136"/>
                  </a:lnTo>
                  <a:lnTo>
                    <a:pt x="7706" y="6141"/>
                  </a:lnTo>
                  <a:lnTo>
                    <a:pt x="7696" y="6148"/>
                  </a:lnTo>
                  <a:lnTo>
                    <a:pt x="7689" y="6152"/>
                  </a:lnTo>
                  <a:lnTo>
                    <a:pt x="7679" y="6158"/>
                  </a:lnTo>
                  <a:lnTo>
                    <a:pt x="7666" y="6166"/>
                  </a:lnTo>
                  <a:lnTo>
                    <a:pt x="7656" y="6172"/>
                  </a:lnTo>
                  <a:lnTo>
                    <a:pt x="7648" y="6175"/>
                  </a:lnTo>
                  <a:lnTo>
                    <a:pt x="7637" y="6181"/>
                  </a:lnTo>
                  <a:lnTo>
                    <a:pt x="7630" y="6184"/>
                  </a:lnTo>
                  <a:lnTo>
                    <a:pt x="7619" y="6189"/>
                  </a:lnTo>
                  <a:lnTo>
                    <a:pt x="7611" y="6193"/>
                  </a:lnTo>
                  <a:lnTo>
                    <a:pt x="7600" y="6197"/>
                  </a:lnTo>
                  <a:lnTo>
                    <a:pt x="7592" y="6200"/>
                  </a:lnTo>
                  <a:lnTo>
                    <a:pt x="7581" y="6204"/>
                  </a:lnTo>
                  <a:lnTo>
                    <a:pt x="7573" y="6207"/>
                  </a:lnTo>
                  <a:lnTo>
                    <a:pt x="7562" y="6211"/>
                  </a:lnTo>
                  <a:lnTo>
                    <a:pt x="7553" y="6214"/>
                  </a:lnTo>
                  <a:lnTo>
                    <a:pt x="7542" y="6217"/>
                  </a:lnTo>
                  <a:lnTo>
                    <a:pt x="7533" y="6219"/>
                  </a:lnTo>
                  <a:lnTo>
                    <a:pt x="7522" y="6222"/>
                  </a:lnTo>
                  <a:lnTo>
                    <a:pt x="7513" y="6224"/>
                  </a:lnTo>
                  <a:lnTo>
                    <a:pt x="7501" y="6227"/>
                  </a:lnTo>
                  <a:lnTo>
                    <a:pt x="7492" y="6229"/>
                  </a:lnTo>
                  <a:lnTo>
                    <a:pt x="7481" y="6231"/>
                  </a:lnTo>
                  <a:lnTo>
                    <a:pt x="7471" y="6232"/>
                  </a:lnTo>
                  <a:lnTo>
                    <a:pt x="7460" y="6234"/>
                  </a:lnTo>
                  <a:lnTo>
                    <a:pt x="7450" y="6235"/>
                  </a:lnTo>
                  <a:lnTo>
                    <a:pt x="7439" y="6236"/>
                  </a:lnTo>
                  <a:lnTo>
                    <a:pt x="7429" y="6237"/>
                  </a:lnTo>
                  <a:lnTo>
                    <a:pt x="7417" y="6237"/>
                  </a:lnTo>
                  <a:lnTo>
                    <a:pt x="7408" y="6238"/>
                  </a:lnTo>
                  <a:lnTo>
                    <a:pt x="7396" y="6238"/>
                  </a:lnTo>
                  <a:lnTo>
                    <a:pt x="7391" y="6238"/>
                  </a:lnTo>
                  <a:lnTo>
                    <a:pt x="2609" y="6238"/>
                  </a:lnTo>
                  <a:lnTo>
                    <a:pt x="2604" y="6238"/>
                  </a:lnTo>
                  <a:lnTo>
                    <a:pt x="2592" y="6238"/>
                  </a:lnTo>
                  <a:lnTo>
                    <a:pt x="2583" y="6237"/>
                  </a:lnTo>
                  <a:lnTo>
                    <a:pt x="2571" y="6237"/>
                  </a:lnTo>
                  <a:lnTo>
                    <a:pt x="2561" y="6236"/>
                  </a:lnTo>
                  <a:lnTo>
                    <a:pt x="2550" y="6235"/>
                  </a:lnTo>
                  <a:lnTo>
                    <a:pt x="2540" y="6234"/>
                  </a:lnTo>
                  <a:lnTo>
                    <a:pt x="2529" y="6232"/>
                  </a:lnTo>
                  <a:lnTo>
                    <a:pt x="2519" y="6231"/>
                  </a:lnTo>
                  <a:lnTo>
                    <a:pt x="2508" y="6229"/>
                  </a:lnTo>
                  <a:lnTo>
                    <a:pt x="2499" y="6227"/>
                  </a:lnTo>
                  <a:lnTo>
                    <a:pt x="2487" y="6224"/>
                  </a:lnTo>
                  <a:lnTo>
                    <a:pt x="2478" y="6222"/>
                  </a:lnTo>
                  <a:lnTo>
                    <a:pt x="2467" y="6219"/>
                  </a:lnTo>
                  <a:lnTo>
                    <a:pt x="2458" y="6217"/>
                  </a:lnTo>
                  <a:lnTo>
                    <a:pt x="2447" y="6214"/>
                  </a:lnTo>
                  <a:lnTo>
                    <a:pt x="2438" y="6211"/>
                  </a:lnTo>
                  <a:lnTo>
                    <a:pt x="2427" y="6207"/>
                  </a:lnTo>
                  <a:lnTo>
                    <a:pt x="2419" y="6204"/>
                  </a:lnTo>
                  <a:lnTo>
                    <a:pt x="2408" y="6200"/>
                  </a:lnTo>
                  <a:lnTo>
                    <a:pt x="2400" y="6197"/>
                  </a:lnTo>
                  <a:lnTo>
                    <a:pt x="2389" y="6193"/>
                  </a:lnTo>
                  <a:lnTo>
                    <a:pt x="2381" y="6189"/>
                  </a:lnTo>
                  <a:lnTo>
                    <a:pt x="2370" y="6184"/>
                  </a:lnTo>
                  <a:lnTo>
                    <a:pt x="2363" y="6181"/>
                  </a:lnTo>
                  <a:lnTo>
                    <a:pt x="2352" y="6175"/>
                  </a:lnTo>
                  <a:lnTo>
                    <a:pt x="2344" y="6172"/>
                  </a:lnTo>
                  <a:lnTo>
                    <a:pt x="2334" y="6166"/>
                  </a:lnTo>
                  <a:lnTo>
                    <a:pt x="2321" y="6158"/>
                  </a:lnTo>
                  <a:lnTo>
                    <a:pt x="2311" y="6152"/>
                  </a:lnTo>
                  <a:lnTo>
                    <a:pt x="2304" y="6148"/>
                  </a:lnTo>
                  <a:lnTo>
                    <a:pt x="2294" y="6141"/>
                  </a:lnTo>
                  <a:lnTo>
                    <a:pt x="2287" y="6136"/>
                  </a:lnTo>
                  <a:lnTo>
                    <a:pt x="2277" y="6129"/>
                  </a:lnTo>
                  <a:lnTo>
                    <a:pt x="2270" y="6124"/>
                  </a:lnTo>
                  <a:lnTo>
                    <a:pt x="2261" y="6117"/>
                  </a:lnTo>
                  <a:lnTo>
                    <a:pt x="2254" y="6111"/>
                  </a:lnTo>
                  <a:lnTo>
                    <a:pt x="2245" y="6104"/>
                  </a:lnTo>
                  <a:lnTo>
                    <a:pt x="2239" y="6098"/>
                  </a:lnTo>
                  <a:lnTo>
                    <a:pt x="2230" y="6090"/>
                  </a:lnTo>
                  <a:lnTo>
                    <a:pt x="2224" y="6084"/>
                  </a:lnTo>
                  <a:lnTo>
                    <a:pt x="2215" y="6076"/>
                  </a:lnTo>
                  <a:lnTo>
                    <a:pt x="2209" y="6070"/>
                  </a:lnTo>
                  <a:lnTo>
                    <a:pt x="2201" y="6061"/>
                  </a:lnTo>
                  <a:lnTo>
                    <a:pt x="2195" y="6055"/>
                  </a:lnTo>
                  <a:lnTo>
                    <a:pt x="2187" y="6046"/>
                  </a:lnTo>
                  <a:lnTo>
                    <a:pt x="2181" y="6040"/>
                  </a:lnTo>
                  <a:lnTo>
                    <a:pt x="2174" y="6031"/>
                  </a:lnTo>
                  <a:lnTo>
                    <a:pt x="2168" y="6024"/>
                  </a:lnTo>
                  <a:lnTo>
                    <a:pt x="2161" y="6015"/>
                  </a:lnTo>
                  <a:lnTo>
                    <a:pt x="2156" y="6008"/>
                  </a:lnTo>
                  <a:lnTo>
                    <a:pt x="2149" y="5998"/>
                  </a:lnTo>
                  <a:lnTo>
                    <a:pt x="2144" y="5991"/>
                  </a:lnTo>
                  <a:lnTo>
                    <a:pt x="2137" y="5981"/>
                  </a:lnTo>
                  <a:lnTo>
                    <a:pt x="2133" y="5974"/>
                  </a:lnTo>
                  <a:lnTo>
                    <a:pt x="2127" y="5964"/>
                  </a:lnTo>
                  <a:lnTo>
                    <a:pt x="2119" y="5951"/>
                  </a:lnTo>
                  <a:lnTo>
                    <a:pt x="2113" y="5940"/>
                  </a:lnTo>
                  <a:lnTo>
                    <a:pt x="2109" y="5933"/>
                  </a:lnTo>
                  <a:lnTo>
                    <a:pt x="2104" y="5922"/>
                  </a:lnTo>
                  <a:lnTo>
                    <a:pt x="2100" y="5914"/>
                  </a:lnTo>
                  <a:lnTo>
                    <a:pt x="2096" y="5903"/>
                  </a:lnTo>
                  <a:lnTo>
                    <a:pt x="2092" y="5895"/>
                  </a:lnTo>
                  <a:lnTo>
                    <a:pt x="2088" y="5885"/>
                  </a:lnTo>
                  <a:lnTo>
                    <a:pt x="2084" y="5876"/>
                  </a:lnTo>
                  <a:lnTo>
                    <a:pt x="2080" y="5865"/>
                  </a:lnTo>
                  <a:lnTo>
                    <a:pt x="2077" y="5857"/>
                  </a:lnTo>
                  <a:lnTo>
                    <a:pt x="2074" y="5846"/>
                  </a:lnTo>
                  <a:lnTo>
                    <a:pt x="2071" y="5837"/>
                  </a:lnTo>
                  <a:lnTo>
                    <a:pt x="2068" y="5826"/>
                  </a:lnTo>
                  <a:lnTo>
                    <a:pt x="2065" y="5817"/>
                  </a:lnTo>
                  <a:lnTo>
                    <a:pt x="2063" y="5806"/>
                  </a:lnTo>
                  <a:lnTo>
                    <a:pt x="2061" y="5797"/>
                  </a:lnTo>
                  <a:lnTo>
                    <a:pt x="2058" y="5786"/>
                  </a:lnTo>
                  <a:lnTo>
                    <a:pt x="2056" y="5777"/>
                  </a:lnTo>
                  <a:lnTo>
                    <a:pt x="2054" y="5765"/>
                  </a:lnTo>
                  <a:lnTo>
                    <a:pt x="2053" y="5756"/>
                  </a:lnTo>
                  <a:lnTo>
                    <a:pt x="2051" y="5744"/>
                  </a:lnTo>
                  <a:lnTo>
                    <a:pt x="2050" y="5735"/>
                  </a:lnTo>
                  <a:lnTo>
                    <a:pt x="2049" y="5723"/>
                  </a:lnTo>
                  <a:lnTo>
                    <a:pt x="2048" y="5714"/>
                  </a:lnTo>
                  <a:lnTo>
                    <a:pt x="2048" y="5702"/>
                  </a:lnTo>
                  <a:lnTo>
                    <a:pt x="2047" y="5693"/>
                  </a:lnTo>
                  <a:lnTo>
                    <a:pt x="2047" y="5681"/>
                  </a:lnTo>
                  <a:lnTo>
                    <a:pt x="2047" y="5676"/>
                  </a:lnTo>
                  <a:lnTo>
                    <a:pt x="2047" y="2765"/>
                  </a:lnTo>
                  <a:lnTo>
                    <a:pt x="2047" y="2760"/>
                  </a:lnTo>
                  <a:lnTo>
                    <a:pt x="2047" y="2748"/>
                  </a:lnTo>
                  <a:lnTo>
                    <a:pt x="2048" y="2739"/>
                  </a:lnTo>
                  <a:lnTo>
                    <a:pt x="2048" y="2727"/>
                  </a:lnTo>
                  <a:lnTo>
                    <a:pt x="2049" y="2717"/>
                  </a:lnTo>
                  <a:lnTo>
                    <a:pt x="2050" y="2706"/>
                  </a:lnTo>
                  <a:lnTo>
                    <a:pt x="2051" y="2696"/>
                  </a:lnTo>
                  <a:lnTo>
                    <a:pt x="2053" y="2685"/>
                  </a:lnTo>
                  <a:lnTo>
                    <a:pt x="2054" y="2675"/>
                  </a:lnTo>
                  <a:lnTo>
                    <a:pt x="2056" y="2664"/>
                  </a:lnTo>
                  <a:lnTo>
                    <a:pt x="2058" y="2655"/>
                  </a:lnTo>
                  <a:lnTo>
                    <a:pt x="2061" y="2643"/>
                  </a:lnTo>
                  <a:lnTo>
                    <a:pt x="2063" y="2634"/>
                  </a:lnTo>
                  <a:lnTo>
                    <a:pt x="2066" y="2623"/>
                  </a:lnTo>
                  <a:lnTo>
                    <a:pt x="2068" y="2614"/>
                  </a:lnTo>
                  <a:lnTo>
                    <a:pt x="2071" y="2603"/>
                  </a:lnTo>
                  <a:lnTo>
                    <a:pt x="2074" y="2594"/>
                  </a:lnTo>
                  <a:lnTo>
                    <a:pt x="2078" y="2583"/>
                  </a:lnTo>
                  <a:lnTo>
                    <a:pt x="2081" y="2575"/>
                  </a:lnTo>
                  <a:lnTo>
                    <a:pt x="2085" y="2564"/>
                  </a:lnTo>
                  <a:lnTo>
                    <a:pt x="2088" y="2556"/>
                  </a:lnTo>
                  <a:lnTo>
                    <a:pt x="2092" y="2545"/>
                  </a:lnTo>
                  <a:lnTo>
                    <a:pt x="2096" y="2537"/>
                  </a:lnTo>
                  <a:lnTo>
                    <a:pt x="2101" y="2526"/>
                  </a:lnTo>
                  <a:lnTo>
                    <a:pt x="2104" y="2519"/>
                  </a:lnTo>
                  <a:lnTo>
                    <a:pt x="2110" y="2508"/>
                  </a:lnTo>
                  <a:lnTo>
                    <a:pt x="2113" y="2500"/>
                  </a:lnTo>
                  <a:lnTo>
                    <a:pt x="2119" y="2490"/>
                  </a:lnTo>
                  <a:lnTo>
                    <a:pt x="2126" y="2477"/>
                  </a:lnTo>
                  <a:lnTo>
                    <a:pt x="2133" y="2467"/>
                  </a:lnTo>
                  <a:lnTo>
                    <a:pt x="2137" y="2460"/>
                  </a:lnTo>
                  <a:lnTo>
                    <a:pt x="2144" y="2451"/>
                  </a:lnTo>
                  <a:lnTo>
                    <a:pt x="2149" y="2443"/>
                  </a:lnTo>
                  <a:lnTo>
                    <a:pt x="2155" y="2434"/>
                  </a:lnTo>
                  <a:lnTo>
                    <a:pt x="2161" y="2427"/>
                  </a:lnTo>
                  <a:lnTo>
                    <a:pt x="2168" y="2418"/>
                  </a:lnTo>
                  <a:lnTo>
                    <a:pt x="2173" y="2411"/>
                  </a:lnTo>
                  <a:lnTo>
                    <a:pt x="2181" y="2402"/>
                  </a:lnTo>
                  <a:lnTo>
                    <a:pt x="2186" y="2395"/>
                  </a:lnTo>
                  <a:lnTo>
                    <a:pt x="2194" y="2387"/>
                  </a:lnTo>
                  <a:lnTo>
                    <a:pt x="2200" y="2380"/>
                  </a:lnTo>
                  <a:lnTo>
                    <a:pt x="2208" y="2372"/>
                  </a:lnTo>
                  <a:lnTo>
                    <a:pt x="2215" y="2365"/>
                  </a:lnTo>
                  <a:lnTo>
                    <a:pt x="2223" y="2357"/>
                  </a:lnTo>
                  <a:lnTo>
                    <a:pt x="2230" y="2351"/>
                  </a:lnTo>
                  <a:lnTo>
                    <a:pt x="2238" y="2343"/>
                  </a:lnTo>
                  <a:lnTo>
                    <a:pt x="2245" y="2337"/>
                  </a:lnTo>
                  <a:lnTo>
                    <a:pt x="2254" y="2329"/>
                  </a:lnTo>
                  <a:lnTo>
                    <a:pt x="2262" y="2323"/>
                  </a:lnTo>
                  <a:lnTo>
                    <a:pt x="2271" y="2316"/>
                  </a:lnTo>
                  <a:lnTo>
                    <a:pt x="2279" y="2311"/>
                  </a:lnTo>
                  <a:lnTo>
                    <a:pt x="2288" y="2304"/>
                  </a:lnTo>
                  <a:lnTo>
                    <a:pt x="2296" y="2298"/>
                  </a:lnTo>
                  <a:lnTo>
                    <a:pt x="2306" y="2292"/>
                  </a:lnTo>
                  <a:lnTo>
                    <a:pt x="2314" y="2287"/>
                  </a:lnTo>
                  <a:lnTo>
                    <a:pt x="2324" y="2281"/>
                  </a:lnTo>
                  <a:lnTo>
                    <a:pt x="2334" y="2275"/>
                  </a:lnTo>
                  <a:lnTo>
                    <a:pt x="2344" y="2269"/>
                  </a:lnTo>
                  <a:lnTo>
                    <a:pt x="2352" y="2266"/>
                  </a:lnTo>
                  <a:lnTo>
                    <a:pt x="2363" y="2260"/>
                  </a:lnTo>
                  <a:lnTo>
                    <a:pt x="2370" y="2257"/>
                  </a:lnTo>
                  <a:lnTo>
                    <a:pt x="2381" y="2252"/>
                  </a:lnTo>
                  <a:lnTo>
                    <a:pt x="2389" y="2248"/>
                  </a:lnTo>
                  <a:lnTo>
                    <a:pt x="2400" y="2244"/>
                  </a:lnTo>
                  <a:lnTo>
                    <a:pt x="2408" y="2241"/>
                  </a:lnTo>
                  <a:lnTo>
                    <a:pt x="2419" y="2237"/>
                  </a:lnTo>
                  <a:lnTo>
                    <a:pt x="2427" y="2234"/>
                  </a:lnTo>
                  <a:lnTo>
                    <a:pt x="2438" y="2230"/>
                  </a:lnTo>
                  <a:lnTo>
                    <a:pt x="2447" y="2227"/>
                  </a:lnTo>
                  <a:lnTo>
                    <a:pt x="2458" y="2224"/>
                  </a:lnTo>
                  <a:lnTo>
                    <a:pt x="2467" y="2222"/>
                  </a:lnTo>
                  <a:lnTo>
                    <a:pt x="2478" y="2219"/>
                  </a:lnTo>
                  <a:lnTo>
                    <a:pt x="2487" y="2217"/>
                  </a:lnTo>
                  <a:lnTo>
                    <a:pt x="2499" y="2214"/>
                  </a:lnTo>
                  <a:lnTo>
                    <a:pt x="2508" y="2212"/>
                  </a:lnTo>
                  <a:lnTo>
                    <a:pt x="2519" y="2210"/>
                  </a:lnTo>
                  <a:lnTo>
                    <a:pt x="2529" y="2209"/>
                  </a:lnTo>
                  <a:lnTo>
                    <a:pt x="2540" y="2207"/>
                  </a:lnTo>
                  <a:lnTo>
                    <a:pt x="2550" y="2206"/>
                  </a:lnTo>
                  <a:lnTo>
                    <a:pt x="2561" y="2205"/>
                  </a:lnTo>
                  <a:lnTo>
                    <a:pt x="2571" y="2204"/>
                  </a:lnTo>
                  <a:lnTo>
                    <a:pt x="2583" y="2204"/>
                  </a:lnTo>
                  <a:lnTo>
                    <a:pt x="2592" y="2203"/>
                  </a:lnTo>
                  <a:close/>
                  <a:moveTo>
                    <a:pt x="2554" y="5704"/>
                  </a:moveTo>
                  <a:lnTo>
                    <a:pt x="2555" y="5707"/>
                  </a:lnTo>
                  <a:lnTo>
                    <a:pt x="2557" y="5709"/>
                  </a:lnTo>
                  <a:lnTo>
                    <a:pt x="2559" y="5711"/>
                  </a:lnTo>
                  <a:lnTo>
                    <a:pt x="2560" y="5713"/>
                  </a:lnTo>
                  <a:lnTo>
                    <a:pt x="2562" y="5715"/>
                  </a:lnTo>
                  <a:lnTo>
                    <a:pt x="2564" y="5717"/>
                  </a:lnTo>
                  <a:lnTo>
                    <a:pt x="2566" y="5719"/>
                  </a:lnTo>
                  <a:lnTo>
                    <a:pt x="2568" y="5721"/>
                  </a:lnTo>
                  <a:lnTo>
                    <a:pt x="2570" y="5723"/>
                  </a:lnTo>
                  <a:lnTo>
                    <a:pt x="2572" y="5725"/>
                  </a:lnTo>
                  <a:lnTo>
                    <a:pt x="2574" y="5726"/>
                  </a:lnTo>
                  <a:lnTo>
                    <a:pt x="2576" y="5728"/>
                  </a:lnTo>
                  <a:lnTo>
                    <a:pt x="2578" y="5730"/>
                  </a:lnTo>
                  <a:lnTo>
                    <a:pt x="2579" y="5730"/>
                  </a:lnTo>
                  <a:lnTo>
                    <a:pt x="2581" y="5731"/>
                  </a:lnTo>
                  <a:lnTo>
                    <a:pt x="2584" y="5732"/>
                  </a:lnTo>
                  <a:lnTo>
                    <a:pt x="2587" y="5733"/>
                  </a:lnTo>
                  <a:lnTo>
                    <a:pt x="2589" y="5734"/>
                  </a:lnTo>
                  <a:lnTo>
                    <a:pt x="2592" y="5735"/>
                  </a:lnTo>
                  <a:lnTo>
                    <a:pt x="2594" y="5736"/>
                  </a:lnTo>
                  <a:lnTo>
                    <a:pt x="2596" y="5736"/>
                  </a:lnTo>
                  <a:lnTo>
                    <a:pt x="2599" y="5737"/>
                  </a:lnTo>
                  <a:lnTo>
                    <a:pt x="2601" y="5737"/>
                  </a:lnTo>
                  <a:lnTo>
                    <a:pt x="2603" y="5738"/>
                  </a:lnTo>
                  <a:lnTo>
                    <a:pt x="2605" y="5738"/>
                  </a:lnTo>
                  <a:lnTo>
                    <a:pt x="2607" y="5738"/>
                  </a:lnTo>
                  <a:lnTo>
                    <a:pt x="2611" y="5738"/>
                  </a:lnTo>
                  <a:lnTo>
                    <a:pt x="7389" y="5738"/>
                  </a:lnTo>
                  <a:lnTo>
                    <a:pt x="7393" y="5738"/>
                  </a:lnTo>
                  <a:lnTo>
                    <a:pt x="7395" y="5738"/>
                  </a:lnTo>
                  <a:lnTo>
                    <a:pt x="7397" y="5738"/>
                  </a:lnTo>
                  <a:lnTo>
                    <a:pt x="7399" y="5737"/>
                  </a:lnTo>
                  <a:lnTo>
                    <a:pt x="7401" y="5737"/>
                  </a:lnTo>
                  <a:lnTo>
                    <a:pt x="7404" y="5736"/>
                  </a:lnTo>
                  <a:lnTo>
                    <a:pt x="7406" y="5736"/>
                  </a:lnTo>
                  <a:lnTo>
                    <a:pt x="7408" y="5735"/>
                  </a:lnTo>
                  <a:lnTo>
                    <a:pt x="7411" y="5734"/>
                  </a:lnTo>
                  <a:lnTo>
                    <a:pt x="7413" y="5733"/>
                  </a:lnTo>
                  <a:lnTo>
                    <a:pt x="7416" y="5732"/>
                  </a:lnTo>
                  <a:lnTo>
                    <a:pt x="7419" y="5731"/>
                  </a:lnTo>
                  <a:lnTo>
                    <a:pt x="7421" y="5730"/>
                  </a:lnTo>
                  <a:lnTo>
                    <a:pt x="7422" y="5730"/>
                  </a:lnTo>
                  <a:lnTo>
                    <a:pt x="7424" y="5728"/>
                  </a:lnTo>
                  <a:lnTo>
                    <a:pt x="7426" y="5726"/>
                  </a:lnTo>
                  <a:lnTo>
                    <a:pt x="7428" y="5725"/>
                  </a:lnTo>
                  <a:lnTo>
                    <a:pt x="7430" y="5723"/>
                  </a:lnTo>
                  <a:lnTo>
                    <a:pt x="7432" y="5721"/>
                  </a:lnTo>
                  <a:lnTo>
                    <a:pt x="7434" y="5719"/>
                  </a:lnTo>
                  <a:lnTo>
                    <a:pt x="7436" y="5717"/>
                  </a:lnTo>
                  <a:lnTo>
                    <a:pt x="7438" y="5715"/>
                  </a:lnTo>
                  <a:lnTo>
                    <a:pt x="7440" y="5713"/>
                  </a:lnTo>
                  <a:lnTo>
                    <a:pt x="7441" y="5711"/>
                  </a:lnTo>
                  <a:lnTo>
                    <a:pt x="7443" y="5709"/>
                  </a:lnTo>
                  <a:lnTo>
                    <a:pt x="7445" y="5707"/>
                  </a:lnTo>
                  <a:lnTo>
                    <a:pt x="7446" y="5704"/>
                  </a:lnTo>
                  <a:lnTo>
                    <a:pt x="7447" y="5701"/>
                  </a:lnTo>
                  <a:lnTo>
                    <a:pt x="7448" y="5699"/>
                  </a:lnTo>
                  <a:lnTo>
                    <a:pt x="7449" y="5696"/>
                  </a:lnTo>
                  <a:lnTo>
                    <a:pt x="7450" y="5693"/>
                  </a:lnTo>
                  <a:lnTo>
                    <a:pt x="7451" y="5691"/>
                  </a:lnTo>
                  <a:lnTo>
                    <a:pt x="7451" y="5688"/>
                  </a:lnTo>
                  <a:lnTo>
                    <a:pt x="7452" y="5686"/>
                  </a:lnTo>
                  <a:lnTo>
                    <a:pt x="7452" y="5684"/>
                  </a:lnTo>
                  <a:lnTo>
                    <a:pt x="7453" y="5682"/>
                  </a:lnTo>
                  <a:lnTo>
                    <a:pt x="7453" y="5680"/>
                  </a:lnTo>
                  <a:lnTo>
                    <a:pt x="7453" y="5678"/>
                  </a:lnTo>
                  <a:lnTo>
                    <a:pt x="7453" y="5674"/>
                  </a:lnTo>
                  <a:lnTo>
                    <a:pt x="7453" y="2767"/>
                  </a:lnTo>
                  <a:lnTo>
                    <a:pt x="7453" y="2763"/>
                  </a:lnTo>
                  <a:lnTo>
                    <a:pt x="7453" y="2761"/>
                  </a:lnTo>
                  <a:lnTo>
                    <a:pt x="7453" y="2759"/>
                  </a:lnTo>
                  <a:lnTo>
                    <a:pt x="7452" y="2757"/>
                  </a:lnTo>
                  <a:lnTo>
                    <a:pt x="7452" y="2755"/>
                  </a:lnTo>
                  <a:lnTo>
                    <a:pt x="7451" y="2752"/>
                  </a:lnTo>
                  <a:lnTo>
                    <a:pt x="7451" y="2750"/>
                  </a:lnTo>
                  <a:lnTo>
                    <a:pt x="7450" y="2748"/>
                  </a:lnTo>
                  <a:lnTo>
                    <a:pt x="7449" y="2745"/>
                  </a:lnTo>
                  <a:lnTo>
                    <a:pt x="7448" y="2743"/>
                  </a:lnTo>
                  <a:lnTo>
                    <a:pt x="7447" y="2740"/>
                  </a:lnTo>
                  <a:lnTo>
                    <a:pt x="7446" y="2737"/>
                  </a:lnTo>
                  <a:lnTo>
                    <a:pt x="7445" y="2735"/>
                  </a:lnTo>
                  <a:lnTo>
                    <a:pt x="7445" y="2734"/>
                  </a:lnTo>
                  <a:lnTo>
                    <a:pt x="7445" y="2734"/>
                  </a:lnTo>
                  <a:lnTo>
                    <a:pt x="7443" y="2732"/>
                  </a:lnTo>
                  <a:lnTo>
                    <a:pt x="7441" y="2729"/>
                  </a:lnTo>
                  <a:lnTo>
                    <a:pt x="7439" y="2727"/>
                  </a:lnTo>
                  <a:lnTo>
                    <a:pt x="7437" y="2725"/>
                  </a:lnTo>
                  <a:lnTo>
                    <a:pt x="7436" y="2723"/>
                  </a:lnTo>
                  <a:lnTo>
                    <a:pt x="7434" y="2721"/>
                  </a:lnTo>
                  <a:lnTo>
                    <a:pt x="7432" y="2719"/>
                  </a:lnTo>
                  <a:lnTo>
                    <a:pt x="7430" y="2717"/>
                  </a:lnTo>
                  <a:lnTo>
                    <a:pt x="7429" y="2716"/>
                  </a:lnTo>
                  <a:lnTo>
                    <a:pt x="7427" y="2715"/>
                  </a:lnTo>
                  <a:lnTo>
                    <a:pt x="7425" y="2714"/>
                  </a:lnTo>
                  <a:lnTo>
                    <a:pt x="7424" y="2713"/>
                  </a:lnTo>
                  <a:lnTo>
                    <a:pt x="7423" y="2712"/>
                  </a:lnTo>
                  <a:lnTo>
                    <a:pt x="7421" y="2711"/>
                  </a:lnTo>
                  <a:lnTo>
                    <a:pt x="7419" y="2710"/>
                  </a:lnTo>
                  <a:lnTo>
                    <a:pt x="7416" y="2709"/>
                  </a:lnTo>
                  <a:lnTo>
                    <a:pt x="7413" y="2708"/>
                  </a:lnTo>
                  <a:lnTo>
                    <a:pt x="7411" y="2707"/>
                  </a:lnTo>
                  <a:lnTo>
                    <a:pt x="7408" y="2706"/>
                  </a:lnTo>
                  <a:lnTo>
                    <a:pt x="7406" y="2705"/>
                  </a:lnTo>
                  <a:lnTo>
                    <a:pt x="7404" y="2705"/>
                  </a:lnTo>
                  <a:lnTo>
                    <a:pt x="7401" y="2704"/>
                  </a:lnTo>
                  <a:lnTo>
                    <a:pt x="7399" y="2704"/>
                  </a:lnTo>
                  <a:lnTo>
                    <a:pt x="7397" y="2703"/>
                  </a:lnTo>
                  <a:lnTo>
                    <a:pt x="7395" y="2703"/>
                  </a:lnTo>
                  <a:lnTo>
                    <a:pt x="7393" y="2703"/>
                  </a:lnTo>
                  <a:lnTo>
                    <a:pt x="7389" y="2703"/>
                  </a:lnTo>
                  <a:lnTo>
                    <a:pt x="2611" y="2703"/>
                  </a:lnTo>
                  <a:lnTo>
                    <a:pt x="2607" y="2703"/>
                  </a:lnTo>
                  <a:lnTo>
                    <a:pt x="2605" y="2703"/>
                  </a:lnTo>
                  <a:lnTo>
                    <a:pt x="2603" y="2703"/>
                  </a:lnTo>
                  <a:lnTo>
                    <a:pt x="2601" y="2704"/>
                  </a:lnTo>
                  <a:lnTo>
                    <a:pt x="2599" y="2704"/>
                  </a:lnTo>
                  <a:lnTo>
                    <a:pt x="2596" y="2705"/>
                  </a:lnTo>
                  <a:lnTo>
                    <a:pt x="2594" y="2705"/>
                  </a:lnTo>
                  <a:lnTo>
                    <a:pt x="2592" y="2706"/>
                  </a:lnTo>
                  <a:lnTo>
                    <a:pt x="2589" y="2707"/>
                  </a:lnTo>
                  <a:lnTo>
                    <a:pt x="2587" y="2708"/>
                  </a:lnTo>
                  <a:lnTo>
                    <a:pt x="2584" y="2709"/>
                  </a:lnTo>
                  <a:lnTo>
                    <a:pt x="2581" y="2710"/>
                  </a:lnTo>
                  <a:lnTo>
                    <a:pt x="2579" y="2711"/>
                  </a:lnTo>
                  <a:lnTo>
                    <a:pt x="2577" y="2712"/>
                  </a:lnTo>
                  <a:lnTo>
                    <a:pt x="2576" y="2713"/>
                  </a:lnTo>
                  <a:lnTo>
                    <a:pt x="2575" y="2714"/>
                  </a:lnTo>
                  <a:lnTo>
                    <a:pt x="2573" y="2715"/>
                  </a:lnTo>
                  <a:lnTo>
                    <a:pt x="2571" y="2716"/>
                  </a:lnTo>
                  <a:lnTo>
                    <a:pt x="2570" y="2717"/>
                  </a:lnTo>
                  <a:lnTo>
                    <a:pt x="2568" y="2719"/>
                  </a:lnTo>
                  <a:lnTo>
                    <a:pt x="2566" y="2721"/>
                  </a:lnTo>
                  <a:lnTo>
                    <a:pt x="2564" y="2723"/>
                  </a:lnTo>
                  <a:lnTo>
                    <a:pt x="2563" y="2725"/>
                  </a:lnTo>
                  <a:lnTo>
                    <a:pt x="2561" y="2727"/>
                  </a:lnTo>
                  <a:lnTo>
                    <a:pt x="2559" y="2729"/>
                  </a:lnTo>
                  <a:lnTo>
                    <a:pt x="2557" y="2732"/>
                  </a:lnTo>
                  <a:lnTo>
                    <a:pt x="2555" y="2734"/>
                  </a:lnTo>
                  <a:lnTo>
                    <a:pt x="2555" y="2734"/>
                  </a:lnTo>
                  <a:lnTo>
                    <a:pt x="2555" y="2735"/>
                  </a:lnTo>
                  <a:lnTo>
                    <a:pt x="2554" y="2737"/>
                  </a:lnTo>
                  <a:lnTo>
                    <a:pt x="2553" y="2740"/>
                  </a:lnTo>
                  <a:lnTo>
                    <a:pt x="2552" y="2743"/>
                  </a:lnTo>
                  <a:lnTo>
                    <a:pt x="2551" y="2745"/>
                  </a:lnTo>
                  <a:lnTo>
                    <a:pt x="2550" y="2748"/>
                  </a:lnTo>
                  <a:lnTo>
                    <a:pt x="2549" y="2750"/>
                  </a:lnTo>
                  <a:lnTo>
                    <a:pt x="2549" y="2752"/>
                  </a:lnTo>
                  <a:lnTo>
                    <a:pt x="2548" y="2755"/>
                  </a:lnTo>
                  <a:lnTo>
                    <a:pt x="2548" y="2757"/>
                  </a:lnTo>
                  <a:lnTo>
                    <a:pt x="2547" y="2759"/>
                  </a:lnTo>
                  <a:lnTo>
                    <a:pt x="2547" y="2761"/>
                  </a:lnTo>
                  <a:lnTo>
                    <a:pt x="2547" y="2763"/>
                  </a:lnTo>
                  <a:lnTo>
                    <a:pt x="2547" y="2767"/>
                  </a:lnTo>
                  <a:lnTo>
                    <a:pt x="2547" y="5674"/>
                  </a:lnTo>
                  <a:lnTo>
                    <a:pt x="2547" y="5678"/>
                  </a:lnTo>
                  <a:lnTo>
                    <a:pt x="2547" y="5680"/>
                  </a:lnTo>
                  <a:lnTo>
                    <a:pt x="2547" y="5682"/>
                  </a:lnTo>
                  <a:lnTo>
                    <a:pt x="2548" y="5684"/>
                  </a:lnTo>
                  <a:lnTo>
                    <a:pt x="2548" y="5686"/>
                  </a:lnTo>
                  <a:lnTo>
                    <a:pt x="2549" y="5688"/>
                  </a:lnTo>
                  <a:lnTo>
                    <a:pt x="2549" y="5691"/>
                  </a:lnTo>
                  <a:lnTo>
                    <a:pt x="2550" y="5693"/>
                  </a:lnTo>
                  <a:lnTo>
                    <a:pt x="2551" y="5696"/>
                  </a:lnTo>
                  <a:lnTo>
                    <a:pt x="2552" y="5699"/>
                  </a:lnTo>
                  <a:lnTo>
                    <a:pt x="2553" y="5701"/>
                  </a:lnTo>
                  <a:lnTo>
                    <a:pt x="2554" y="5704"/>
                  </a:lnTo>
                  <a:close/>
                  <a:moveTo>
                    <a:pt x="3012" y="2927"/>
                  </a:moveTo>
                  <a:lnTo>
                    <a:pt x="3018" y="2927"/>
                  </a:lnTo>
                  <a:lnTo>
                    <a:pt x="3022" y="2927"/>
                  </a:lnTo>
                  <a:lnTo>
                    <a:pt x="3025" y="2927"/>
                  </a:lnTo>
                  <a:lnTo>
                    <a:pt x="6975" y="2927"/>
                  </a:lnTo>
                  <a:lnTo>
                    <a:pt x="6978" y="2927"/>
                  </a:lnTo>
                  <a:lnTo>
                    <a:pt x="6982" y="2927"/>
                  </a:lnTo>
                  <a:lnTo>
                    <a:pt x="6988" y="2927"/>
                  </a:lnTo>
                  <a:lnTo>
                    <a:pt x="6992" y="2928"/>
                  </a:lnTo>
                  <a:lnTo>
                    <a:pt x="6997" y="2928"/>
                  </a:lnTo>
                  <a:lnTo>
                    <a:pt x="7001" y="2928"/>
                  </a:lnTo>
                  <a:lnTo>
                    <a:pt x="7007" y="2929"/>
                  </a:lnTo>
                  <a:lnTo>
                    <a:pt x="7011" y="2930"/>
                  </a:lnTo>
                  <a:lnTo>
                    <a:pt x="7016" y="2930"/>
                  </a:lnTo>
                  <a:lnTo>
                    <a:pt x="7020" y="2931"/>
                  </a:lnTo>
                  <a:lnTo>
                    <a:pt x="7025" y="2932"/>
                  </a:lnTo>
                  <a:lnTo>
                    <a:pt x="7029" y="2933"/>
                  </a:lnTo>
                  <a:lnTo>
                    <a:pt x="7035" y="2934"/>
                  </a:lnTo>
                  <a:lnTo>
                    <a:pt x="7038" y="2935"/>
                  </a:lnTo>
                  <a:lnTo>
                    <a:pt x="7044" y="2937"/>
                  </a:lnTo>
                  <a:lnTo>
                    <a:pt x="7047" y="2938"/>
                  </a:lnTo>
                  <a:lnTo>
                    <a:pt x="7053" y="2939"/>
                  </a:lnTo>
                  <a:lnTo>
                    <a:pt x="7056" y="2941"/>
                  </a:lnTo>
                  <a:lnTo>
                    <a:pt x="7061" y="2942"/>
                  </a:lnTo>
                  <a:lnTo>
                    <a:pt x="7065" y="2944"/>
                  </a:lnTo>
                  <a:lnTo>
                    <a:pt x="7070" y="2946"/>
                  </a:lnTo>
                  <a:lnTo>
                    <a:pt x="7073" y="2947"/>
                  </a:lnTo>
                  <a:lnTo>
                    <a:pt x="7078" y="2949"/>
                  </a:lnTo>
                  <a:lnTo>
                    <a:pt x="7082" y="2951"/>
                  </a:lnTo>
                  <a:lnTo>
                    <a:pt x="7087" y="2953"/>
                  </a:lnTo>
                  <a:lnTo>
                    <a:pt x="7090" y="2955"/>
                  </a:lnTo>
                  <a:lnTo>
                    <a:pt x="7095" y="2957"/>
                  </a:lnTo>
                  <a:lnTo>
                    <a:pt x="7098" y="2959"/>
                  </a:lnTo>
                  <a:lnTo>
                    <a:pt x="7103" y="2962"/>
                  </a:lnTo>
                  <a:lnTo>
                    <a:pt x="7106" y="2964"/>
                  </a:lnTo>
                  <a:lnTo>
                    <a:pt x="7111" y="2967"/>
                  </a:lnTo>
                  <a:lnTo>
                    <a:pt x="7115" y="2969"/>
                  </a:lnTo>
                  <a:lnTo>
                    <a:pt x="7120" y="2972"/>
                  </a:lnTo>
                  <a:lnTo>
                    <a:pt x="7123" y="2974"/>
                  </a:lnTo>
                  <a:lnTo>
                    <a:pt x="7127" y="2978"/>
                  </a:lnTo>
                  <a:lnTo>
                    <a:pt x="7131" y="2980"/>
                  </a:lnTo>
                  <a:lnTo>
                    <a:pt x="7135" y="2984"/>
                  </a:lnTo>
                  <a:lnTo>
                    <a:pt x="7138" y="2986"/>
                  </a:lnTo>
                  <a:lnTo>
                    <a:pt x="7143" y="2990"/>
                  </a:lnTo>
                  <a:lnTo>
                    <a:pt x="7145" y="2993"/>
                  </a:lnTo>
                  <a:lnTo>
                    <a:pt x="7150" y="2997"/>
                  </a:lnTo>
                  <a:lnTo>
                    <a:pt x="7153" y="2999"/>
                  </a:lnTo>
                  <a:lnTo>
                    <a:pt x="7157" y="3003"/>
                  </a:lnTo>
                  <a:lnTo>
                    <a:pt x="7159" y="3006"/>
                  </a:lnTo>
                  <a:lnTo>
                    <a:pt x="7163" y="3011"/>
                  </a:lnTo>
                  <a:lnTo>
                    <a:pt x="7166" y="3013"/>
                  </a:lnTo>
                  <a:lnTo>
                    <a:pt x="7170" y="3018"/>
                  </a:lnTo>
                  <a:lnTo>
                    <a:pt x="7172" y="3021"/>
                  </a:lnTo>
                  <a:lnTo>
                    <a:pt x="7176" y="3025"/>
                  </a:lnTo>
                  <a:lnTo>
                    <a:pt x="7178" y="3029"/>
                  </a:lnTo>
                  <a:lnTo>
                    <a:pt x="7182" y="3033"/>
                  </a:lnTo>
                  <a:lnTo>
                    <a:pt x="7184" y="3036"/>
                  </a:lnTo>
                  <a:lnTo>
                    <a:pt x="7187" y="3041"/>
                  </a:lnTo>
                  <a:lnTo>
                    <a:pt x="7189" y="3045"/>
                  </a:lnTo>
                  <a:lnTo>
                    <a:pt x="7192" y="3050"/>
                  </a:lnTo>
                  <a:lnTo>
                    <a:pt x="7194" y="3053"/>
                  </a:lnTo>
                  <a:lnTo>
                    <a:pt x="7197" y="3058"/>
                  </a:lnTo>
                  <a:lnTo>
                    <a:pt x="7199" y="3061"/>
                  </a:lnTo>
                  <a:lnTo>
                    <a:pt x="7201" y="3066"/>
                  </a:lnTo>
                  <a:lnTo>
                    <a:pt x="7203" y="3069"/>
                  </a:lnTo>
                  <a:lnTo>
                    <a:pt x="7205" y="3074"/>
                  </a:lnTo>
                  <a:lnTo>
                    <a:pt x="7207" y="3078"/>
                  </a:lnTo>
                  <a:lnTo>
                    <a:pt x="7209" y="3083"/>
                  </a:lnTo>
                  <a:lnTo>
                    <a:pt x="7210" y="3086"/>
                  </a:lnTo>
                  <a:lnTo>
                    <a:pt x="7212" y="3091"/>
                  </a:lnTo>
                  <a:lnTo>
                    <a:pt x="7214" y="3095"/>
                  </a:lnTo>
                  <a:lnTo>
                    <a:pt x="7215" y="3100"/>
                  </a:lnTo>
                  <a:lnTo>
                    <a:pt x="7217" y="3103"/>
                  </a:lnTo>
                  <a:lnTo>
                    <a:pt x="7218" y="3109"/>
                  </a:lnTo>
                  <a:lnTo>
                    <a:pt x="7219" y="3112"/>
                  </a:lnTo>
                  <a:lnTo>
                    <a:pt x="7221" y="3118"/>
                  </a:lnTo>
                  <a:lnTo>
                    <a:pt x="7222" y="3121"/>
                  </a:lnTo>
                  <a:lnTo>
                    <a:pt x="7223" y="3127"/>
                  </a:lnTo>
                  <a:lnTo>
                    <a:pt x="7224" y="3131"/>
                  </a:lnTo>
                  <a:lnTo>
                    <a:pt x="7225" y="3136"/>
                  </a:lnTo>
                  <a:lnTo>
                    <a:pt x="7226" y="3140"/>
                  </a:lnTo>
                  <a:lnTo>
                    <a:pt x="7226" y="3145"/>
                  </a:lnTo>
                  <a:lnTo>
                    <a:pt x="7227" y="3149"/>
                  </a:lnTo>
                  <a:lnTo>
                    <a:pt x="7228" y="3155"/>
                  </a:lnTo>
                  <a:lnTo>
                    <a:pt x="7228" y="3159"/>
                  </a:lnTo>
                  <a:lnTo>
                    <a:pt x="7228" y="3164"/>
                  </a:lnTo>
                  <a:lnTo>
                    <a:pt x="7229" y="3168"/>
                  </a:lnTo>
                  <a:lnTo>
                    <a:pt x="7229" y="3174"/>
                  </a:lnTo>
                  <a:lnTo>
                    <a:pt x="7229" y="3178"/>
                  </a:lnTo>
                  <a:lnTo>
                    <a:pt x="7229" y="3181"/>
                  </a:lnTo>
                  <a:lnTo>
                    <a:pt x="7229" y="5260"/>
                  </a:lnTo>
                  <a:lnTo>
                    <a:pt x="7229" y="5263"/>
                  </a:lnTo>
                  <a:lnTo>
                    <a:pt x="7229" y="5267"/>
                  </a:lnTo>
                  <a:lnTo>
                    <a:pt x="7229" y="5273"/>
                  </a:lnTo>
                  <a:lnTo>
                    <a:pt x="7228" y="5277"/>
                  </a:lnTo>
                  <a:lnTo>
                    <a:pt x="7228" y="5282"/>
                  </a:lnTo>
                  <a:lnTo>
                    <a:pt x="7228" y="5286"/>
                  </a:lnTo>
                  <a:lnTo>
                    <a:pt x="7227" y="5292"/>
                  </a:lnTo>
                  <a:lnTo>
                    <a:pt x="7226" y="5296"/>
                  </a:lnTo>
                  <a:lnTo>
                    <a:pt x="7226" y="5301"/>
                  </a:lnTo>
                  <a:lnTo>
                    <a:pt x="7225" y="5305"/>
                  </a:lnTo>
                  <a:lnTo>
                    <a:pt x="7224" y="5310"/>
                  </a:lnTo>
                  <a:lnTo>
                    <a:pt x="7223" y="5314"/>
                  </a:lnTo>
                  <a:lnTo>
                    <a:pt x="7222" y="5320"/>
                  </a:lnTo>
                  <a:lnTo>
                    <a:pt x="7221" y="5323"/>
                  </a:lnTo>
                  <a:lnTo>
                    <a:pt x="7219" y="5329"/>
                  </a:lnTo>
                  <a:lnTo>
                    <a:pt x="7218" y="5332"/>
                  </a:lnTo>
                  <a:lnTo>
                    <a:pt x="7217" y="5338"/>
                  </a:lnTo>
                  <a:lnTo>
                    <a:pt x="7215" y="5341"/>
                  </a:lnTo>
                  <a:lnTo>
                    <a:pt x="7214" y="5346"/>
                  </a:lnTo>
                  <a:lnTo>
                    <a:pt x="7212" y="5350"/>
                  </a:lnTo>
                  <a:lnTo>
                    <a:pt x="7210" y="5355"/>
                  </a:lnTo>
                  <a:lnTo>
                    <a:pt x="7209" y="5358"/>
                  </a:lnTo>
                  <a:lnTo>
                    <a:pt x="7207" y="5363"/>
                  </a:lnTo>
                  <a:lnTo>
                    <a:pt x="7205" y="5367"/>
                  </a:lnTo>
                  <a:lnTo>
                    <a:pt x="7203" y="5372"/>
                  </a:lnTo>
                  <a:lnTo>
                    <a:pt x="7201" y="5375"/>
                  </a:lnTo>
                  <a:lnTo>
                    <a:pt x="7199" y="5380"/>
                  </a:lnTo>
                  <a:lnTo>
                    <a:pt x="7197" y="5383"/>
                  </a:lnTo>
                  <a:lnTo>
                    <a:pt x="7194" y="5388"/>
                  </a:lnTo>
                  <a:lnTo>
                    <a:pt x="7192" y="5391"/>
                  </a:lnTo>
                  <a:lnTo>
                    <a:pt x="7189" y="5396"/>
                  </a:lnTo>
                  <a:lnTo>
                    <a:pt x="7187" y="5400"/>
                  </a:lnTo>
                  <a:lnTo>
                    <a:pt x="7184" y="5405"/>
                  </a:lnTo>
                  <a:lnTo>
                    <a:pt x="7182" y="5408"/>
                  </a:lnTo>
                  <a:lnTo>
                    <a:pt x="7178" y="5412"/>
                  </a:lnTo>
                  <a:lnTo>
                    <a:pt x="7176" y="5416"/>
                  </a:lnTo>
                  <a:lnTo>
                    <a:pt x="7172" y="5420"/>
                  </a:lnTo>
                  <a:lnTo>
                    <a:pt x="7170" y="5423"/>
                  </a:lnTo>
                  <a:lnTo>
                    <a:pt x="7166" y="5428"/>
                  </a:lnTo>
                  <a:lnTo>
                    <a:pt x="7163" y="5430"/>
                  </a:lnTo>
                  <a:lnTo>
                    <a:pt x="7159" y="5435"/>
                  </a:lnTo>
                  <a:lnTo>
                    <a:pt x="7157" y="5438"/>
                  </a:lnTo>
                  <a:lnTo>
                    <a:pt x="7153" y="5442"/>
                  </a:lnTo>
                  <a:lnTo>
                    <a:pt x="7150" y="5444"/>
                  </a:lnTo>
                  <a:lnTo>
                    <a:pt x="7145" y="5448"/>
                  </a:lnTo>
                  <a:lnTo>
                    <a:pt x="7143" y="5451"/>
                  </a:lnTo>
                  <a:lnTo>
                    <a:pt x="7138" y="5455"/>
                  </a:lnTo>
                  <a:lnTo>
                    <a:pt x="7135" y="5457"/>
                  </a:lnTo>
                  <a:lnTo>
                    <a:pt x="7131" y="5461"/>
                  </a:lnTo>
                  <a:lnTo>
                    <a:pt x="7127" y="5463"/>
                  </a:lnTo>
                  <a:lnTo>
                    <a:pt x="7123" y="5467"/>
                  </a:lnTo>
                  <a:lnTo>
                    <a:pt x="7120" y="5469"/>
                  </a:lnTo>
                  <a:lnTo>
                    <a:pt x="7115" y="5472"/>
                  </a:lnTo>
                  <a:lnTo>
                    <a:pt x="7111" y="5474"/>
                  </a:lnTo>
                  <a:lnTo>
                    <a:pt x="7106" y="5477"/>
                  </a:lnTo>
                  <a:lnTo>
                    <a:pt x="7103" y="5479"/>
                  </a:lnTo>
                  <a:lnTo>
                    <a:pt x="7098" y="5482"/>
                  </a:lnTo>
                  <a:lnTo>
                    <a:pt x="7095" y="5484"/>
                  </a:lnTo>
                  <a:lnTo>
                    <a:pt x="7090" y="5486"/>
                  </a:lnTo>
                  <a:lnTo>
                    <a:pt x="7087" y="5488"/>
                  </a:lnTo>
                  <a:lnTo>
                    <a:pt x="7082" y="5490"/>
                  </a:lnTo>
                  <a:lnTo>
                    <a:pt x="7078" y="5492"/>
                  </a:lnTo>
                  <a:lnTo>
                    <a:pt x="7073" y="5494"/>
                  </a:lnTo>
                  <a:lnTo>
                    <a:pt x="7070" y="5495"/>
                  </a:lnTo>
                  <a:lnTo>
                    <a:pt x="7065" y="5497"/>
                  </a:lnTo>
                  <a:lnTo>
                    <a:pt x="7061" y="5499"/>
                  </a:lnTo>
                  <a:lnTo>
                    <a:pt x="7056" y="5500"/>
                  </a:lnTo>
                  <a:lnTo>
                    <a:pt x="7053" y="5502"/>
                  </a:lnTo>
                  <a:lnTo>
                    <a:pt x="7047" y="5503"/>
                  </a:lnTo>
                  <a:lnTo>
                    <a:pt x="7044" y="5504"/>
                  </a:lnTo>
                  <a:lnTo>
                    <a:pt x="7038" y="5506"/>
                  </a:lnTo>
                  <a:lnTo>
                    <a:pt x="7035" y="5507"/>
                  </a:lnTo>
                  <a:lnTo>
                    <a:pt x="7029" y="5508"/>
                  </a:lnTo>
                  <a:lnTo>
                    <a:pt x="7025" y="5509"/>
                  </a:lnTo>
                  <a:lnTo>
                    <a:pt x="7020" y="5510"/>
                  </a:lnTo>
                  <a:lnTo>
                    <a:pt x="7016" y="5511"/>
                  </a:lnTo>
                  <a:lnTo>
                    <a:pt x="7011" y="5511"/>
                  </a:lnTo>
                  <a:lnTo>
                    <a:pt x="7007" y="5512"/>
                  </a:lnTo>
                  <a:lnTo>
                    <a:pt x="7001" y="5513"/>
                  </a:lnTo>
                  <a:lnTo>
                    <a:pt x="6997" y="5513"/>
                  </a:lnTo>
                  <a:lnTo>
                    <a:pt x="6992" y="5513"/>
                  </a:lnTo>
                  <a:lnTo>
                    <a:pt x="6988" y="5514"/>
                  </a:lnTo>
                  <a:lnTo>
                    <a:pt x="6982" y="5514"/>
                  </a:lnTo>
                  <a:lnTo>
                    <a:pt x="6978" y="5514"/>
                  </a:lnTo>
                  <a:lnTo>
                    <a:pt x="6975" y="5514"/>
                  </a:lnTo>
                  <a:lnTo>
                    <a:pt x="3025" y="5514"/>
                  </a:lnTo>
                  <a:lnTo>
                    <a:pt x="3022" y="5514"/>
                  </a:lnTo>
                  <a:lnTo>
                    <a:pt x="3018" y="5514"/>
                  </a:lnTo>
                  <a:lnTo>
                    <a:pt x="3012" y="5514"/>
                  </a:lnTo>
                  <a:lnTo>
                    <a:pt x="3008" y="5513"/>
                  </a:lnTo>
                  <a:lnTo>
                    <a:pt x="3003" y="5513"/>
                  </a:lnTo>
                  <a:lnTo>
                    <a:pt x="2999" y="5513"/>
                  </a:lnTo>
                  <a:lnTo>
                    <a:pt x="2993" y="5512"/>
                  </a:lnTo>
                  <a:lnTo>
                    <a:pt x="2989" y="5511"/>
                  </a:lnTo>
                  <a:lnTo>
                    <a:pt x="2984" y="5511"/>
                  </a:lnTo>
                  <a:lnTo>
                    <a:pt x="2980" y="5510"/>
                  </a:lnTo>
                  <a:lnTo>
                    <a:pt x="2975" y="5509"/>
                  </a:lnTo>
                  <a:lnTo>
                    <a:pt x="2971" y="5508"/>
                  </a:lnTo>
                  <a:lnTo>
                    <a:pt x="2965" y="5507"/>
                  </a:lnTo>
                  <a:lnTo>
                    <a:pt x="2962" y="5506"/>
                  </a:lnTo>
                  <a:lnTo>
                    <a:pt x="2956" y="5504"/>
                  </a:lnTo>
                  <a:lnTo>
                    <a:pt x="2953" y="5503"/>
                  </a:lnTo>
                  <a:lnTo>
                    <a:pt x="2947" y="5502"/>
                  </a:lnTo>
                  <a:lnTo>
                    <a:pt x="2944" y="5500"/>
                  </a:lnTo>
                  <a:lnTo>
                    <a:pt x="2939" y="5499"/>
                  </a:lnTo>
                  <a:lnTo>
                    <a:pt x="2935" y="5497"/>
                  </a:lnTo>
                  <a:lnTo>
                    <a:pt x="2930" y="5495"/>
                  </a:lnTo>
                  <a:lnTo>
                    <a:pt x="2927" y="5494"/>
                  </a:lnTo>
                  <a:lnTo>
                    <a:pt x="2922" y="5492"/>
                  </a:lnTo>
                  <a:lnTo>
                    <a:pt x="2918" y="5490"/>
                  </a:lnTo>
                  <a:lnTo>
                    <a:pt x="2913" y="5488"/>
                  </a:lnTo>
                  <a:lnTo>
                    <a:pt x="2910" y="5486"/>
                  </a:lnTo>
                  <a:lnTo>
                    <a:pt x="2905" y="5484"/>
                  </a:lnTo>
                  <a:lnTo>
                    <a:pt x="2902" y="5482"/>
                  </a:lnTo>
                  <a:lnTo>
                    <a:pt x="2897" y="5479"/>
                  </a:lnTo>
                  <a:lnTo>
                    <a:pt x="2894" y="5477"/>
                  </a:lnTo>
                  <a:lnTo>
                    <a:pt x="2889" y="5474"/>
                  </a:lnTo>
                  <a:lnTo>
                    <a:pt x="2885" y="5472"/>
                  </a:lnTo>
                  <a:lnTo>
                    <a:pt x="2880" y="5469"/>
                  </a:lnTo>
                  <a:lnTo>
                    <a:pt x="2877" y="5467"/>
                  </a:lnTo>
                  <a:lnTo>
                    <a:pt x="2873" y="5463"/>
                  </a:lnTo>
                  <a:lnTo>
                    <a:pt x="2869" y="5461"/>
                  </a:lnTo>
                  <a:lnTo>
                    <a:pt x="2865" y="5457"/>
                  </a:lnTo>
                  <a:lnTo>
                    <a:pt x="2862" y="5455"/>
                  </a:lnTo>
                  <a:lnTo>
                    <a:pt x="2857" y="5451"/>
                  </a:lnTo>
                  <a:lnTo>
                    <a:pt x="2855" y="5448"/>
                  </a:lnTo>
                  <a:lnTo>
                    <a:pt x="2850" y="5444"/>
                  </a:lnTo>
                  <a:lnTo>
                    <a:pt x="2847" y="5442"/>
                  </a:lnTo>
                  <a:lnTo>
                    <a:pt x="2843" y="5438"/>
                  </a:lnTo>
                  <a:lnTo>
                    <a:pt x="2841" y="5435"/>
                  </a:lnTo>
                  <a:lnTo>
                    <a:pt x="2837" y="5430"/>
                  </a:lnTo>
                  <a:lnTo>
                    <a:pt x="2834" y="5428"/>
                  </a:lnTo>
                  <a:lnTo>
                    <a:pt x="2830" y="5423"/>
                  </a:lnTo>
                  <a:lnTo>
                    <a:pt x="2828" y="5420"/>
                  </a:lnTo>
                  <a:lnTo>
                    <a:pt x="2824" y="5416"/>
                  </a:lnTo>
                  <a:lnTo>
                    <a:pt x="2822" y="5412"/>
                  </a:lnTo>
                  <a:lnTo>
                    <a:pt x="2818" y="5408"/>
                  </a:lnTo>
                  <a:lnTo>
                    <a:pt x="2816" y="5405"/>
                  </a:lnTo>
                  <a:lnTo>
                    <a:pt x="2813" y="5400"/>
                  </a:lnTo>
                  <a:lnTo>
                    <a:pt x="2811" y="5396"/>
                  </a:lnTo>
                  <a:lnTo>
                    <a:pt x="2808" y="5391"/>
                  </a:lnTo>
                  <a:lnTo>
                    <a:pt x="2806" y="5388"/>
                  </a:lnTo>
                  <a:lnTo>
                    <a:pt x="2803" y="5383"/>
                  </a:lnTo>
                  <a:lnTo>
                    <a:pt x="2801" y="5380"/>
                  </a:lnTo>
                  <a:lnTo>
                    <a:pt x="2799" y="5375"/>
                  </a:lnTo>
                  <a:lnTo>
                    <a:pt x="2797" y="5372"/>
                  </a:lnTo>
                  <a:lnTo>
                    <a:pt x="2795" y="5367"/>
                  </a:lnTo>
                  <a:lnTo>
                    <a:pt x="2793" y="5363"/>
                  </a:lnTo>
                  <a:lnTo>
                    <a:pt x="2791" y="5358"/>
                  </a:lnTo>
                  <a:lnTo>
                    <a:pt x="2790" y="5355"/>
                  </a:lnTo>
                  <a:lnTo>
                    <a:pt x="2788" y="5350"/>
                  </a:lnTo>
                  <a:lnTo>
                    <a:pt x="2786" y="5346"/>
                  </a:lnTo>
                  <a:lnTo>
                    <a:pt x="2785" y="5341"/>
                  </a:lnTo>
                  <a:lnTo>
                    <a:pt x="2783" y="5338"/>
                  </a:lnTo>
                  <a:lnTo>
                    <a:pt x="2782" y="5332"/>
                  </a:lnTo>
                  <a:lnTo>
                    <a:pt x="2781" y="5329"/>
                  </a:lnTo>
                  <a:lnTo>
                    <a:pt x="2779" y="5323"/>
                  </a:lnTo>
                  <a:lnTo>
                    <a:pt x="2778" y="5320"/>
                  </a:lnTo>
                  <a:lnTo>
                    <a:pt x="2777" y="5314"/>
                  </a:lnTo>
                  <a:lnTo>
                    <a:pt x="2776" y="5310"/>
                  </a:lnTo>
                  <a:lnTo>
                    <a:pt x="2775" y="5305"/>
                  </a:lnTo>
                  <a:lnTo>
                    <a:pt x="2774" y="5301"/>
                  </a:lnTo>
                  <a:lnTo>
                    <a:pt x="2774" y="5296"/>
                  </a:lnTo>
                  <a:lnTo>
                    <a:pt x="2773" y="5292"/>
                  </a:lnTo>
                  <a:lnTo>
                    <a:pt x="2772" y="5286"/>
                  </a:lnTo>
                  <a:lnTo>
                    <a:pt x="2772" y="5282"/>
                  </a:lnTo>
                  <a:lnTo>
                    <a:pt x="2772" y="5277"/>
                  </a:lnTo>
                  <a:lnTo>
                    <a:pt x="2771" y="5273"/>
                  </a:lnTo>
                  <a:lnTo>
                    <a:pt x="2771" y="5267"/>
                  </a:lnTo>
                  <a:lnTo>
                    <a:pt x="2771" y="5263"/>
                  </a:lnTo>
                  <a:lnTo>
                    <a:pt x="2771" y="5260"/>
                  </a:lnTo>
                  <a:lnTo>
                    <a:pt x="2771" y="3181"/>
                  </a:lnTo>
                  <a:lnTo>
                    <a:pt x="2771" y="3178"/>
                  </a:lnTo>
                  <a:lnTo>
                    <a:pt x="2771" y="3174"/>
                  </a:lnTo>
                  <a:lnTo>
                    <a:pt x="2771" y="3168"/>
                  </a:lnTo>
                  <a:lnTo>
                    <a:pt x="2772" y="3164"/>
                  </a:lnTo>
                  <a:lnTo>
                    <a:pt x="2772" y="3159"/>
                  </a:lnTo>
                  <a:lnTo>
                    <a:pt x="2772" y="3155"/>
                  </a:lnTo>
                  <a:lnTo>
                    <a:pt x="2773" y="3149"/>
                  </a:lnTo>
                  <a:lnTo>
                    <a:pt x="2774" y="3145"/>
                  </a:lnTo>
                  <a:lnTo>
                    <a:pt x="2774" y="3140"/>
                  </a:lnTo>
                  <a:lnTo>
                    <a:pt x="2775" y="3136"/>
                  </a:lnTo>
                  <a:lnTo>
                    <a:pt x="2776" y="3131"/>
                  </a:lnTo>
                  <a:lnTo>
                    <a:pt x="2777" y="3127"/>
                  </a:lnTo>
                  <a:lnTo>
                    <a:pt x="2778" y="3121"/>
                  </a:lnTo>
                  <a:lnTo>
                    <a:pt x="2779" y="3118"/>
                  </a:lnTo>
                  <a:lnTo>
                    <a:pt x="2781" y="3112"/>
                  </a:lnTo>
                  <a:lnTo>
                    <a:pt x="2782" y="3109"/>
                  </a:lnTo>
                  <a:lnTo>
                    <a:pt x="2783" y="3103"/>
                  </a:lnTo>
                  <a:lnTo>
                    <a:pt x="2785" y="3100"/>
                  </a:lnTo>
                  <a:lnTo>
                    <a:pt x="2786" y="3095"/>
                  </a:lnTo>
                  <a:lnTo>
                    <a:pt x="2788" y="3091"/>
                  </a:lnTo>
                  <a:lnTo>
                    <a:pt x="2790" y="3086"/>
                  </a:lnTo>
                  <a:lnTo>
                    <a:pt x="2791" y="3083"/>
                  </a:lnTo>
                  <a:lnTo>
                    <a:pt x="2793" y="3078"/>
                  </a:lnTo>
                  <a:lnTo>
                    <a:pt x="2795" y="3074"/>
                  </a:lnTo>
                  <a:lnTo>
                    <a:pt x="2797" y="3069"/>
                  </a:lnTo>
                  <a:lnTo>
                    <a:pt x="2799" y="3066"/>
                  </a:lnTo>
                  <a:lnTo>
                    <a:pt x="2801" y="3061"/>
                  </a:lnTo>
                  <a:lnTo>
                    <a:pt x="2803" y="3058"/>
                  </a:lnTo>
                  <a:lnTo>
                    <a:pt x="2806" y="3053"/>
                  </a:lnTo>
                  <a:lnTo>
                    <a:pt x="2808" y="3050"/>
                  </a:lnTo>
                  <a:lnTo>
                    <a:pt x="2811" y="3045"/>
                  </a:lnTo>
                  <a:lnTo>
                    <a:pt x="2813" y="3041"/>
                  </a:lnTo>
                  <a:lnTo>
                    <a:pt x="2816" y="3036"/>
                  </a:lnTo>
                  <a:lnTo>
                    <a:pt x="2818" y="3033"/>
                  </a:lnTo>
                  <a:lnTo>
                    <a:pt x="2822" y="3029"/>
                  </a:lnTo>
                  <a:lnTo>
                    <a:pt x="2824" y="3025"/>
                  </a:lnTo>
                  <a:lnTo>
                    <a:pt x="2828" y="3021"/>
                  </a:lnTo>
                  <a:lnTo>
                    <a:pt x="2830" y="3018"/>
                  </a:lnTo>
                  <a:lnTo>
                    <a:pt x="2834" y="3013"/>
                  </a:lnTo>
                  <a:lnTo>
                    <a:pt x="2837" y="3011"/>
                  </a:lnTo>
                  <a:lnTo>
                    <a:pt x="2841" y="3006"/>
                  </a:lnTo>
                  <a:lnTo>
                    <a:pt x="2843" y="3003"/>
                  </a:lnTo>
                  <a:lnTo>
                    <a:pt x="2847" y="2999"/>
                  </a:lnTo>
                  <a:lnTo>
                    <a:pt x="2850" y="2997"/>
                  </a:lnTo>
                  <a:lnTo>
                    <a:pt x="2855" y="2993"/>
                  </a:lnTo>
                  <a:lnTo>
                    <a:pt x="2857" y="2990"/>
                  </a:lnTo>
                  <a:lnTo>
                    <a:pt x="2862" y="2986"/>
                  </a:lnTo>
                  <a:lnTo>
                    <a:pt x="2865" y="2984"/>
                  </a:lnTo>
                  <a:lnTo>
                    <a:pt x="2869" y="2980"/>
                  </a:lnTo>
                  <a:lnTo>
                    <a:pt x="2873" y="2978"/>
                  </a:lnTo>
                  <a:lnTo>
                    <a:pt x="2877" y="2974"/>
                  </a:lnTo>
                  <a:lnTo>
                    <a:pt x="2880" y="2972"/>
                  </a:lnTo>
                  <a:lnTo>
                    <a:pt x="2885" y="2969"/>
                  </a:lnTo>
                  <a:lnTo>
                    <a:pt x="2889" y="2967"/>
                  </a:lnTo>
                  <a:lnTo>
                    <a:pt x="2894" y="2964"/>
                  </a:lnTo>
                  <a:lnTo>
                    <a:pt x="2897" y="2962"/>
                  </a:lnTo>
                  <a:lnTo>
                    <a:pt x="2902" y="2959"/>
                  </a:lnTo>
                  <a:lnTo>
                    <a:pt x="2905" y="2957"/>
                  </a:lnTo>
                  <a:lnTo>
                    <a:pt x="2910" y="2955"/>
                  </a:lnTo>
                  <a:lnTo>
                    <a:pt x="2913" y="2953"/>
                  </a:lnTo>
                  <a:lnTo>
                    <a:pt x="2918" y="2951"/>
                  </a:lnTo>
                  <a:lnTo>
                    <a:pt x="2922" y="2949"/>
                  </a:lnTo>
                  <a:lnTo>
                    <a:pt x="2927" y="2947"/>
                  </a:lnTo>
                  <a:lnTo>
                    <a:pt x="2930" y="2946"/>
                  </a:lnTo>
                  <a:lnTo>
                    <a:pt x="2935" y="2944"/>
                  </a:lnTo>
                  <a:lnTo>
                    <a:pt x="2939" y="2942"/>
                  </a:lnTo>
                  <a:lnTo>
                    <a:pt x="2944" y="2941"/>
                  </a:lnTo>
                  <a:lnTo>
                    <a:pt x="2947" y="2939"/>
                  </a:lnTo>
                  <a:lnTo>
                    <a:pt x="2953" y="2938"/>
                  </a:lnTo>
                  <a:lnTo>
                    <a:pt x="2956" y="2937"/>
                  </a:lnTo>
                  <a:lnTo>
                    <a:pt x="2962" y="2935"/>
                  </a:lnTo>
                  <a:lnTo>
                    <a:pt x="2965" y="2934"/>
                  </a:lnTo>
                  <a:lnTo>
                    <a:pt x="2971" y="2933"/>
                  </a:lnTo>
                  <a:lnTo>
                    <a:pt x="2975" y="2932"/>
                  </a:lnTo>
                  <a:lnTo>
                    <a:pt x="2980" y="2931"/>
                  </a:lnTo>
                  <a:lnTo>
                    <a:pt x="2984" y="2930"/>
                  </a:lnTo>
                  <a:lnTo>
                    <a:pt x="2989" y="2930"/>
                  </a:lnTo>
                  <a:lnTo>
                    <a:pt x="2993" y="2929"/>
                  </a:lnTo>
                  <a:lnTo>
                    <a:pt x="2999" y="2928"/>
                  </a:lnTo>
                  <a:lnTo>
                    <a:pt x="3003" y="2928"/>
                  </a:lnTo>
                  <a:lnTo>
                    <a:pt x="3008" y="2928"/>
                  </a:lnTo>
                  <a:lnTo>
                    <a:pt x="3012" y="2927"/>
                  </a:lnTo>
                  <a:close/>
                  <a:moveTo>
                    <a:pt x="6929" y="5214"/>
                  </a:moveTo>
                  <a:lnTo>
                    <a:pt x="6929" y="3227"/>
                  </a:lnTo>
                  <a:lnTo>
                    <a:pt x="3071" y="3227"/>
                  </a:lnTo>
                  <a:lnTo>
                    <a:pt x="3071" y="5214"/>
                  </a:lnTo>
                  <a:lnTo>
                    <a:pt x="6929" y="52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1" name="Group 27"/>
          <p:cNvGrpSpPr/>
          <p:nvPr/>
        </p:nvGrpSpPr>
        <p:grpSpPr>
          <a:xfrm>
            <a:off x="10650882" y="3652854"/>
            <a:ext cx="603036" cy="603038"/>
            <a:chOff x="1830237" y="2660110"/>
            <a:chExt cx="633600" cy="633600"/>
          </a:xfrm>
        </p:grpSpPr>
        <p:sp>
          <p:nvSpPr>
            <p:cNvPr id="42" name="Accent"/>
            <p:cNvSpPr/>
            <p:nvPr/>
          </p:nvSpPr>
          <p:spPr>
            <a:xfrm>
              <a:off x="1830237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86" y="5594"/>
                  </a:moveTo>
                  <a:lnTo>
                    <a:pt x="8086" y="5617"/>
                  </a:lnTo>
                  <a:lnTo>
                    <a:pt x="8086" y="5640"/>
                  </a:lnTo>
                  <a:lnTo>
                    <a:pt x="8084" y="5664"/>
                  </a:lnTo>
                  <a:lnTo>
                    <a:pt x="8082" y="5687"/>
                  </a:lnTo>
                  <a:lnTo>
                    <a:pt x="8079" y="5709"/>
                  </a:lnTo>
                  <a:lnTo>
                    <a:pt x="8075" y="5732"/>
                  </a:lnTo>
                  <a:lnTo>
                    <a:pt x="8070" y="5755"/>
                  </a:lnTo>
                  <a:lnTo>
                    <a:pt x="8065" y="5777"/>
                  </a:lnTo>
                  <a:lnTo>
                    <a:pt x="8058" y="5799"/>
                  </a:lnTo>
                  <a:lnTo>
                    <a:pt x="8051" y="5821"/>
                  </a:lnTo>
                  <a:lnTo>
                    <a:pt x="8043" y="5843"/>
                  </a:lnTo>
                  <a:lnTo>
                    <a:pt x="8034" y="5864"/>
                  </a:lnTo>
                  <a:lnTo>
                    <a:pt x="8025" y="5885"/>
                  </a:lnTo>
                  <a:lnTo>
                    <a:pt x="8014" y="5906"/>
                  </a:lnTo>
                  <a:lnTo>
                    <a:pt x="8003" y="5926"/>
                  </a:lnTo>
                  <a:lnTo>
                    <a:pt x="7991" y="5946"/>
                  </a:lnTo>
                  <a:lnTo>
                    <a:pt x="7978" y="5965"/>
                  </a:lnTo>
                  <a:lnTo>
                    <a:pt x="7965" y="5984"/>
                  </a:lnTo>
                  <a:lnTo>
                    <a:pt x="7951" y="6002"/>
                  </a:lnTo>
                  <a:lnTo>
                    <a:pt x="7936" y="6020"/>
                  </a:lnTo>
                  <a:lnTo>
                    <a:pt x="7921" y="6037"/>
                  </a:lnTo>
                  <a:lnTo>
                    <a:pt x="7905" y="6054"/>
                  </a:lnTo>
                  <a:lnTo>
                    <a:pt x="7888" y="6070"/>
                  </a:lnTo>
                  <a:lnTo>
                    <a:pt x="7871" y="6085"/>
                  </a:lnTo>
                  <a:lnTo>
                    <a:pt x="7853" y="6100"/>
                  </a:lnTo>
                  <a:lnTo>
                    <a:pt x="7835" y="6114"/>
                  </a:lnTo>
                  <a:lnTo>
                    <a:pt x="7816" y="6127"/>
                  </a:lnTo>
                  <a:lnTo>
                    <a:pt x="7797" y="6140"/>
                  </a:lnTo>
                  <a:lnTo>
                    <a:pt x="7777" y="6152"/>
                  </a:lnTo>
                  <a:lnTo>
                    <a:pt x="7757" y="6163"/>
                  </a:lnTo>
                  <a:lnTo>
                    <a:pt x="7736" y="6174"/>
                  </a:lnTo>
                  <a:lnTo>
                    <a:pt x="7715" y="6183"/>
                  </a:lnTo>
                  <a:lnTo>
                    <a:pt x="7694" y="6192"/>
                  </a:lnTo>
                  <a:lnTo>
                    <a:pt x="7673" y="6200"/>
                  </a:lnTo>
                  <a:lnTo>
                    <a:pt x="7651" y="6207"/>
                  </a:lnTo>
                  <a:lnTo>
                    <a:pt x="7629" y="6213"/>
                  </a:lnTo>
                  <a:lnTo>
                    <a:pt x="7606" y="6219"/>
                  </a:lnTo>
                  <a:lnTo>
                    <a:pt x="7584" y="6223"/>
                  </a:lnTo>
                  <a:lnTo>
                    <a:pt x="7561" y="6227"/>
                  </a:lnTo>
                  <a:lnTo>
                    <a:pt x="7538" y="6230"/>
                  </a:lnTo>
                  <a:lnTo>
                    <a:pt x="7515" y="6232"/>
                  </a:lnTo>
                  <a:lnTo>
                    <a:pt x="7492" y="6234"/>
                  </a:lnTo>
                  <a:lnTo>
                    <a:pt x="7469" y="6234"/>
                  </a:lnTo>
                  <a:lnTo>
                    <a:pt x="7446" y="6234"/>
                  </a:lnTo>
                  <a:lnTo>
                    <a:pt x="7422" y="6232"/>
                  </a:lnTo>
                  <a:lnTo>
                    <a:pt x="7399" y="6230"/>
                  </a:lnTo>
                  <a:lnTo>
                    <a:pt x="7377" y="6227"/>
                  </a:lnTo>
                  <a:lnTo>
                    <a:pt x="7354" y="6223"/>
                  </a:lnTo>
                  <a:lnTo>
                    <a:pt x="7331" y="6219"/>
                  </a:lnTo>
                  <a:lnTo>
                    <a:pt x="7309" y="6213"/>
                  </a:lnTo>
                  <a:lnTo>
                    <a:pt x="7287" y="6207"/>
                  </a:lnTo>
                  <a:lnTo>
                    <a:pt x="7265" y="6200"/>
                  </a:lnTo>
                  <a:lnTo>
                    <a:pt x="7243" y="6192"/>
                  </a:lnTo>
                  <a:lnTo>
                    <a:pt x="7222" y="6183"/>
                  </a:lnTo>
                  <a:lnTo>
                    <a:pt x="7201" y="6174"/>
                  </a:lnTo>
                  <a:lnTo>
                    <a:pt x="7180" y="6163"/>
                  </a:lnTo>
                  <a:lnTo>
                    <a:pt x="7160" y="6152"/>
                  </a:lnTo>
                  <a:lnTo>
                    <a:pt x="7140" y="6140"/>
                  </a:lnTo>
                  <a:lnTo>
                    <a:pt x="7121" y="6127"/>
                  </a:lnTo>
                  <a:lnTo>
                    <a:pt x="7102" y="6114"/>
                  </a:lnTo>
                  <a:lnTo>
                    <a:pt x="7084" y="6100"/>
                  </a:lnTo>
                  <a:lnTo>
                    <a:pt x="7066" y="6085"/>
                  </a:lnTo>
                  <a:lnTo>
                    <a:pt x="7049" y="6070"/>
                  </a:lnTo>
                  <a:lnTo>
                    <a:pt x="7032" y="6054"/>
                  </a:lnTo>
                  <a:lnTo>
                    <a:pt x="7016" y="6037"/>
                  </a:lnTo>
                  <a:lnTo>
                    <a:pt x="7001" y="6020"/>
                  </a:lnTo>
                  <a:lnTo>
                    <a:pt x="6986" y="6002"/>
                  </a:lnTo>
                  <a:lnTo>
                    <a:pt x="6972" y="5984"/>
                  </a:lnTo>
                  <a:lnTo>
                    <a:pt x="6959" y="5965"/>
                  </a:lnTo>
                  <a:lnTo>
                    <a:pt x="6946" y="5946"/>
                  </a:lnTo>
                  <a:lnTo>
                    <a:pt x="6934" y="5926"/>
                  </a:lnTo>
                  <a:lnTo>
                    <a:pt x="6923" y="5906"/>
                  </a:lnTo>
                  <a:lnTo>
                    <a:pt x="6912" y="5885"/>
                  </a:lnTo>
                  <a:lnTo>
                    <a:pt x="6903" y="5864"/>
                  </a:lnTo>
                  <a:lnTo>
                    <a:pt x="6894" y="5843"/>
                  </a:lnTo>
                  <a:lnTo>
                    <a:pt x="6886" y="5821"/>
                  </a:lnTo>
                  <a:lnTo>
                    <a:pt x="6879" y="5799"/>
                  </a:lnTo>
                  <a:lnTo>
                    <a:pt x="6873" y="5777"/>
                  </a:lnTo>
                  <a:lnTo>
                    <a:pt x="6867" y="5755"/>
                  </a:lnTo>
                  <a:lnTo>
                    <a:pt x="6863" y="5732"/>
                  </a:lnTo>
                  <a:lnTo>
                    <a:pt x="6859" y="5709"/>
                  </a:lnTo>
                  <a:lnTo>
                    <a:pt x="6856" y="5687"/>
                  </a:lnTo>
                  <a:lnTo>
                    <a:pt x="6854" y="5664"/>
                  </a:lnTo>
                  <a:lnTo>
                    <a:pt x="6852" y="5640"/>
                  </a:lnTo>
                  <a:lnTo>
                    <a:pt x="6852" y="5617"/>
                  </a:lnTo>
                  <a:lnTo>
                    <a:pt x="6852" y="5594"/>
                  </a:lnTo>
                  <a:lnTo>
                    <a:pt x="6854" y="5571"/>
                  </a:lnTo>
                  <a:lnTo>
                    <a:pt x="6856" y="5548"/>
                  </a:lnTo>
                  <a:lnTo>
                    <a:pt x="6859" y="5525"/>
                  </a:lnTo>
                  <a:lnTo>
                    <a:pt x="6863" y="5502"/>
                  </a:lnTo>
                  <a:lnTo>
                    <a:pt x="6867" y="5480"/>
                  </a:lnTo>
                  <a:lnTo>
                    <a:pt x="6873" y="5457"/>
                  </a:lnTo>
                  <a:lnTo>
                    <a:pt x="6879" y="5435"/>
                  </a:lnTo>
                  <a:lnTo>
                    <a:pt x="6886" y="5413"/>
                  </a:lnTo>
                  <a:lnTo>
                    <a:pt x="6894" y="5392"/>
                  </a:lnTo>
                  <a:lnTo>
                    <a:pt x="6903" y="5371"/>
                  </a:lnTo>
                  <a:lnTo>
                    <a:pt x="6912" y="5350"/>
                  </a:lnTo>
                  <a:lnTo>
                    <a:pt x="6923" y="5329"/>
                  </a:lnTo>
                  <a:lnTo>
                    <a:pt x="6934" y="5309"/>
                  </a:lnTo>
                  <a:lnTo>
                    <a:pt x="6946" y="5289"/>
                  </a:lnTo>
                  <a:lnTo>
                    <a:pt x="6959" y="5270"/>
                  </a:lnTo>
                  <a:lnTo>
                    <a:pt x="6972" y="5251"/>
                  </a:lnTo>
                  <a:lnTo>
                    <a:pt x="6986" y="5233"/>
                  </a:lnTo>
                  <a:lnTo>
                    <a:pt x="7001" y="5215"/>
                  </a:lnTo>
                  <a:lnTo>
                    <a:pt x="7016" y="5198"/>
                  </a:lnTo>
                  <a:lnTo>
                    <a:pt x="7032" y="5181"/>
                  </a:lnTo>
                  <a:lnTo>
                    <a:pt x="7049" y="5165"/>
                  </a:lnTo>
                  <a:lnTo>
                    <a:pt x="7066" y="5150"/>
                  </a:lnTo>
                  <a:lnTo>
                    <a:pt x="7084" y="5135"/>
                  </a:lnTo>
                  <a:lnTo>
                    <a:pt x="7102" y="5121"/>
                  </a:lnTo>
                  <a:lnTo>
                    <a:pt x="7121" y="5108"/>
                  </a:lnTo>
                  <a:lnTo>
                    <a:pt x="7140" y="5095"/>
                  </a:lnTo>
                  <a:lnTo>
                    <a:pt x="7160" y="5083"/>
                  </a:lnTo>
                  <a:lnTo>
                    <a:pt x="7180" y="5072"/>
                  </a:lnTo>
                  <a:lnTo>
                    <a:pt x="7201" y="5061"/>
                  </a:lnTo>
                  <a:lnTo>
                    <a:pt x="7222" y="5052"/>
                  </a:lnTo>
                  <a:lnTo>
                    <a:pt x="7243" y="5043"/>
                  </a:lnTo>
                  <a:lnTo>
                    <a:pt x="7265" y="5035"/>
                  </a:lnTo>
                  <a:lnTo>
                    <a:pt x="7287" y="5028"/>
                  </a:lnTo>
                  <a:lnTo>
                    <a:pt x="7309" y="5021"/>
                  </a:lnTo>
                  <a:lnTo>
                    <a:pt x="7331" y="5016"/>
                  </a:lnTo>
                  <a:lnTo>
                    <a:pt x="7354" y="5011"/>
                  </a:lnTo>
                  <a:lnTo>
                    <a:pt x="7377" y="5007"/>
                  </a:lnTo>
                  <a:lnTo>
                    <a:pt x="7399" y="5004"/>
                  </a:lnTo>
                  <a:lnTo>
                    <a:pt x="7422" y="5002"/>
                  </a:lnTo>
                  <a:lnTo>
                    <a:pt x="7446" y="5000"/>
                  </a:lnTo>
                  <a:lnTo>
                    <a:pt x="7469" y="5000"/>
                  </a:lnTo>
                  <a:lnTo>
                    <a:pt x="7492" y="5000"/>
                  </a:lnTo>
                  <a:lnTo>
                    <a:pt x="7515" y="5002"/>
                  </a:lnTo>
                  <a:lnTo>
                    <a:pt x="7538" y="5004"/>
                  </a:lnTo>
                  <a:lnTo>
                    <a:pt x="7561" y="5007"/>
                  </a:lnTo>
                  <a:lnTo>
                    <a:pt x="7584" y="5011"/>
                  </a:lnTo>
                  <a:lnTo>
                    <a:pt x="7606" y="5016"/>
                  </a:lnTo>
                  <a:lnTo>
                    <a:pt x="7629" y="5021"/>
                  </a:lnTo>
                  <a:lnTo>
                    <a:pt x="7651" y="5028"/>
                  </a:lnTo>
                  <a:lnTo>
                    <a:pt x="7673" y="5035"/>
                  </a:lnTo>
                  <a:lnTo>
                    <a:pt x="7694" y="5043"/>
                  </a:lnTo>
                  <a:lnTo>
                    <a:pt x="7715" y="5052"/>
                  </a:lnTo>
                  <a:lnTo>
                    <a:pt x="7736" y="5061"/>
                  </a:lnTo>
                  <a:lnTo>
                    <a:pt x="7757" y="5072"/>
                  </a:lnTo>
                  <a:lnTo>
                    <a:pt x="7777" y="5083"/>
                  </a:lnTo>
                  <a:lnTo>
                    <a:pt x="7797" y="5095"/>
                  </a:lnTo>
                  <a:lnTo>
                    <a:pt x="7816" y="5108"/>
                  </a:lnTo>
                  <a:lnTo>
                    <a:pt x="7835" y="5121"/>
                  </a:lnTo>
                  <a:lnTo>
                    <a:pt x="7853" y="5135"/>
                  </a:lnTo>
                  <a:lnTo>
                    <a:pt x="7871" y="5150"/>
                  </a:lnTo>
                  <a:lnTo>
                    <a:pt x="7888" y="5165"/>
                  </a:lnTo>
                  <a:lnTo>
                    <a:pt x="7905" y="5181"/>
                  </a:lnTo>
                  <a:lnTo>
                    <a:pt x="7921" y="5198"/>
                  </a:lnTo>
                  <a:lnTo>
                    <a:pt x="7936" y="5215"/>
                  </a:lnTo>
                  <a:lnTo>
                    <a:pt x="7951" y="5233"/>
                  </a:lnTo>
                  <a:lnTo>
                    <a:pt x="7965" y="5251"/>
                  </a:lnTo>
                  <a:lnTo>
                    <a:pt x="7978" y="5270"/>
                  </a:lnTo>
                  <a:lnTo>
                    <a:pt x="7991" y="5289"/>
                  </a:lnTo>
                  <a:lnTo>
                    <a:pt x="8003" y="5309"/>
                  </a:lnTo>
                  <a:lnTo>
                    <a:pt x="8014" y="5329"/>
                  </a:lnTo>
                  <a:lnTo>
                    <a:pt x="8025" y="5350"/>
                  </a:lnTo>
                  <a:lnTo>
                    <a:pt x="8034" y="5371"/>
                  </a:lnTo>
                  <a:lnTo>
                    <a:pt x="8043" y="5392"/>
                  </a:lnTo>
                  <a:lnTo>
                    <a:pt x="8051" y="5413"/>
                  </a:lnTo>
                  <a:lnTo>
                    <a:pt x="8058" y="5435"/>
                  </a:lnTo>
                  <a:lnTo>
                    <a:pt x="8065" y="5457"/>
                  </a:lnTo>
                  <a:lnTo>
                    <a:pt x="8070" y="5480"/>
                  </a:lnTo>
                  <a:lnTo>
                    <a:pt x="8075" y="5502"/>
                  </a:lnTo>
                  <a:lnTo>
                    <a:pt x="8079" y="5525"/>
                  </a:lnTo>
                  <a:lnTo>
                    <a:pt x="8082" y="5548"/>
                  </a:lnTo>
                  <a:lnTo>
                    <a:pt x="8084" y="5571"/>
                  </a:lnTo>
                  <a:lnTo>
                    <a:pt x="8086" y="5594"/>
                  </a:lnTo>
                  <a:close/>
                  <a:moveTo>
                    <a:pt x="7962" y="3148"/>
                  </a:moveTo>
                  <a:lnTo>
                    <a:pt x="5247" y="3148"/>
                  </a:lnTo>
                  <a:lnTo>
                    <a:pt x="5247" y="1914"/>
                  </a:lnTo>
                  <a:lnTo>
                    <a:pt x="7962" y="1914"/>
                  </a:lnTo>
                  <a:lnTo>
                    <a:pt x="7962" y="31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3" name="Outline"/>
            <p:cNvSpPr/>
            <p:nvPr/>
          </p:nvSpPr>
          <p:spPr>
            <a:xfrm>
              <a:off x="1830237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112" y="1914"/>
                  </a:moveTo>
                  <a:lnTo>
                    <a:pt x="8112" y="2898"/>
                  </a:lnTo>
                  <a:lnTo>
                    <a:pt x="8209" y="2898"/>
                  </a:lnTo>
                  <a:lnTo>
                    <a:pt x="8214" y="2898"/>
                  </a:lnTo>
                  <a:lnTo>
                    <a:pt x="8242" y="2899"/>
                  </a:lnTo>
                  <a:lnTo>
                    <a:pt x="8251" y="2899"/>
                  </a:lnTo>
                  <a:lnTo>
                    <a:pt x="8279" y="2901"/>
                  </a:lnTo>
                  <a:lnTo>
                    <a:pt x="8288" y="2901"/>
                  </a:lnTo>
                  <a:lnTo>
                    <a:pt x="8316" y="2904"/>
                  </a:lnTo>
                  <a:lnTo>
                    <a:pt x="8325" y="2905"/>
                  </a:lnTo>
                  <a:lnTo>
                    <a:pt x="8353" y="2909"/>
                  </a:lnTo>
                  <a:lnTo>
                    <a:pt x="8362" y="2910"/>
                  </a:lnTo>
                  <a:lnTo>
                    <a:pt x="8389" y="2915"/>
                  </a:lnTo>
                  <a:lnTo>
                    <a:pt x="8399" y="2917"/>
                  </a:lnTo>
                  <a:lnTo>
                    <a:pt x="8426" y="2922"/>
                  </a:lnTo>
                  <a:lnTo>
                    <a:pt x="8435" y="2924"/>
                  </a:lnTo>
                  <a:lnTo>
                    <a:pt x="8462" y="2931"/>
                  </a:lnTo>
                  <a:lnTo>
                    <a:pt x="8471" y="2934"/>
                  </a:lnTo>
                  <a:lnTo>
                    <a:pt x="8497" y="2941"/>
                  </a:lnTo>
                  <a:lnTo>
                    <a:pt x="8506" y="2944"/>
                  </a:lnTo>
                  <a:lnTo>
                    <a:pt x="8532" y="2953"/>
                  </a:lnTo>
                  <a:lnTo>
                    <a:pt x="8541" y="2956"/>
                  </a:lnTo>
                  <a:lnTo>
                    <a:pt x="8567" y="2965"/>
                  </a:lnTo>
                  <a:lnTo>
                    <a:pt x="8576" y="2969"/>
                  </a:lnTo>
                  <a:lnTo>
                    <a:pt x="8601" y="2980"/>
                  </a:lnTo>
                  <a:lnTo>
                    <a:pt x="8610" y="2983"/>
                  </a:lnTo>
                  <a:lnTo>
                    <a:pt x="8635" y="2995"/>
                  </a:lnTo>
                  <a:lnTo>
                    <a:pt x="8643" y="2999"/>
                  </a:lnTo>
                  <a:lnTo>
                    <a:pt x="8668" y="3011"/>
                  </a:lnTo>
                  <a:lnTo>
                    <a:pt x="8676" y="3016"/>
                  </a:lnTo>
                  <a:lnTo>
                    <a:pt x="8701" y="3029"/>
                  </a:lnTo>
                  <a:lnTo>
                    <a:pt x="8709" y="3034"/>
                  </a:lnTo>
                  <a:lnTo>
                    <a:pt x="8733" y="3048"/>
                  </a:lnTo>
                  <a:lnTo>
                    <a:pt x="8741" y="3053"/>
                  </a:lnTo>
                  <a:lnTo>
                    <a:pt x="8764" y="3069"/>
                  </a:lnTo>
                  <a:lnTo>
                    <a:pt x="8772" y="3074"/>
                  </a:lnTo>
                  <a:lnTo>
                    <a:pt x="8794" y="3090"/>
                  </a:lnTo>
                  <a:lnTo>
                    <a:pt x="8802" y="3095"/>
                  </a:lnTo>
                  <a:lnTo>
                    <a:pt x="8824" y="3112"/>
                  </a:lnTo>
                  <a:lnTo>
                    <a:pt x="8831" y="3118"/>
                  </a:lnTo>
                  <a:lnTo>
                    <a:pt x="8852" y="3135"/>
                  </a:lnTo>
                  <a:lnTo>
                    <a:pt x="8859" y="3141"/>
                  </a:lnTo>
                  <a:lnTo>
                    <a:pt x="8880" y="3160"/>
                  </a:lnTo>
                  <a:lnTo>
                    <a:pt x="8886" y="3166"/>
                  </a:lnTo>
                  <a:lnTo>
                    <a:pt x="8906" y="3185"/>
                  </a:lnTo>
                  <a:lnTo>
                    <a:pt x="8913" y="3192"/>
                  </a:lnTo>
                  <a:lnTo>
                    <a:pt x="8932" y="3212"/>
                  </a:lnTo>
                  <a:lnTo>
                    <a:pt x="8938" y="3219"/>
                  </a:lnTo>
                  <a:lnTo>
                    <a:pt x="8957" y="3239"/>
                  </a:lnTo>
                  <a:lnTo>
                    <a:pt x="8963" y="3246"/>
                  </a:lnTo>
                  <a:lnTo>
                    <a:pt x="8981" y="3267"/>
                  </a:lnTo>
                  <a:lnTo>
                    <a:pt x="8987" y="3275"/>
                  </a:lnTo>
                  <a:lnTo>
                    <a:pt x="9004" y="3297"/>
                  </a:lnTo>
                  <a:lnTo>
                    <a:pt x="9009" y="3304"/>
                  </a:lnTo>
                  <a:lnTo>
                    <a:pt x="9025" y="3327"/>
                  </a:lnTo>
                  <a:lnTo>
                    <a:pt x="9031" y="3335"/>
                  </a:lnTo>
                  <a:lnTo>
                    <a:pt x="9046" y="3358"/>
                  </a:lnTo>
                  <a:lnTo>
                    <a:pt x="9051" y="3366"/>
                  </a:lnTo>
                  <a:lnTo>
                    <a:pt x="9065" y="3390"/>
                  </a:lnTo>
                  <a:lnTo>
                    <a:pt x="9070" y="3398"/>
                  </a:lnTo>
                  <a:lnTo>
                    <a:pt x="9083" y="3422"/>
                  </a:lnTo>
                  <a:lnTo>
                    <a:pt x="9088" y="3430"/>
                  </a:lnTo>
                  <a:lnTo>
                    <a:pt x="9100" y="3455"/>
                  </a:lnTo>
                  <a:lnTo>
                    <a:pt x="9104" y="3464"/>
                  </a:lnTo>
                  <a:lnTo>
                    <a:pt x="9116" y="3489"/>
                  </a:lnTo>
                  <a:lnTo>
                    <a:pt x="9119" y="3497"/>
                  </a:lnTo>
                  <a:lnTo>
                    <a:pt x="9130" y="3523"/>
                  </a:lnTo>
                  <a:lnTo>
                    <a:pt x="9133" y="3532"/>
                  </a:lnTo>
                  <a:lnTo>
                    <a:pt x="9143" y="3558"/>
                  </a:lnTo>
                  <a:lnTo>
                    <a:pt x="9146" y="3567"/>
                  </a:lnTo>
                  <a:lnTo>
                    <a:pt x="9155" y="3593"/>
                  </a:lnTo>
                  <a:lnTo>
                    <a:pt x="9158" y="3602"/>
                  </a:lnTo>
                  <a:lnTo>
                    <a:pt x="9165" y="3628"/>
                  </a:lnTo>
                  <a:lnTo>
                    <a:pt x="9168" y="3637"/>
                  </a:lnTo>
                  <a:lnTo>
                    <a:pt x="9174" y="3664"/>
                  </a:lnTo>
                  <a:lnTo>
                    <a:pt x="9176" y="3673"/>
                  </a:lnTo>
                  <a:lnTo>
                    <a:pt x="9182" y="3700"/>
                  </a:lnTo>
                  <a:lnTo>
                    <a:pt x="9184" y="3709"/>
                  </a:lnTo>
                  <a:lnTo>
                    <a:pt x="9188" y="3737"/>
                  </a:lnTo>
                  <a:lnTo>
                    <a:pt x="9190" y="3746"/>
                  </a:lnTo>
                  <a:lnTo>
                    <a:pt x="9193" y="3773"/>
                  </a:lnTo>
                  <a:lnTo>
                    <a:pt x="9194" y="3783"/>
                  </a:lnTo>
                  <a:lnTo>
                    <a:pt x="9197" y="3810"/>
                  </a:lnTo>
                  <a:lnTo>
                    <a:pt x="9198" y="3819"/>
                  </a:lnTo>
                  <a:lnTo>
                    <a:pt x="9199" y="3847"/>
                  </a:lnTo>
                  <a:lnTo>
                    <a:pt x="9199" y="3857"/>
                  </a:lnTo>
                  <a:lnTo>
                    <a:pt x="9200" y="3884"/>
                  </a:lnTo>
                  <a:lnTo>
                    <a:pt x="9200" y="3889"/>
                  </a:lnTo>
                  <a:lnTo>
                    <a:pt x="9200" y="7345"/>
                  </a:lnTo>
                  <a:lnTo>
                    <a:pt x="9200" y="7350"/>
                  </a:lnTo>
                  <a:lnTo>
                    <a:pt x="9199" y="7377"/>
                  </a:lnTo>
                  <a:lnTo>
                    <a:pt x="9199" y="7387"/>
                  </a:lnTo>
                  <a:lnTo>
                    <a:pt x="9198" y="7415"/>
                  </a:lnTo>
                  <a:lnTo>
                    <a:pt x="9197" y="7424"/>
                  </a:lnTo>
                  <a:lnTo>
                    <a:pt x="9194" y="7451"/>
                  </a:lnTo>
                  <a:lnTo>
                    <a:pt x="9193" y="7461"/>
                  </a:lnTo>
                  <a:lnTo>
                    <a:pt x="9190" y="7488"/>
                  </a:lnTo>
                  <a:lnTo>
                    <a:pt x="9188" y="7497"/>
                  </a:lnTo>
                  <a:lnTo>
                    <a:pt x="9184" y="7525"/>
                  </a:lnTo>
                  <a:lnTo>
                    <a:pt x="9182" y="7534"/>
                  </a:lnTo>
                  <a:lnTo>
                    <a:pt x="9176" y="7561"/>
                  </a:lnTo>
                  <a:lnTo>
                    <a:pt x="9174" y="7570"/>
                  </a:lnTo>
                  <a:lnTo>
                    <a:pt x="9168" y="7597"/>
                  </a:lnTo>
                  <a:lnTo>
                    <a:pt x="9165" y="7606"/>
                  </a:lnTo>
                  <a:lnTo>
                    <a:pt x="9158" y="7632"/>
                  </a:lnTo>
                  <a:lnTo>
                    <a:pt x="9155" y="7641"/>
                  </a:lnTo>
                  <a:lnTo>
                    <a:pt x="9146" y="7668"/>
                  </a:lnTo>
                  <a:lnTo>
                    <a:pt x="9143" y="7676"/>
                  </a:lnTo>
                  <a:lnTo>
                    <a:pt x="9134" y="7702"/>
                  </a:lnTo>
                  <a:lnTo>
                    <a:pt x="9130" y="7711"/>
                  </a:lnTo>
                  <a:lnTo>
                    <a:pt x="9120" y="7737"/>
                  </a:lnTo>
                  <a:lnTo>
                    <a:pt x="9116" y="7745"/>
                  </a:lnTo>
                  <a:lnTo>
                    <a:pt x="9104" y="7770"/>
                  </a:lnTo>
                  <a:lnTo>
                    <a:pt x="9100" y="7779"/>
                  </a:lnTo>
                  <a:lnTo>
                    <a:pt x="9088" y="7804"/>
                  </a:lnTo>
                  <a:lnTo>
                    <a:pt x="9083" y="7812"/>
                  </a:lnTo>
                  <a:lnTo>
                    <a:pt x="9070" y="7837"/>
                  </a:lnTo>
                  <a:lnTo>
                    <a:pt x="9065" y="7846"/>
                  </a:lnTo>
                  <a:lnTo>
                    <a:pt x="9050" y="7869"/>
                  </a:lnTo>
                  <a:lnTo>
                    <a:pt x="9045" y="7877"/>
                  </a:lnTo>
                  <a:lnTo>
                    <a:pt x="9030" y="7900"/>
                  </a:lnTo>
                  <a:lnTo>
                    <a:pt x="9025" y="7908"/>
                  </a:lnTo>
                  <a:lnTo>
                    <a:pt x="9009" y="7931"/>
                  </a:lnTo>
                  <a:lnTo>
                    <a:pt x="9003" y="7938"/>
                  </a:lnTo>
                  <a:lnTo>
                    <a:pt x="8986" y="7960"/>
                  </a:lnTo>
                  <a:lnTo>
                    <a:pt x="8981" y="7967"/>
                  </a:lnTo>
                  <a:lnTo>
                    <a:pt x="8963" y="7988"/>
                  </a:lnTo>
                  <a:lnTo>
                    <a:pt x="8957" y="7995"/>
                  </a:lnTo>
                  <a:lnTo>
                    <a:pt x="8939" y="8016"/>
                  </a:lnTo>
                  <a:lnTo>
                    <a:pt x="8932" y="8023"/>
                  </a:lnTo>
                  <a:lnTo>
                    <a:pt x="8913" y="8043"/>
                  </a:lnTo>
                  <a:lnTo>
                    <a:pt x="8907" y="8049"/>
                  </a:lnTo>
                  <a:lnTo>
                    <a:pt x="8887" y="8068"/>
                  </a:lnTo>
                  <a:lnTo>
                    <a:pt x="8880" y="8075"/>
                  </a:lnTo>
                  <a:lnTo>
                    <a:pt x="8859" y="8093"/>
                  </a:lnTo>
                  <a:lnTo>
                    <a:pt x="8852" y="8099"/>
                  </a:lnTo>
                  <a:lnTo>
                    <a:pt x="8831" y="8117"/>
                  </a:lnTo>
                  <a:lnTo>
                    <a:pt x="8824" y="8122"/>
                  </a:lnTo>
                  <a:lnTo>
                    <a:pt x="8802" y="8139"/>
                  </a:lnTo>
                  <a:lnTo>
                    <a:pt x="8795" y="8145"/>
                  </a:lnTo>
                  <a:lnTo>
                    <a:pt x="8772" y="8161"/>
                  </a:lnTo>
                  <a:lnTo>
                    <a:pt x="8764" y="8166"/>
                  </a:lnTo>
                  <a:lnTo>
                    <a:pt x="8741" y="8181"/>
                  </a:lnTo>
                  <a:lnTo>
                    <a:pt x="8733" y="8186"/>
                  </a:lnTo>
                  <a:lnTo>
                    <a:pt x="8710" y="8201"/>
                  </a:lnTo>
                  <a:lnTo>
                    <a:pt x="8701" y="8206"/>
                  </a:lnTo>
                  <a:lnTo>
                    <a:pt x="8676" y="8219"/>
                  </a:lnTo>
                  <a:lnTo>
                    <a:pt x="8668" y="8224"/>
                  </a:lnTo>
                  <a:lnTo>
                    <a:pt x="8643" y="8236"/>
                  </a:lnTo>
                  <a:lnTo>
                    <a:pt x="8634" y="8240"/>
                  </a:lnTo>
                  <a:lnTo>
                    <a:pt x="8609" y="8252"/>
                  </a:lnTo>
                  <a:lnTo>
                    <a:pt x="8601" y="8256"/>
                  </a:lnTo>
                  <a:lnTo>
                    <a:pt x="8575" y="8266"/>
                  </a:lnTo>
                  <a:lnTo>
                    <a:pt x="8566" y="8270"/>
                  </a:lnTo>
                  <a:lnTo>
                    <a:pt x="8540" y="8279"/>
                  </a:lnTo>
                  <a:lnTo>
                    <a:pt x="8532" y="8282"/>
                  </a:lnTo>
                  <a:lnTo>
                    <a:pt x="8505" y="8291"/>
                  </a:lnTo>
                  <a:lnTo>
                    <a:pt x="8496" y="8294"/>
                  </a:lnTo>
                  <a:lnTo>
                    <a:pt x="8470" y="8301"/>
                  </a:lnTo>
                  <a:lnTo>
                    <a:pt x="8461" y="8304"/>
                  </a:lnTo>
                  <a:lnTo>
                    <a:pt x="8434" y="8310"/>
                  </a:lnTo>
                  <a:lnTo>
                    <a:pt x="8425" y="8312"/>
                  </a:lnTo>
                  <a:lnTo>
                    <a:pt x="8398" y="8318"/>
                  </a:lnTo>
                  <a:lnTo>
                    <a:pt x="8389" y="8320"/>
                  </a:lnTo>
                  <a:lnTo>
                    <a:pt x="8361" y="8324"/>
                  </a:lnTo>
                  <a:lnTo>
                    <a:pt x="8352" y="8326"/>
                  </a:lnTo>
                  <a:lnTo>
                    <a:pt x="8325" y="8329"/>
                  </a:lnTo>
                  <a:lnTo>
                    <a:pt x="8315" y="8330"/>
                  </a:lnTo>
                  <a:lnTo>
                    <a:pt x="8288" y="8333"/>
                  </a:lnTo>
                  <a:lnTo>
                    <a:pt x="8279" y="8334"/>
                  </a:lnTo>
                  <a:lnTo>
                    <a:pt x="8251" y="8335"/>
                  </a:lnTo>
                  <a:lnTo>
                    <a:pt x="8241" y="8335"/>
                  </a:lnTo>
                  <a:lnTo>
                    <a:pt x="8214" y="8336"/>
                  </a:lnTo>
                  <a:lnTo>
                    <a:pt x="8209" y="8336"/>
                  </a:lnTo>
                  <a:lnTo>
                    <a:pt x="1791" y="8336"/>
                  </a:lnTo>
                  <a:lnTo>
                    <a:pt x="1786" y="8336"/>
                  </a:lnTo>
                  <a:lnTo>
                    <a:pt x="1759" y="8335"/>
                  </a:lnTo>
                  <a:lnTo>
                    <a:pt x="1749" y="8335"/>
                  </a:lnTo>
                  <a:lnTo>
                    <a:pt x="1721" y="8334"/>
                  </a:lnTo>
                  <a:lnTo>
                    <a:pt x="1712" y="8333"/>
                  </a:lnTo>
                  <a:lnTo>
                    <a:pt x="1685" y="8330"/>
                  </a:lnTo>
                  <a:lnTo>
                    <a:pt x="1675" y="8329"/>
                  </a:lnTo>
                  <a:lnTo>
                    <a:pt x="1648" y="8326"/>
                  </a:lnTo>
                  <a:lnTo>
                    <a:pt x="1639" y="8324"/>
                  </a:lnTo>
                  <a:lnTo>
                    <a:pt x="1611" y="8320"/>
                  </a:lnTo>
                  <a:lnTo>
                    <a:pt x="1602" y="8318"/>
                  </a:lnTo>
                  <a:lnTo>
                    <a:pt x="1575" y="8312"/>
                  </a:lnTo>
                  <a:lnTo>
                    <a:pt x="1566" y="8310"/>
                  </a:lnTo>
                  <a:lnTo>
                    <a:pt x="1539" y="8304"/>
                  </a:lnTo>
                  <a:lnTo>
                    <a:pt x="1530" y="8301"/>
                  </a:lnTo>
                  <a:lnTo>
                    <a:pt x="1504" y="8294"/>
                  </a:lnTo>
                  <a:lnTo>
                    <a:pt x="1495" y="8291"/>
                  </a:lnTo>
                  <a:lnTo>
                    <a:pt x="1468" y="8282"/>
                  </a:lnTo>
                  <a:lnTo>
                    <a:pt x="1460" y="8279"/>
                  </a:lnTo>
                  <a:lnTo>
                    <a:pt x="1434" y="8270"/>
                  </a:lnTo>
                  <a:lnTo>
                    <a:pt x="1425" y="8266"/>
                  </a:lnTo>
                  <a:lnTo>
                    <a:pt x="1399" y="8256"/>
                  </a:lnTo>
                  <a:lnTo>
                    <a:pt x="1391" y="8252"/>
                  </a:lnTo>
                  <a:lnTo>
                    <a:pt x="1366" y="8240"/>
                  </a:lnTo>
                  <a:lnTo>
                    <a:pt x="1357" y="8236"/>
                  </a:lnTo>
                  <a:lnTo>
                    <a:pt x="1332" y="8224"/>
                  </a:lnTo>
                  <a:lnTo>
                    <a:pt x="1324" y="8219"/>
                  </a:lnTo>
                  <a:lnTo>
                    <a:pt x="1299" y="8206"/>
                  </a:lnTo>
                  <a:lnTo>
                    <a:pt x="1290" y="8201"/>
                  </a:lnTo>
                  <a:lnTo>
                    <a:pt x="1267" y="8186"/>
                  </a:lnTo>
                  <a:lnTo>
                    <a:pt x="1259" y="8181"/>
                  </a:lnTo>
                  <a:lnTo>
                    <a:pt x="1236" y="8166"/>
                  </a:lnTo>
                  <a:lnTo>
                    <a:pt x="1228" y="8161"/>
                  </a:lnTo>
                  <a:lnTo>
                    <a:pt x="1205" y="8145"/>
                  </a:lnTo>
                  <a:lnTo>
                    <a:pt x="1198" y="8139"/>
                  </a:lnTo>
                  <a:lnTo>
                    <a:pt x="1176" y="8122"/>
                  </a:lnTo>
                  <a:lnTo>
                    <a:pt x="1169" y="8117"/>
                  </a:lnTo>
                  <a:lnTo>
                    <a:pt x="1148" y="8099"/>
                  </a:lnTo>
                  <a:lnTo>
                    <a:pt x="1141" y="8093"/>
                  </a:lnTo>
                  <a:lnTo>
                    <a:pt x="1120" y="8075"/>
                  </a:lnTo>
                  <a:lnTo>
                    <a:pt x="1113" y="8068"/>
                  </a:lnTo>
                  <a:lnTo>
                    <a:pt x="1093" y="8049"/>
                  </a:lnTo>
                  <a:lnTo>
                    <a:pt x="1087" y="8043"/>
                  </a:lnTo>
                  <a:lnTo>
                    <a:pt x="1068" y="8023"/>
                  </a:lnTo>
                  <a:lnTo>
                    <a:pt x="1061" y="8016"/>
                  </a:lnTo>
                  <a:lnTo>
                    <a:pt x="1043" y="7995"/>
                  </a:lnTo>
                  <a:lnTo>
                    <a:pt x="1037" y="7988"/>
                  </a:lnTo>
                  <a:lnTo>
                    <a:pt x="1019" y="7967"/>
                  </a:lnTo>
                  <a:lnTo>
                    <a:pt x="1014" y="7960"/>
                  </a:lnTo>
                  <a:lnTo>
                    <a:pt x="997" y="7938"/>
                  </a:lnTo>
                  <a:lnTo>
                    <a:pt x="991" y="7931"/>
                  </a:lnTo>
                  <a:lnTo>
                    <a:pt x="975" y="7908"/>
                  </a:lnTo>
                  <a:lnTo>
                    <a:pt x="970" y="7900"/>
                  </a:lnTo>
                  <a:lnTo>
                    <a:pt x="955" y="7877"/>
                  </a:lnTo>
                  <a:lnTo>
                    <a:pt x="950" y="7869"/>
                  </a:lnTo>
                  <a:lnTo>
                    <a:pt x="935" y="7846"/>
                  </a:lnTo>
                  <a:lnTo>
                    <a:pt x="930" y="7837"/>
                  </a:lnTo>
                  <a:lnTo>
                    <a:pt x="917" y="7812"/>
                  </a:lnTo>
                  <a:lnTo>
                    <a:pt x="912" y="7804"/>
                  </a:lnTo>
                  <a:lnTo>
                    <a:pt x="900" y="7779"/>
                  </a:lnTo>
                  <a:lnTo>
                    <a:pt x="896" y="7770"/>
                  </a:lnTo>
                  <a:lnTo>
                    <a:pt x="884" y="7745"/>
                  </a:lnTo>
                  <a:lnTo>
                    <a:pt x="880" y="7737"/>
                  </a:lnTo>
                  <a:lnTo>
                    <a:pt x="870" y="7711"/>
                  </a:lnTo>
                  <a:lnTo>
                    <a:pt x="866" y="7702"/>
                  </a:lnTo>
                  <a:lnTo>
                    <a:pt x="857" y="7676"/>
                  </a:lnTo>
                  <a:lnTo>
                    <a:pt x="854" y="7668"/>
                  </a:lnTo>
                  <a:lnTo>
                    <a:pt x="845" y="7641"/>
                  </a:lnTo>
                  <a:lnTo>
                    <a:pt x="842" y="7632"/>
                  </a:lnTo>
                  <a:lnTo>
                    <a:pt x="835" y="7606"/>
                  </a:lnTo>
                  <a:lnTo>
                    <a:pt x="832" y="7597"/>
                  </a:lnTo>
                  <a:lnTo>
                    <a:pt x="826" y="7570"/>
                  </a:lnTo>
                  <a:lnTo>
                    <a:pt x="824" y="7561"/>
                  </a:lnTo>
                  <a:lnTo>
                    <a:pt x="818" y="7534"/>
                  </a:lnTo>
                  <a:lnTo>
                    <a:pt x="816" y="7525"/>
                  </a:lnTo>
                  <a:lnTo>
                    <a:pt x="812" y="7497"/>
                  </a:lnTo>
                  <a:lnTo>
                    <a:pt x="810" y="7488"/>
                  </a:lnTo>
                  <a:lnTo>
                    <a:pt x="807" y="7461"/>
                  </a:lnTo>
                  <a:lnTo>
                    <a:pt x="806" y="7451"/>
                  </a:lnTo>
                  <a:lnTo>
                    <a:pt x="803" y="7424"/>
                  </a:lnTo>
                  <a:lnTo>
                    <a:pt x="802" y="7415"/>
                  </a:lnTo>
                  <a:lnTo>
                    <a:pt x="801" y="7387"/>
                  </a:lnTo>
                  <a:lnTo>
                    <a:pt x="801" y="7377"/>
                  </a:lnTo>
                  <a:lnTo>
                    <a:pt x="800" y="7350"/>
                  </a:lnTo>
                  <a:lnTo>
                    <a:pt x="800" y="7345"/>
                  </a:lnTo>
                  <a:lnTo>
                    <a:pt x="800" y="3889"/>
                  </a:lnTo>
                  <a:lnTo>
                    <a:pt x="800" y="3884"/>
                  </a:lnTo>
                  <a:lnTo>
                    <a:pt x="801" y="3857"/>
                  </a:lnTo>
                  <a:lnTo>
                    <a:pt x="801" y="3847"/>
                  </a:lnTo>
                  <a:lnTo>
                    <a:pt x="802" y="3819"/>
                  </a:lnTo>
                  <a:lnTo>
                    <a:pt x="803" y="3810"/>
                  </a:lnTo>
                  <a:lnTo>
                    <a:pt x="806" y="3783"/>
                  </a:lnTo>
                  <a:lnTo>
                    <a:pt x="807" y="3773"/>
                  </a:lnTo>
                  <a:lnTo>
                    <a:pt x="810" y="3746"/>
                  </a:lnTo>
                  <a:lnTo>
                    <a:pt x="812" y="3737"/>
                  </a:lnTo>
                  <a:lnTo>
                    <a:pt x="816" y="3709"/>
                  </a:lnTo>
                  <a:lnTo>
                    <a:pt x="818" y="3700"/>
                  </a:lnTo>
                  <a:lnTo>
                    <a:pt x="824" y="3673"/>
                  </a:lnTo>
                  <a:lnTo>
                    <a:pt x="826" y="3664"/>
                  </a:lnTo>
                  <a:lnTo>
                    <a:pt x="832" y="3637"/>
                  </a:lnTo>
                  <a:lnTo>
                    <a:pt x="835" y="3628"/>
                  </a:lnTo>
                  <a:lnTo>
                    <a:pt x="842" y="3602"/>
                  </a:lnTo>
                  <a:lnTo>
                    <a:pt x="845" y="3593"/>
                  </a:lnTo>
                  <a:lnTo>
                    <a:pt x="854" y="3567"/>
                  </a:lnTo>
                  <a:lnTo>
                    <a:pt x="857" y="3558"/>
                  </a:lnTo>
                  <a:lnTo>
                    <a:pt x="867" y="3532"/>
                  </a:lnTo>
                  <a:lnTo>
                    <a:pt x="870" y="3523"/>
                  </a:lnTo>
                  <a:lnTo>
                    <a:pt x="881" y="3497"/>
                  </a:lnTo>
                  <a:lnTo>
                    <a:pt x="884" y="3489"/>
                  </a:lnTo>
                  <a:lnTo>
                    <a:pt x="896" y="3464"/>
                  </a:lnTo>
                  <a:lnTo>
                    <a:pt x="900" y="3455"/>
                  </a:lnTo>
                  <a:lnTo>
                    <a:pt x="912" y="3430"/>
                  </a:lnTo>
                  <a:lnTo>
                    <a:pt x="917" y="3422"/>
                  </a:lnTo>
                  <a:lnTo>
                    <a:pt x="930" y="3398"/>
                  </a:lnTo>
                  <a:lnTo>
                    <a:pt x="935" y="3390"/>
                  </a:lnTo>
                  <a:lnTo>
                    <a:pt x="949" y="3366"/>
                  </a:lnTo>
                  <a:lnTo>
                    <a:pt x="954" y="3358"/>
                  </a:lnTo>
                  <a:lnTo>
                    <a:pt x="969" y="3335"/>
                  </a:lnTo>
                  <a:lnTo>
                    <a:pt x="975" y="3327"/>
                  </a:lnTo>
                  <a:lnTo>
                    <a:pt x="991" y="3304"/>
                  </a:lnTo>
                  <a:lnTo>
                    <a:pt x="996" y="3297"/>
                  </a:lnTo>
                  <a:lnTo>
                    <a:pt x="1013" y="3275"/>
                  </a:lnTo>
                  <a:lnTo>
                    <a:pt x="1019" y="3267"/>
                  </a:lnTo>
                  <a:lnTo>
                    <a:pt x="1037" y="3246"/>
                  </a:lnTo>
                  <a:lnTo>
                    <a:pt x="1043" y="3239"/>
                  </a:lnTo>
                  <a:lnTo>
                    <a:pt x="1062" y="3219"/>
                  </a:lnTo>
                  <a:lnTo>
                    <a:pt x="1068" y="3212"/>
                  </a:lnTo>
                  <a:lnTo>
                    <a:pt x="1087" y="3192"/>
                  </a:lnTo>
                  <a:lnTo>
                    <a:pt x="1094" y="3185"/>
                  </a:lnTo>
                  <a:lnTo>
                    <a:pt x="1114" y="3166"/>
                  </a:lnTo>
                  <a:lnTo>
                    <a:pt x="1120" y="3160"/>
                  </a:lnTo>
                  <a:lnTo>
                    <a:pt x="1141" y="3141"/>
                  </a:lnTo>
                  <a:lnTo>
                    <a:pt x="1148" y="3135"/>
                  </a:lnTo>
                  <a:lnTo>
                    <a:pt x="1169" y="3118"/>
                  </a:lnTo>
                  <a:lnTo>
                    <a:pt x="1176" y="3112"/>
                  </a:lnTo>
                  <a:lnTo>
                    <a:pt x="1198" y="3095"/>
                  </a:lnTo>
                  <a:lnTo>
                    <a:pt x="1206" y="3090"/>
                  </a:lnTo>
                  <a:lnTo>
                    <a:pt x="1228" y="3074"/>
                  </a:lnTo>
                  <a:lnTo>
                    <a:pt x="1236" y="3069"/>
                  </a:lnTo>
                  <a:lnTo>
                    <a:pt x="1259" y="3053"/>
                  </a:lnTo>
                  <a:lnTo>
                    <a:pt x="1267" y="3048"/>
                  </a:lnTo>
                  <a:lnTo>
                    <a:pt x="1291" y="3034"/>
                  </a:lnTo>
                  <a:lnTo>
                    <a:pt x="1299" y="3029"/>
                  </a:lnTo>
                  <a:lnTo>
                    <a:pt x="1324" y="3016"/>
                  </a:lnTo>
                  <a:lnTo>
                    <a:pt x="1332" y="3011"/>
                  </a:lnTo>
                  <a:lnTo>
                    <a:pt x="1357" y="2999"/>
                  </a:lnTo>
                  <a:lnTo>
                    <a:pt x="1365" y="2995"/>
                  </a:lnTo>
                  <a:lnTo>
                    <a:pt x="1390" y="2983"/>
                  </a:lnTo>
                  <a:lnTo>
                    <a:pt x="1399" y="2980"/>
                  </a:lnTo>
                  <a:lnTo>
                    <a:pt x="1424" y="2969"/>
                  </a:lnTo>
                  <a:lnTo>
                    <a:pt x="1433" y="2965"/>
                  </a:lnTo>
                  <a:lnTo>
                    <a:pt x="1459" y="2956"/>
                  </a:lnTo>
                  <a:lnTo>
                    <a:pt x="1468" y="2953"/>
                  </a:lnTo>
                  <a:lnTo>
                    <a:pt x="1494" y="2944"/>
                  </a:lnTo>
                  <a:lnTo>
                    <a:pt x="1503" y="2941"/>
                  </a:lnTo>
                  <a:lnTo>
                    <a:pt x="1529" y="2934"/>
                  </a:lnTo>
                  <a:lnTo>
                    <a:pt x="1538" y="2931"/>
                  </a:lnTo>
                  <a:lnTo>
                    <a:pt x="1565" y="2924"/>
                  </a:lnTo>
                  <a:lnTo>
                    <a:pt x="1574" y="2922"/>
                  </a:lnTo>
                  <a:lnTo>
                    <a:pt x="1601" y="2917"/>
                  </a:lnTo>
                  <a:lnTo>
                    <a:pt x="1611" y="2915"/>
                  </a:lnTo>
                  <a:lnTo>
                    <a:pt x="1638" y="2910"/>
                  </a:lnTo>
                  <a:lnTo>
                    <a:pt x="1647" y="2909"/>
                  </a:lnTo>
                  <a:lnTo>
                    <a:pt x="1675" y="2905"/>
                  </a:lnTo>
                  <a:lnTo>
                    <a:pt x="1684" y="2904"/>
                  </a:lnTo>
                  <a:lnTo>
                    <a:pt x="1712" y="2901"/>
                  </a:lnTo>
                  <a:lnTo>
                    <a:pt x="1721" y="2901"/>
                  </a:lnTo>
                  <a:lnTo>
                    <a:pt x="1749" y="2899"/>
                  </a:lnTo>
                  <a:lnTo>
                    <a:pt x="1758" y="2899"/>
                  </a:lnTo>
                  <a:lnTo>
                    <a:pt x="1786" y="2898"/>
                  </a:lnTo>
                  <a:lnTo>
                    <a:pt x="1791" y="2898"/>
                  </a:lnTo>
                  <a:lnTo>
                    <a:pt x="5097" y="2898"/>
                  </a:lnTo>
                  <a:lnTo>
                    <a:pt x="5097" y="1914"/>
                  </a:lnTo>
                  <a:lnTo>
                    <a:pt x="5098" y="1894"/>
                  </a:lnTo>
                  <a:lnTo>
                    <a:pt x="5102" y="1875"/>
                  </a:lnTo>
                  <a:lnTo>
                    <a:pt x="5108" y="1857"/>
                  </a:lnTo>
                  <a:lnTo>
                    <a:pt x="5117" y="1839"/>
                  </a:lnTo>
                  <a:lnTo>
                    <a:pt x="5128" y="1823"/>
                  </a:lnTo>
                  <a:lnTo>
                    <a:pt x="5141" y="1808"/>
                  </a:lnTo>
                  <a:lnTo>
                    <a:pt x="5156" y="1795"/>
                  </a:lnTo>
                  <a:lnTo>
                    <a:pt x="5172" y="1784"/>
                  </a:lnTo>
                  <a:lnTo>
                    <a:pt x="5190" y="1775"/>
                  </a:lnTo>
                  <a:lnTo>
                    <a:pt x="5208" y="1769"/>
                  </a:lnTo>
                  <a:lnTo>
                    <a:pt x="5227" y="1765"/>
                  </a:lnTo>
                  <a:lnTo>
                    <a:pt x="5247" y="1764"/>
                  </a:lnTo>
                  <a:lnTo>
                    <a:pt x="7962" y="1764"/>
                  </a:lnTo>
                  <a:lnTo>
                    <a:pt x="7982" y="1765"/>
                  </a:lnTo>
                  <a:lnTo>
                    <a:pt x="8001" y="1769"/>
                  </a:lnTo>
                  <a:lnTo>
                    <a:pt x="8019" y="1775"/>
                  </a:lnTo>
                  <a:lnTo>
                    <a:pt x="8037" y="1784"/>
                  </a:lnTo>
                  <a:lnTo>
                    <a:pt x="8053" y="1795"/>
                  </a:lnTo>
                  <a:lnTo>
                    <a:pt x="8068" y="1808"/>
                  </a:lnTo>
                  <a:lnTo>
                    <a:pt x="8081" y="1823"/>
                  </a:lnTo>
                  <a:lnTo>
                    <a:pt x="8092" y="1839"/>
                  </a:lnTo>
                  <a:lnTo>
                    <a:pt x="8101" y="1857"/>
                  </a:lnTo>
                  <a:lnTo>
                    <a:pt x="8107" y="1875"/>
                  </a:lnTo>
                  <a:lnTo>
                    <a:pt x="8111" y="1894"/>
                  </a:lnTo>
                  <a:lnTo>
                    <a:pt x="8112" y="1914"/>
                  </a:lnTo>
                  <a:close/>
                  <a:moveTo>
                    <a:pt x="8227" y="3398"/>
                  </a:moveTo>
                  <a:lnTo>
                    <a:pt x="8207" y="3398"/>
                  </a:lnTo>
                  <a:lnTo>
                    <a:pt x="1793" y="3398"/>
                  </a:lnTo>
                  <a:lnTo>
                    <a:pt x="1773" y="3398"/>
                  </a:lnTo>
                  <a:lnTo>
                    <a:pt x="1755" y="3399"/>
                  </a:lnTo>
                  <a:lnTo>
                    <a:pt x="1736" y="3401"/>
                  </a:lnTo>
                  <a:lnTo>
                    <a:pt x="1718" y="3404"/>
                  </a:lnTo>
                  <a:lnTo>
                    <a:pt x="1700" y="3407"/>
                  </a:lnTo>
                  <a:lnTo>
                    <a:pt x="1682" y="3411"/>
                  </a:lnTo>
                  <a:lnTo>
                    <a:pt x="1664" y="3415"/>
                  </a:lnTo>
                  <a:lnTo>
                    <a:pt x="1647" y="3420"/>
                  </a:lnTo>
                  <a:lnTo>
                    <a:pt x="1629" y="3426"/>
                  </a:lnTo>
                  <a:lnTo>
                    <a:pt x="1612" y="3432"/>
                  </a:lnTo>
                  <a:lnTo>
                    <a:pt x="1595" y="3440"/>
                  </a:lnTo>
                  <a:lnTo>
                    <a:pt x="1578" y="3447"/>
                  </a:lnTo>
                  <a:lnTo>
                    <a:pt x="1561" y="3456"/>
                  </a:lnTo>
                  <a:lnTo>
                    <a:pt x="1545" y="3465"/>
                  </a:lnTo>
                  <a:lnTo>
                    <a:pt x="1530" y="3474"/>
                  </a:lnTo>
                  <a:lnTo>
                    <a:pt x="1514" y="3484"/>
                  </a:lnTo>
                  <a:lnTo>
                    <a:pt x="1499" y="3495"/>
                  </a:lnTo>
                  <a:lnTo>
                    <a:pt x="1485" y="3506"/>
                  </a:lnTo>
                  <a:lnTo>
                    <a:pt x="1470" y="3518"/>
                  </a:lnTo>
                  <a:lnTo>
                    <a:pt x="1457" y="3530"/>
                  </a:lnTo>
                  <a:lnTo>
                    <a:pt x="1443" y="3543"/>
                  </a:lnTo>
                  <a:lnTo>
                    <a:pt x="1431" y="3556"/>
                  </a:lnTo>
                  <a:lnTo>
                    <a:pt x="1419" y="3569"/>
                  </a:lnTo>
                  <a:lnTo>
                    <a:pt x="1407" y="3583"/>
                  </a:lnTo>
                  <a:lnTo>
                    <a:pt x="1396" y="3598"/>
                  </a:lnTo>
                  <a:lnTo>
                    <a:pt x="1385" y="3613"/>
                  </a:lnTo>
                  <a:lnTo>
                    <a:pt x="1375" y="3628"/>
                  </a:lnTo>
                  <a:lnTo>
                    <a:pt x="1365" y="3644"/>
                  </a:lnTo>
                  <a:lnTo>
                    <a:pt x="1356" y="3660"/>
                  </a:lnTo>
                  <a:lnTo>
                    <a:pt x="1348" y="3677"/>
                  </a:lnTo>
                  <a:lnTo>
                    <a:pt x="1341" y="3693"/>
                  </a:lnTo>
                  <a:lnTo>
                    <a:pt x="1334" y="3710"/>
                  </a:lnTo>
                  <a:lnTo>
                    <a:pt x="1327" y="3727"/>
                  </a:lnTo>
                  <a:lnTo>
                    <a:pt x="1322" y="3744"/>
                  </a:lnTo>
                  <a:lnTo>
                    <a:pt x="1317" y="3762"/>
                  </a:lnTo>
                  <a:lnTo>
                    <a:pt x="1312" y="3780"/>
                  </a:lnTo>
                  <a:lnTo>
                    <a:pt x="1309" y="3797"/>
                  </a:lnTo>
                  <a:lnTo>
                    <a:pt x="1306" y="3816"/>
                  </a:lnTo>
                  <a:lnTo>
                    <a:pt x="1303" y="3834"/>
                  </a:lnTo>
                  <a:lnTo>
                    <a:pt x="1301" y="3852"/>
                  </a:lnTo>
                  <a:lnTo>
                    <a:pt x="1300" y="3871"/>
                  </a:lnTo>
                  <a:lnTo>
                    <a:pt x="1300" y="3891"/>
                  </a:lnTo>
                  <a:lnTo>
                    <a:pt x="1300" y="7343"/>
                  </a:lnTo>
                  <a:lnTo>
                    <a:pt x="1300" y="7363"/>
                  </a:lnTo>
                  <a:lnTo>
                    <a:pt x="1301" y="7382"/>
                  </a:lnTo>
                  <a:lnTo>
                    <a:pt x="1303" y="7400"/>
                  </a:lnTo>
                  <a:lnTo>
                    <a:pt x="1306" y="7419"/>
                  </a:lnTo>
                  <a:lnTo>
                    <a:pt x="1309" y="7437"/>
                  </a:lnTo>
                  <a:lnTo>
                    <a:pt x="1312" y="7455"/>
                  </a:lnTo>
                  <a:lnTo>
                    <a:pt x="1317" y="7472"/>
                  </a:lnTo>
                  <a:lnTo>
                    <a:pt x="1322" y="7490"/>
                  </a:lnTo>
                  <a:lnTo>
                    <a:pt x="1328" y="7508"/>
                  </a:lnTo>
                  <a:lnTo>
                    <a:pt x="1334" y="7525"/>
                  </a:lnTo>
                  <a:lnTo>
                    <a:pt x="1341" y="7542"/>
                  </a:lnTo>
                  <a:lnTo>
                    <a:pt x="1349" y="7559"/>
                  </a:lnTo>
                  <a:lnTo>
                    <a:pt x="1357" y="7575"/>
                  </a:lnTo>
                  <a:lnTo>
                    <a:pt x="1366" y="7591"/>
                  </a:lnTo>
                  <a:lnTo>
                    <a:pt x="1375" y="7606"/>
                  </a:lnTo>
                  <a:lnTo>
                    <a:pt x="1385" y="7622"/>
                  </a:lnTo>
                  <a:lnTo>
                    <a:pt x="1396" y="7637"/>
                  </a:lnTo>
                  <a:lnTo>
                    <a:pt x="1407" y="7651"/>
                  </a:lnTo>
                  <a:lnTo>
                    <a:pt x="1419" y="7665"/>
                  </a:lnTo>
                  <a:lnTo>
                    <a:pt x="1431" y="7679"/>
                  </a:lnTo>
                  <a:lnTo>
                    <a:pt x="1444" y="7692"/>
                  </a:lnTo>
                  <a:lnTo>
                    <a:pt x="1457" y="7705"/>
                  </a:lnTo>
                  <a:lnTo>
                    <a:pt x="1471" y="7717"/>
                  </a:lnTo>
                  <a:lnTo>
                    <a:pt x="1485" y="7729"/>
                  </a:lnTo>
                  <a:lnTo>
                    <a:pt x="1499" y="7740"/>
                  </a:lnTo>
                  <a:lnTo>
                    <a:pt x="1514" y="7751"/>
                  </a:lnTo>
                  <a:lnTo>
                    <a:pt x="1530" y="7761"/>
                  </a:lnTo>
                  <a:lnTo>
                    <a:pt x="1545" y="7770"/>
                  </a:lnTo>
                  <a:lnTo>
                    <a:pt x="1561" y="7779"/>
                  </a:lnTo>
                  <a:lnTo>
                    <a:pt x="1577" y="7787"/>
                  </a:lnTo>
                  <a:lnTo>
                    <a:pt x="1594" y="7795"/>
                  </a:lnTo>
                  <a:lnTo>
                    <a:pt x="1611" y="7802"/>
                  </a:lnTo>
                  <a:lnTo>
                    <a:pt x="1628" y="7808"/>
                  </a:lnTo>
                  <a:lnTo>
                    <a:pt x="1646" y="7814"/>
                  </a:lnTo>
                  <a:lnTo>
                    <a:pt x="1664" y="7819"/>
                  </a:lnTo>
                  <a:lnTo>
                    <a:pt x="1681" y="7824"/>
                  </a:lnTo>
                  <a:lnTo>
                    <a:pt x="1699" y="7827"/>
                  </a:lnTo>
                  <a:lnTo>
                    <a:pt x="1717" y="7830"/>
                  </a:lnTo>
                  <a:lnTo>
                    <a:pt x="1736" y="7833"/>
                  </a:lnTo>
                  <a:lnTo>
                    <a:pt x="1754" y="7835"/>
                  </a:lnTo>
                  <a:lnTo>
                    <a:pt x="1773" y="7836"/>
                  </a:lnTo>
                  <a:lnTo>
                    <a:pt x="1793" y="7836"/>
                  </a:lnTo>
                  <a:lnTo>
                    <a:pt x="8207" y="7836"/>
                  </a:lnTo>
                  <a:lnTo>
                    <a:pt x="8227" y="7836"/>
                  </a:lnTo>
                  <a:lnTo>
                    <a:pt x="8246" y="7835"/>
                  </a:lnTo>
                  <a:lnTo>
                    <a:pt x="8264" y="7833"/>
                  </a:lnTo>
                  <a:lnTo>
                    <a:pt x="8283" y="7830"/>
                  </a:lnTo>
                  <a:lnTo>
                    <a:pt x="8301" y="7827"/>
                  </a:lnTo>
                  <a:lnTo>
                    <a:pt x="8319" y="7824"/>
                  </a:lnTo>
                  <a:lnTo>
                    <a:pt x="8336" y="7819"/>
                  </a:lnTo>
                  <a:lnTo>
                    <a:pt x="8354" y="7814"/>
                  </a:lnTo>
                  <a:lnTo>
                    <a:pt x="8372" y="7808"/>
                  </a:lnTo>
                  <a:lnTo>
                    <a:pt x="8389" y="7802"/>
                  </a:lnTo>
                  <a:lnTo>
                    <a:pt x="8406" y="7795"/>
                  </a:lnTo>
                  <a:lnTo>
                    <a:pt x="8423" y="7787"/>
                  </a:lnTo>
                  <a:lnTo>
                    <a:pt x="8439" y="7779"/>
                  </a:lnTo>
                  <a:lnTo>
                    <a:pt x="8455" y="7770"/>
                  </a:lnTo>
                  <a:lnTo>
                    <a:pt x="8470" y="7761"/>
                  </a:lnTo>
                  <a:lnTo>
                    <a:pt x="8486" y="7751"/>
                  </a:lnTo>
                  <a:lnTo>
                    <a:pt x="8501" y="7740"/>
                  </a:lnTo>
                  <a:lnTo>
                    <a:pt x="8515" y="7729"/>
                  </a:lnTo>
                  <a:lnTo>
                    <a:pt x="8529" y="7717"/>
                  </a:lnTo>
                  <a:lnTo>
                    <a:pt x="8543" y="7705"/>
                  </a:lnTo>
                  <a:lnTo>
                    <a:pt x="8556" y="7692"/>
                  </a:lnTo>
                  <a:lnTo>
                    <a:pt x="8569" y="7679"/>
                  </a:lnTo>
                  <a:lnTo>
                    <a:pt x="8581" y="7665"/>
                  </a:lnTo>
                  <a:lnTo>
                    <a:pt x="8593" y="7651"/>
                  </a:lnTo>
                  <a:lnTo>
                    <a:pt x="8604" y="7637"/>
                  </a:lnTo>
                  <a:lnTo>
                    <a:pt x="8615" y="7622"/>
                  </a:lnTo>
                  <a:lnTo>
                    <a:pt x="8625" y="7606"/>
                  </a:lnTo>
                  <a:lnTo>
                    <a:pt x="8634" y="7591"/>
                  </a:lnTo>
                  <a:lnTo>
                    <a:pt x="8643" y="7575"/>
                  </a:lnTo>
                  <a:lnTo>
                    <a:pt x="8651" y="7559"/>
                  </a:lnTo>
                  <a:lnTo>
                    <a:pt x="8659" y="7542"/>
                  </a:lnTo>
                  <a:lnTo>
                    <a:pt x="8666" y="7525"/>
                  </a:lnTo>
                  <a:lnTo>
                    <a:pt x="8672" y="7508"/>
                  </a:lnTo>
                  <a:lnTo>
                    <a:pt x="8678" y="7490"/>
                  </a:lnTo>
                  <a:lnTo>
                    <a:pt x="8683" y="7472"/>
                  </a:lnTo>
                  <a:lnTo>
                    <a:pt x="8688" y="7455"/>
                  </a:lnTo>
                  <a:lnTo>
                    <a:pt x="8691" y="7437"/>
                  </a:lnTo>
                  <a:lnTo>
                    <a:pt x="8694" y="7419"/>
                  </a:lnTo>
                  <a:lnTo>
                    <a:pt x="8697" y="7400"/>
                  </a:lnTo>
                  <a:lnTo>
                    <a:pt x="8699" y="7382"/>
                  </a:lnTo>
                  <a:lnTo>
                    <a:pt x="8700" y="7363"/>
                  </a:lnTo>
                  <a:lnTo>
                    <a:pt x="8700" y="7343"/>
                  </a:lnTo>
                  <a:lnTo>
                    <a:pt x="8700" y="3891"/>
                  </a:lnTo>
                  <a:lnTo>
                    <a:pt x="8700" y="3871"/>
                  </a:lnTo>
                  <a:lnTo>
                    <a:pt x="8699" y="3852"/>
                  </a:lnTo>
                  <a:lnTo>
                    <a:pt x="8697" y="3834"/>
                  </a:lnTo>
                  <a:lnTo>
                    <a:pt x="8694" y="3816"/>
                  </a:lnTo>
                  <a:lnTo>
                    <a:pt x="8691" y="3797"/>
                  </a:lnTo>
                  <a:lnTo>
                    <a:pt x="8688" y="3780"/>
                  </a:lnTo>
                  <a:lnTo>
                    <a:pt x="8683" y="3762"/>
                  </a:lnTo>
                  <a:lnTo>
                    <a:pt x="8678" y="3744"/>
                  </a:lnTo>
                  <a:lnTo>
                    <a:pt x="8673" y="3727"/>
                  </a:lnTo>
                  <a:lnTo>
                    <a:pt x="8666" y="3710"/>
                  </a:lnTo>
                  <a:lnTo>
                    <a:pt x="8659" y="3693"/>
                  </a:lnTo>
                  <a:lnTo>
                    <a:pt x="8652" y="3677"/>
                  </a:lnTo>
                  <a:lnTo>
                    <a:pt x="8644" y="3660"/>
                  </a:lnTo>
                  <a:lnTo>
                    <a:pt x="8635" y="3644"/>
                  </a:lnTo>
                  <a:lnTo>
                    <a:pt x="8625" y="3628"/>
                  </a:lnTo>
                  <a:lnTo>
                    <a:pt x="8615" y="3613"/>
                  </a:lnTo>
                  <a:lnTo>
                    <a:pt x="8604" y="3598"/>
                  </a:lnTo>
                  <a:lnTo>
                    <a:pt x="8593" y="3583"/>
                  </a:lnTo>
                  <a:lnTo>
                    <a:pt x="8581" y="3569"/>
                  </a:lnTo>
                  <a:lnTo>
                    <a:pt x="8569" y="3556"/>
                  </a:lnTo>
                  <a:lnTo>
                    <a:pt x="8557" y="3543"/>
                  </a:lnTo>
                  <a:lnTo>
                    <a:pt x="8543" y="3530"/>
                  </a:lnTo>
                  <a:lnTo>
                    <a:pt x="8530" y="3518"/>
                  </a:lnTo>
                  <a:lnTo>
                    <a:pt x="8515" y="3506"/>
                  </a:lnTo>
                  <a:lnTo>
                    <a:pt x="8501" y="3495"/>
                  </a:lnTo>
                  <a:lnTo>
                    <a:pt x="8486" y="3484"/>
                  </a:lnTo>
                  <a:lnTo>
                    <a:pt x="8470" y="3474"/>
                  </a:lnTo>
                  <a:lnTo>
                    <a:pt x="8455" y="3465"/>
                  </a:lnTo>
                  <a:lnTo>
                    <a:pt x="8439" y="3456"/>
                  </a:lnTo>
                  <a:lnTo>
                    <a:pt x="8422" y="3447"/>
                  </a:lnTo>
                  <a:lnTo>
                    <a:pt x="8405" y="3440"/>
                  </a:lnTo>
                  <a:lnTo>
                    <a:pt x="8388" y="3432"/>
                  </a:lnTo>
                  <a:lnTo>
                    <a:pt x="8371" y="3426"/>
                  </a:lnTo>
                  <a:lnTo>
                    <a:pt x="8353" y="3420"/>
                  </a:lnTo>
                  <a:lnTo>
                    <a:pt x="8336" y="3415"/>
                  </a:lnTo>
                  <a:lnTo>
                    <a:pt x="8318" y="3411"/>
                  </a:lnTo>
                  <a:lnTo>
                    <a:pt x="8300" y="3407"/>
                  </a:lnTo>
                  <a:lnTo>
                    <a:pt x="8282" y="3404"/>
                  </a:lnTo>
                  <a:lnTo>
                    <a:pt x="8264" y="3401"/>
                  </a:lnTo>
                  <a:lnTo>
                    <a:pt x="8245" y="3399"/>
                  </a:lnTo>
                  <a:lnTo>
                    <a:pt x="8227" y="3398"/>
                  </a:lnTo>
                  <a:close/>
                  <a:moveTo>
                    <a:pt x="7812" y="2064"/>
                  </a:moveTo>
                  <a:lnTo>
                    <a:pt x="5397" y="2064"/>
                  </a:lnTo>
                  <a:lnTo>
                    <a:pt x="5397" y="2898"/>
                  </a:lnTo>
                  <a:lnTo>
                    <a:pt x="7812" y="2898"/>
                  </a:lnTo>
                  <a:lnTo>
                    <a:pt x="7812" y="2064"/>
                  </a:lnTo>
                  <a:close/>
                  <a:moveTo>
                    <a:pt x="8235" y="5585"/>
                  </a:moveTo>
                  <a:lnTo>
                    <a:pt x="8236" y="5591"/>
                  </a:lnTo>
                  <a:lnTo>
                    <a:pt x="8236" y="5614"/>
                  </a:lnTo>
                  <a:lnTo>
                    <a:pt x="8236" y="5620"/>
                  </a:lnTo>
                  <a:lnTo>
                    <a:pt x="8236" y="5643"/>
                  </a:lnTo>
                  <a:lnTo>
                    <a:pt x="8235" y="5649"/>
                  </a:lnTo>
                  <a:lnTo>
                    <a:pt x="8234" y="5672"/>
                  </a:lnTo>
                  <a:lnTo>
                    <a:pt x="8234" y="5678"/>
                  </a:lnTo>
                  <a:lnTo>
                    <a:pt x="8231" y="5701"/>
                  </a:lnTo>
                  <a:lnTo>
                    <a:pt x="8231" y="5706"/>
                  </a:lnTo>
                  <a:lnTo>
                    <a:pt x="8228" y="5729"/>
                  </a:lnTo>
                  <a:lnTo>
                    <a:pt x="8227" y="5735"/>
                  </a:lnTo>
                  <a:lnTo>
                    <a:pt x="8223" y="5758"/>
                  </a:lnTo>
                  <a:lnTo>
                    <a:pt x="8222" y="5763"/>
                  </a:lnTo>
                  <a:lnTo>
                    <a:pt x="8217" y="5786"/>
                  </a:lnTo>
                  <a:lnTo>
                    <a:pt x="8216" y="5791"/>
                  </a:lnTo>
                  <a:lnTo>
                    <a:pt x="8210" y="5814"/>
                  </a:lnTo>
                  <a:lnTo>
                    <a:pt x="8209" y="5819"/>
                  </a:lnTo>
                  <a:lnTo>
                    <a:pt x="8202" y="5841"/>
                  </a:lnTo>
                  <a:lnTo>
                    <a:pt x="8201" y="5846"/>
                  </a:lnTo>
                  <a:lnTo>
                    <a:pt x="8194" y="5868"/>
                  </a:lnTo>
                  <a:lnTo>
                    <a:pt x="8192" y="5873"/>
                  </a:lnTo>
                  <a:lnTo>
                    <a:pt x="8184" y="5895"/>
                  </a:lnTo>
                  <a:lnTo>
                    <a:pt x="8182" y="5900"/>
                  </a:lnTo>
                  <a:lnTo>
                    <a:pt x="8173" y="5921"/>
                  </a:lnTo>
                  <a:lnTo>
                    <a:pt x="8171" y="5927"/>
                  </a:lnTo>
                  <a:lnTo>
                    <a:pt x="8161" y="5948"/>
                  </a:lnTo>
                  <a:lnTo>
                    <a:pt x="8159" y="5952"/>
                  </a:lnTo>
                  <a:lnTo>
                    <a:pt x="8148" y="5973"/>
                  </a:lnTo>
                  <a:lnTo>
                    <a:pt x="8146" y="5978"/>
                  </a:lnTo>
                  <a:lnTo>
                    <a:pt x="8134" y="5998"/>
                  </a:lnTo>
                  <a:lnTo>
                    <a:pt x="8132" y="6003"/>
                  </a:lnTo>
                  <a:lnTo>
                    <a:pt x="8120" y="6023"/>
                  </a:lnTo>
                  <a:lnTo>
                    <a:pt x="8117" y="6028"/>
                  </a:lnTo>
                  <a:lnTo>
                    <a:pt x="8104" y="6047"/>
                  </a:lnTo>
                  <a:lnTo>
                    <a:pt x="8101" y="6052"/>
                  </a:lnTo>
                  <a:lnTo>
                    <a:pt x="8087" y="6071"/>
                  </a:lnTo>
                  <a:lnTo>
                    <a:pt x="8084" y="6075"/>
                  </a:lnTo>
                  <a:lnTo>
                    <a:pt x="8070" y="6094"/>
                  </a:lnTo>
                  <a:lnTo>
                    <a:pt x="8067" y="6098"/>
                  </a:lnTo>
                  <a:lnTo>
                    <a:pt x="8052" y="6116"/>
                  </a:lnTo>
                  <a:lnTo>
                    <a:pt x="8048" y="6120"/>
                  </a:lnTo>
                  <a:lnTo>
                    <a:pt x="8033" y="6137"/>
                  </a:lnTo>
                  <a:lnTo>
                    <a:pt x="8029" y="6141"/>
                  </a:lnTo>
                  <a:lnTo>
                    <a:pt x="8013" y="6158"/>
                  </a:lnTo>
                  <a:lnTo>
                    <a:pt x="8009" y="6162"/>
                  </a:lnTo>
                  <a:lnTo>
                    <a:pt x="7992" y="6178"/>
                  </a:lnTo>
                  <a:lnTo>
                    <a:pt x="7988" y="6182"/>
                  </a:lnTo>
                  <a:lnTo>
                    <a:pt x="7971" y="6197"/>
                  </a:lnTo>
                  <a:lnTo>
                    <a:pt x="7967" y="6201"/>
                  </a:lnTo>
                  <a:lnTo>
                    <a:pt x="7949" y="6216"/>
                  </a:lnTo>
                  <a:lnTo>
                    <a:pt x="7945" y="6219"/>
                  </a:lnTo>
                  <a:lnTo>
                    <a:pt x="7926" y="6233"/>
                  </a:lnTo>
                  <a:lnTo>
                    <a:pt x="7922" y="6236"/>
                  </a:lnTo>
                  <a:lnTo>
                    <a:pt x="7903" y="6250"/>
                  </a:lnTo>
                  <a:lnTo>
                    <a:pt x="7898" y="6253"/>
                  </a:lnTo>
                  <a:lnTo>
                    <a:pt x="7879" y="6266"/>
                  </a:lnTo>
                  <a:lnTo>
                    <a:pt x="7874" y="6269"/>
                  </a:lnTo>
                  <a:lnTo>
                    <a:pt x="7854" y="6281"/>
                  </a:lnTo>
                  <a:lnTo>
                    <a:pt x="7850" y="6283"/>
                  </a:lnTo>
                  <a:lnTo>
                    <a:pt x="7830" y="6294"/>
                  </a:lnTo>
                  <a:lnTo>
                    <a:pt x="7824" y="6297"/>
                  </a:lnTo>
                  <a:lnTo>
                    <a:pt x="7804" y="6307"/>
                  </a:lnTo>
                  <a:lnTo>
                    <a:pt x="7799" y="6310"/>
                  </a:lnTo>
                  <a:lnTo>
                    <a:pt x="7778" y="6320"/>
                  </a:lnTo>
                  <a:lnTo>
                    <a:pt x="7773" y="6322"/>
                  </a:lnTo>
                  <a:lnTo>
                    <a:pt x="7751" y="6331"/>
                  </a:lnTo>
                  <a:lnTo>
                    <a:pt x="7746" y="6333"/>
                  </a:lnTo>
                  <a:lnTo>
                    <a:pt x="7724" y="6341"/>
                  </a:lnTo>
                  <a:lnTo>
                    <a:pt x="7719" y="6342"/>
                  </a:lnTo>
                  <a:lnTo>
                    <a:pt x="7697" y="6350"/>
                  </a:lnTo>
                  <a:lnTo>
                    <a:pt x="7692" y="6351"/>
                  </a:lnTo>
                  <a:lnTo>
                    <a:pt x="7670" y="6358"/>
                  </a:lnTo>
                  <a:lnTo>
                    <a:pt x="7664" y="6359"/>
                  </a:lnTo>
                  <a:lnTo>
                    <a:pt x="7642" y="6364"/>
                  </a:lnTo>
                  <a:lnTo>
                    <a:pt x="7637" y="6366"/>
                  </a:lnTo>
                  <a:lnTo>
                    <a:pt x="7614" y="6370"/>
                  </a:lnTo>
                  <a:lnTo>
                    <a:pt x="7609" y="6371"/>
                  </a:lnTo>
                  <a:lnTo>
                    <a:pt x="7586" y="6375"/>
                  </a:lnTo>
                  <a:lnTo>
                    <a:pt x="7580" y="6376"/>
                  </a:lnTo>
                  <a:lnTo>
                    <a:pt x="7558" y="6379"/>
                  </a:lnTo>
                  <a:lnTo>
                    <a:pt x="7552" y="6380"/>
                  </a:lnTo>
                  <a:lnTo>
                    <a:pt x="7529" y="6382"/>
                  </a:lnTo>
                  <a:lnTo>
                    <a:pt x="7524" y="6382"/>
                  </a:lnTo>
                  <a:lnTo>
                    <a:pt x="7500" y="6383"/>
                  </a:lnTo>
                  <a:lnTo>
                    <a:pt x="7495" y="6384"/>
                  </a:lnTo>
                  <a:lnTo>
                    <a:pt x="7472" y="6384"/>
                  </a:lnTo>
                  <a:lnTo>
                    <a:pt x="7466" y="6384"/>
                  </a:lnTo>
                  <a:lnTo>
                    <a:pt x="7443" y="6384"/>
                  </a:lnTo>
                  <a:lnTo>
                    <a:pt x="7437" y="6383"/>
                  </a:lnTo>
                  <a:lnTo>
                    <a:pt x="7414" y="6382"/>
                  </a:lnTo>
                  <a:lnTo>
                    <a:pt x="7409" y="6382"/>
                  </a:lnTo>
                  <a:lnTo>
                    <a:pt x="7386" y="6380"/>
                  </a:lnTo>
                  <a:lnTo>
                    <a:pt x="7380" y="6379"/>
                  </a:lnTo>
                  <a:lnTo>
                    <a:pt x="7357" y="6376"/>
                  </a:lnTo>
                  <a:lnTo>
                    <a:pt x="7352" y="6375"/>
                  </a:lnTo>
                  <a:lnTo>
                    <a:pt x="7329" y="6371"/>
                  </a:lnTo>
                  <a:lnTo>
                    <a:pt x="7323" y="6370"/>
                  </a:lnTo>
                  <a:lnTo>
                    <a:pt x="7301" y="6366"/>
                  </a:lnTo>
                  <a:lnTo>
                    <a:pt x="7295" y="6364"/>
                  </a:lnTo>
                  <a:lnTo>
                    <a:pt x="7273" y="6359"/>
                  </a:lnTo>
                  <a:lnTo>
                    <a:pt x="7268" y="6358"/>
                  </a:lnTo>
                  <a:lnTo>
                    <a:pt x="7246" y="6351"/>
                  </a:lnTo>
                  <a:lnTo>
                    <a:pt x="7240" y="6350"/>
                  </a:lnTo>
                  <a:lnTo>
                    <a:pt x="7218" y="6342"/>
                  </a:lnTo>
                  <a:lnTo>
                    <a:pt x="7213" y="6341"/>
                  </a:lnTo>
                  <a:lnTo>
                    <a:pt x="7192" y="6333"/>
                  </a:lnTo>
                  <a:lnTo>
                    <a:pt x="7186" y="6331"/>
                  </a:lnTo>
                  <a:lnTo>
                    <a:pt x="7165" y="6322"/>
                  </a:lnTo>
                  <a:lnTo>
                    <a:pt x="7160" y="6320"/>
                  </a:lnTo>
                  <a:lnTo>
                    <a:pt x="7139" y="6310"/>
                  </a:lnTo>
                  <a:lnTo>
                    <a:pt x="7134" y="6308"/>
                  </a:lnTo>
                  <a:lnTo>
                    <a:pt x="7113" y="6297"/>
                  </a:lnTo>
                  <a:lnTo>
                    <a:pt x="7108" y="6295"/>
                  </a:lnTo>
                  <a:lnTo>
                    <a:pt x="7088" y="6283"/>
                  </a:lnTo>
                  <a:lnTo>
                    <a:pt x="7083" y="6281"/>
                  </a:lnTo>
                  <a:lnTo>
                    <a:pt x="7063" y="6269"/>
                  </a:lnTo>
                  <a:lnTo>
                    <a:pt x="7058" y="6266"/>
                  </a:lnTo>
                  <a:lnTo>
                    <a:pt x="7039" y="6253"/>
                  </a:lnTo>
                  <a:lnTo>
                    <a:pt x="7034" y="6250"/>
                  </a:lnTo>
                  <a:lnTo>
                    <a:pt x="7015" y="6236"/>
                  </a:lnTo>
                  <a:lnTo>
                    <a:pt x="7011" y="6233"/>
                  </a:lnTo>
                  <a:lnTo>
                    <a:pt x="6992" y="6219"/>
                  </a:lnTo>
                  <a:lnTo>
                    <a:pt x="6988" y="6216"/>
                  </a:lnTo>
                  <a:lnTo>
                    <a:pt x="6970" y="6201"/>
                  </a:lnTo>
                  <a:lnTo>
                    <a:pt x="6966" y="6197"/>
                  </a:lnTo>
                  <a:lnTo>
                    <a:pt x="6949" y="6182"/>
                  </a:lnTo>
                  <a:lnTo>
                    <a:pt x="6945" y="6178"/>
                  </a:lnTo>
                  <a:lnTo>
                    <a:pt x="6928" y="6162"/>
                  </a:lnTo>
                  <a:lnTo>
                    <a:pt x="6924" y="6158"/>
                  </a:lnTo>
                  <a:lnTo>
                    <a:pt x="6908" y="6141"/>
                  </a:lnTo>
                  <a:lnTo>
                    <a:pt x="6904" y="6137"/>
                  </a:lnTo>
                  <a:lnTo>
                    <a:pt x="6889" y="6120"/>
                  </a:lnTo>
                  <a:lnTo>
                    <a:pt x="6885" y="6116"/>
                  </a:lnTo>
                  <a:lnTo>
                    <a:pt x="6870" y="6098"/>
                  </a:lnTo>
                  <a:lnTo>
                    <a:pt x="6867" y="6094"/>
                  </a:lnTo>
                  <a:lnTo>
                    <a:pt x="6853" y="6075"/>
                  </a:lnTo>
                  <a:lnTo>
                    <a:pt x="6850" y="6071"/>
                  </a:lnTo>
                  <a:lnTo>
                    <a:pt x="6836" y="6052"/>
                  </a:lnTo>
                  <a:lnTo>
                    <a:pt x="6833" y="6047"/>
                  </a:lnTo>
                  <a:lnTo>
                    <a:pt x="6820" y="6028"/>
                  </a:lnTo>
                  <a:lnTo>
                    <a:pt x="6817" y="6023"/>
                  </a:lnTo>
                  <a:lnTo>
                    <a:pt x="6805" y="6003"/>
                  </a:lnTo>
                  <a:lnTo>
                    <a:pt x="6803" y="5998"/>
                  </a:lnTo>
                  <a:lnTo>
                    <a:pt x="6791" y="5978"/>
                  </a:lnTo>
                  <a:lnTo>
                    <a:pt x="6789" y="5973"/>
                  </a:lnTo>
                  <a:lnTo>
                    <a:pt x="6778" y="5952"/>
                  </a:lnTo>
                  <a:lnTo>
                    <a:pt x="6776" y="5947"/>
                  </a:lnTo>
                  <a:lnTo>
                    <a:pt x="6766" y="5926"/>
                  </a:lnTo>
                  <a:lnTo>
                    <a:pt x="6764" y="5921"/>
                  </a:lnTo>
                  <a:lnTo>
                    <a:pt x="6755" y="5900"/>
                  </a:lnTo>
                  <a:lnTo>
                    <a:pt x="6753" y="5894"/>
                  </a:lnTo>
                  <a:lnTo>
                    <a:pt x="6745" y="5873"/>
                  </a:lnTo>
                  <a:lnTo>
                    <a:pt x="6744" y="5868"/>
                  </a:lnTo>
                  <a:lnTo>
                    <a:pt x="6736" y="5846"/>
                  </a:lnTo>
                  <a:lnTo>
                    <a:pt x="6735" y="5840"/>
                  </a:lnTo>
                  <a:lnTo>
                    <a:pt x="6728" y="5818"/>
                  </a:lnTo>
                  <a:lnTo>
                    <a:pt x="6727" y="5813"/>
                  </a:lnTo>
                  <a:lnTo>
                    <a:pt x="6722" y="5791"/>
                  </a:lnTo>
                  <a:lnTo>
                    <a:pt x="6720" y="5785"/>
                  </a:lnTo>
                  <a:lnTo>
                    <a:pt x="6716" y="5763"/>
                  </a:lnTo>
                  <a:lnTo>
                    <a:pt x="6715" y="5757"/>
                  </a:lnTo>
                  <a:lnTo>
                    <a:pt x="6711" y="5734"/>
                  </a:lnTo>
                  <a:lnTo>
                    <a:pt x="6710" y="5729"/>
                  </a:lnTo>
                  <a:lnTo>
                    <a:pt x="6707" y="5706"/>
                  </a:lnTo>
                  <a:lnTo>
                    <a:pt x="6706" y="5700"/>
                  </a:lnTo>
                  <a:lnTo>
                    <a:pt x="6704" y="5677"/>
                  </a:lnTo>
                  <a:lnTo>
                    <a:pt x="6704" y="5672"/>
                  </a:lnTo>
                  <a:lnTo>
                    <a:pt x="6703" y="5649"/>
                  </a:lnTo>
                  <a:lnTo>
                    <a:pt x="6702" y="5643"/>
                  </a:lnTo>
                  <a:lnTo>
                    <a:pt x="6702" y="5620"/>
                  </a:lnTo>
                  <a:lnTo>
                    <a:pt x="6702" y="5614"/>
                  </a:lnTo>
                  <a:lnTo>
                    <a:pt x="6702" y="5591"/>
                  </a:lnTo>
                  <a:lnTo>
                    <a:pt x="6703" y="5586"/>
                  </a:lnTo>
                  <a:lnTo>
                    <a:pt x="6704" y="5562"/>
                  </a:lnTo>
                  <a:lnTo>
                    <a:pt x="6704" y="5557"/>
                  </a:lnTo>
                  <a:lnTo>
                    <a:pt x="6706" y="5534"/>
                  </a:lnTo>
                  <a:lnTo>
                    <a:pt x="6707" y="5528"/>
                  </a:lnTo>
                  <a:lnTo>
                    <a:pt x="6710" y="5506"/>
                  </a:lnTo>
                  <a:lnTo>
                    <a:pt x="6711" y="5500"/>
                  </a:lnTo>
                  <a:lnTo>
                    <a:pt x="6715" y="5477"/>
                  </a:lnTo>
                  <a:lnTo>
                    <a:pt x="6716" y="5472"/>
                  </a:lnTo>
                  <a:lnTo>
                    <a:pt x="6720" y="5449"/>
                  </a:lnTo>
                  <a:lnTo>
                    <a:pt x="6722" y="5444"/>
                  </a:lnTo>
                  <a:lnTo>
                    <a:pt x="6727" y="5422"/>
                  </a:lnTo>
                  <a:lnTo>
                    <a:pt x="6728" y="5416"/>
                  </a:lnTo>
                  <a:lnTo>
                    <a:pt x="6735" y="5394"/>
                  </a:lnTo>
                  <a:lnTo>
                    <a:pt x="6736" y="5389"/>
                  </a:lnTo>
                  <a:lnTo>
                    <a:pt x="6744" y="5367"/>
                  </a:lnTo>
                  <a:lnTo>
                    <a:pt x="6745" y="5362"/>
                  </a:lnTo>
                  <a:lnTo>
                    <a:pt x="6753" y="5340"/>
                  </a:lnTo>
                  <a:lnTo>
                    <a:pt x="6755" y="5335"/>
                  </a:lnTo>
                  <a:lnTo>
                    <a:pt x="6764" y="5313"/>
                  </a:lnTo>
                  <a:lnTo>
                    <a:pt x="6766" y="5308"/>
                  </a:lnTo>
                  <a:lnTo>
                    <a:pt x="6776" y="5287"/>
                  </a:lnTo>
                  <a:lnTo>
                    <a:pt x="6779" y="5282"/>
                  </a:lnTo>
                  <a:lnTo>
                    <a:pt x="6789" y="5262"/>
                  </a:lnTo>
                  <a:lnTo>
                    <a:pt x="6792" y="5256"/>
                  </a:lnTo>
                  <a:lnTo>
                    <a:pt x="6803" y="5236"/>
                  </a:lnTo>
                  <a:lnTo>
                    <a:pt x="6805" y="5232"/>
                  </a:lnTo>
                  <a:lnTo>
                    <a:pt x="6817" y="5212"/>
                  </a:lnTo>
                  <a:lnTo>
                    <a:pt x="6820" y="5207"/>
                  </a:lnTo>
                  <a:lnTo>
                    <a:pt x="6833" y="5188"/>
                  </a:lnTo>
                  <a:lnTo>
                    <a:pt x="6836" y="5183"/>
                  </a:lnTo>
                  <a:lnTo>
                    <a:pt x="6850" y="5164"/>
                  </a:lnTo>
                  <a:lnTo>
                    <a:pt x="6853" y="5160"/>
                  </a:lnTo>
                  <a:lnTo>
                    <a:pt x="6867" y="5141"/>
                  </a:lnTo>
                  <a:lnTo>
                    <a:pt x="6870" y="5137"/>
                  </a:lnTo>
                  <a:lnTo>
                    <a:pt x="6885" y="5119"/>
                  </a:lnTo>
                  <a:lnTo>
                    <a:pt x="6889" y="5115"/>
                  </a:lnTo>
                  <a:lnTo>
                    <a:pt x="6904" y="5098"/>
                  </a:lnTo>
                  <a:lnTo>
                    <a:pt x="6908" y="5094"/>
                  </a:lnTo>
                  <a:lnTo>
                    <a:pt x="6924" y="5077"/>
                  </a:lnTo>
                  <a:lnTo>
                    <a:pt x="6928" y="5073"/>
                  </a:lnTo>
                  <a:lnTo>
                    <a:pt x="6945" y="5057"/>
                  </a:lnTo>
                  <a:lnTo>
                    <a:pt x="6949" y="5053"/>
                  </a:lnTo>
                  <a:lnTo>
                    <a:pt x="6966" y="5038"/>
                  </a:lnTo>
                  <a:lnTo>
                    <a:pt x="6970" y="5034"/>
                  </a:lnTo>
                  <a:lnTo>
                    <a:pt x="6988" y="5019"/>
                  </a:lnTo>
                  <a:lnTo>
                    <a:pt x="6992" y="5016"/>
                  </a:lnTo>
                  <a:lnTo>
                    <a:pt x="7011" y="5002"/>
                  </a:lnTo>
                  <a:lnTo>
                    <a:pt x="7015" y="4999"/>
                  </a:lnTo>
                  <a:lnTo>
                    <a:pt x="7034" y="4985"/>
                  </a:lnTo>
                  <a:lnTo>
                    <a:pt x="7039" y="4982"/>
                  </a:lnTo>
                  <a:lnTo>
                    <a:pt x="7058" y="4969"/>
                  </a:lnTo>
                  <a:lnTo>
                    <a:pt x="7063" y="4966"/>
                  </a:lnTo>
                  <a:lnTo>
                    <a:pt x="7083" y="4954"/>
                  </a:lnTo>
                  <a:lnTo>
                    <a:pt x="7088" y="4952"/>
                  </a:lnTo>
                  <a:lnTo>
                    <a:pt x="7108" y="4940"/>
                  </a:lnTo>
                  <a:lnTo>
                    <a:pt x="7113" y="4938"/>
                  </a:lnTo>
                  <a:lnTo>
                    <a:pt x="7134" y="4927"/>
                  </a:lnTo>
                  <a:lnTo>
                    <a:pt x="7138" y="4925"/>
                  </a:lnTo>
                  <a:lnTo>
                    <a:pt x="7159" y="4915"/>
                  </a:lnTo>
                  <a:lnTo>
                    <a:pt x="7165" y="4913"/>
                  </a:lnTo>
                  <a:lnTo>
                    <a:pt x="7186" y="4904"/>
                  </a:lnTo>
                  <a:lnTo>
                    <a:pt x="7191" y="4902"/>
                  </a:lnTo>
                  <a:lnTo>
                    <a:pt x="7213" y="4894"/>
                  </a:lnTo>
                  <a:lnTo>
                    <a:pt x="7218" y="4892"/>
                  </a:lnTo>
                  <a:lnTo>
                    <a:pt x="7240" y="4885"/>
                  </a:lnTo>
                  <a:lnTo>
                    <a:pt x="7245" y="4884"/>
                  </a:lnTo>
                  <a:lnTo>
                    <a:pt x="7267" y="4877"/>
                  </a:lnTo>
                  <a:lnTo>
                    <a:pt x="7272" y="4876"/>
                  </a:lnTo>
                  <a:lnTo>
                    <a:pt x="7295" y="4870"/>
                  </a:lnTo>
                  <a:lnTo>
                    <a:pt x="7300" y="4869"/>
                  </a:lnTo>
                  <a:lnTo>
                    <a:pt x="7323" y="4864"/>
                  </a:lnTo>
                  <a:lnTo>
                    <a:pt x="7328" y="4863"/>
                  </a:lnTo>
                  <a:lnTo>
                    <a:pt x="7351" y="4859"/>
                  </a:lnTo>
                  <a:lnTo>
                    <a:pt x="7357" y="4858"/>
                  </a:lnTo>
                  <a:lnTo>
                    <a:pt x="7380" y="4855"/>
                  </a:lnTo>
                  <a:lnTo>
                    <a:pt x="7385" y="4855"/>
                  </a:lnTo>
                  <a:lnTo>
                    <a:pt x="7408" y="4852"/>
                  </a:lnTo>
                  <a:lnTo>
                    <a:pt x="7414" y="4852"/>
                  </a:lnTo>
                  <a:lnTo>
                    <a:pt x="7437" y="4851"/>
                  </a:lnTo>
                  <a:lnTo>
                    <a:pt x="7443" y="4850"/>
                  </a:lnTo>
                  <a:lnTo>
                    <a:pt x="7466" y="4850"/>
                  </a:lnTo>
                  <a:lnTo>
                    <a:pt x="7472" y="4850"/>
                  </a:lnTo>
                  <a:lnTo>
                    <a:pt x="7495" y="4850"/>
                  </a:lnTo>
                  <a:lnTo>
                    <a:pt x="7501" y="4851"/>
                  </a:lnTo>
                  <a:lnTo>
                    <a:pt x="7524" y="4852"/>
                  </a:lnTo>
                  <a:lnTo>
                    <a:pt x="7529" y="4852"/>
                  </a:lnTo>
                  <a:lnTo>
                    <a:pt x="7552" y="4855"/>
                  </a:lnTo>
                  <a:lnTo>
                    <a:pt x="7558" y="4855"/>
                  </a:lnTo>
                  <a:lnTo>
                    <a:pt x="7581" y="4858"/>
                  </a:lnTo>
                  <a:lnTo>
                    <a:pt x="7586" y="4859"/>
                  </a:lnTo>
                  <a:lnTo>
                    <a:pt x="7609" y="4863"/>
                  </a:lnTo>
                  <a:lnTo>
                    <a:pt x="7615" y="4864"/>
                  </a:lnTo>
                  <a:lnTo>
                    <a:pt x="7637" y="4869"/>
                  </a:lnTo>
                  <a:lnTo>
                    <a:pt x="7643" y="4870"/>
                  </a:lnTo>
                  <a:lnTo>
                    <a:pt x="7665" y="4876"/>
                  </a:lnTo>
                  <a:lnTo>
                    <a:pt x="7670" y="4877"/>
                  </a:lnTo>
                  <a:lnTo>
                    <a:pt x="7693" y="4884"/>
                  </a:lnTo>
                  <a:lnTo>
                    <a:pt x="7698" y="4885"/>
                  </a:lnTo>
                  <a:lnTo>
                    <a:pt x="7720" y="4892"/>
                  </a:lnTo>
                  <a:lnTo>
                    <a:pt x="7725" y="4894"/>
                  </a:lnTo>
                  <a:lnTo>
                    <a:pt x="7747" y="4902"/>
                  </a:lnTo>
                  <a:lnTo>
                    <a:pt x="7752" y="4904"/>
                  </a:lnTo>
                  <a:lnTo>
                    <a:pt x="7773" y="4913"/>
                  </a:lnTo>
                  <a:lnTo>
                    <a:pt x="7778" y="4916"/>
                  </a:lnTo>
                  <a:lnTo>
                    <a:pt x="7799" y="4925"/>
                  </a:lnTo>
                  <a:lnTo>
                    <a:pt x="7804" y="4928"/>
                  </a:lnTo>
                  <a:lnTo>
                    <a:pt x="7825" y="4938"/>
                  </a:lnTo>
                  <a:lnTo>
                    <a:pt x="7830" y="4941"/>
                  </a:lnTo>
                  <a:lnTo>
                    <a:pt x="7850" y="4952"/>
                  </a:lnTo>
                  <a:lnTo>
                    <a:pt x="7854" y="4954"/>
                  </a:lnTo>
                  <a:lnTo>
                    <a:pt x="7874" y="4966"/>
                  </a:lnTo>
                  <a:lnTo>
                    <a:pt x="7879" y="4969"/>
                  </a:lnTo>
                  <a:lnTo>
                    <a:pt x="7898" y="4982"/>
                  </a:lnTo>
                  <a:lnTo>
                    <a:pt x="7903" y="4985"/>
                  </a:lnTo>
                  <a:lnTo>
                    <a:pt x="7922" y="4999"/>
                  </a:lnTo>
                  <a:lnTo>
                    <a:pt x="7926" y="5002"/>
                  </a:lnTo>
                  <a:lnTo>
                    <a:pt x="7945" y="5016"/>
                  </a:lnTo>
                  <a:lnTo>
                    <a:pt x="7949" y="5019"/>
                  </a:lnTo>
                  <a:lnTo>
                    <a:pt x="7967" y="5034"/>
                  </a:lnTo>
                  <a:lnTo>
                    <a:pt x="7971" y="5038"/>
                  </a:lnTo>
                  <a:lnTo>
                    <a:pt x="7988" y="5053"/>
                  </a:lnTo>
                  <a:lnTo>
                    <a:pt x="7992" y="5057"/>
                  </a:lnTo>
                  <a:lnTo>
                    <a:pt x="8009" y="5073"/>
                  </a:lnTo>
                  <a:lnTo>
                    <a:pt x="8013" y="5077"/>
                  </a:lnTo>
                  <a:lnTo>
                    <a:pt x="8029" y="5094"/>
                  </a:lnTo>
                  <a:lnTo>
                    <a:pt x="8033" y="5098"/>
                  </a:lnTo>
                  <a:lnTo>
                    <a:pt x="8048" y="5115"/>
                  </a:lnTo>
                  <a:lnTo>
                    <a:pt x="8052" y="5119"/>
                  </a:lnTo>
                  <a:lnTo>
                    <a:pt x="8067" y="5137"/>
                  </a:lnTo>
                  <a:lnTo>
                    <a:pt x="8070" y="5141"/>
                  </a:lnTo>
                  <a:lnTo>
                    <a:pt x="8084" y="5160"/>
                  </a:lnTo>
                  <a:lnTo>
                    <a:pt x="8087" y="5164"/>
                  </a:lnTo>
                  <a:lnTo>
                    <a:pt x="8101" y="5183"/>
                  </a:lnTo>
                  <a:lnTo>
                    <a:pt x="8104" y="5188"/>
                  </a:lnTo>
                  <a:lnTo>
                    <a:pt x="8117" y="5207"/>
                  </a:lnTo>
                  <a:lnTo>
                    <a:pt x="8120" y="5212"/>
                  </a:lnTo>
                  <a:lnTo>
                    <a:pt x="8132" y="5232"/>
                  </a:lnTo>
                  <a:lnTo>
                    <a:pt x="8134" y="5236"/>
                  </a:lnTo>
                  <a:lnTo>
                    <a:pt x="8145" y="5256"/>
                  </a:lnTo>
                  <a:lnTo>
                    <a:pt x="8148" y="5261"/>
                  </a:lnTo>
                  <a:lnTo>
                    <a:pt x="8158" y="5282"/>
                  </a:lnTo>
                  <a:lnTo>
                    <a:pt x="8161" y="5287"/>
                  </a:lnTo>
                  <a:lnTo>
                    <a:pt x="8170" y="5308"/>
                  </a:lnTo>
                  <a:lnTo>
                    <a:pt x="8173" y="5313"/>
                  </a:lnTo>
                  <a:lnTo>
                    <a:pt x="8182" y="5334"/>
                  </a:lnTo>
                  <a:lnTo>
                    <a:pt x="8184" y="5339"/>
                  </a:lnTo>
                  <a:lnTo>
                    <a:pt x="8192" y="5361"/>
                  </a:lnTo>
                  <a:lnTo>
                    <a:pt x="8194" y="5366"/>
                  </a:lnTo>
                  <a:lnTo>
                    <a:pt x="8201" y="5388"/>
                  </a:lnTo>
                  <a:lnTo>
                    <a:pt x="8202" y="5393"/>
                  </a:lnTo>
                  <a:lnTo>
                    <a:pt x="8209" y="5416"/>
                  </a:lnTo>
                  <a:lnTo>
                    <a:pt x="8210" y="5421"/>
                  </a:lnTo>
                  <a:lnTo>
                    <a:pt x="8216" y="5443"/>
                  </a:lnTo>
                  <a:lnTo>
                    <a:pt x="8217" y="5449"/>
                  </a:lnTo>
                  <a:lnTo>
                    <a:pt x="8222" y="5471"/>
                  </a:lnTo>
                  <a:lnTo>
                    <a:pt x="8223" y="5477"/>
                  </a:lnTo>
                  <a:lnTo>
                    <a:pt x="8227" y="5500"/>
                  </a:lnTo>
                  <a:lnTo>
                    <a:pt x="8228" y="5505"/>
                  </a:lnTo>
                  <a:lnTo>
                    <a:pt x="8231" y="5528"/>
                  </a:lnTo>
                  <a:lnTo>
                    <a:pt x="8231" y="5534"/>
                  </a:lnTo>
                  <a:lnTo>
                    <a:pt x="8234" y="5557"/>
                  </a:lnTo>
                  <a:lnTo>
                    <a:pt x="8234" y="5562"/>
                  </a:lnTo>
                  <a:lnTo>
                    <a:pt x="8235" y="5585"/>
                  </a:lnTo>
                  <a:close/>
                  <a:moveTo>
                    <a:pt x="7935" y="5652"/>
                  </a:moveTo>
                  <a:lnTo>
                    <a:pt x="7936" y="5635"/>
                  </a:lnTo>
                  <a:lnTo>
                    <a:pt x="7936" y="5617"/>
                  </a:lnTo>
                  <a:lnTo>
                    <a:pt x="7936" y="5600"/>
                  </a:lnTo>
                  <a:lnTo>
                    <a:pt x="7935" y="5582"/>
                  </a:lnTo>
                  <a:lnTo>
                    <a:pt x="7933" y="5565"/>
                  </a:lnTo>
                  <a:lnTo>
                    <a:pt x="7931" y="5548"/>
                  </a:lnTo>
                  <a:lnTo>
                    <a:pt x="7928" y="5530"/>
                  </a:lnTo>
                  <a:lnTo>
                    <a:pt x="7924" y="5513"/>
                  </a:lnTo>
                  <a:lnTo>
                    <a:pt x="7920" y="5496"/>
                  </a:lnTo>
                  <a:lnTo>
                    <a:pt x="7915" y="5480"/>
                  </a:lnTo>
                  <a:lnTo>
                    <a:pt x="7910" y="5463"/>
                  </a:lnTo>
                  <a:lnTo>
                    <a:pt x="7903" y="5447"/>
                  </a:lnTo>
                  <a:lnTo>
                    <a:pt x="7897" y="5431"/>
                  </a:lnTo>
                  <a:lnTo>
                    <a:pt x="7890" y="5415"/>
                  </a:lnTo>
                  <a:lnTo>
                    <a:pt x="7882" y="5400"/>
                  </a:lnTo>
                  <a:lnTo>
                    <a:pt x="7873" y="5384"/>
                  </a:lnTo>
                  <a:lnTo>
                    <a:pt x="7864" y="5369"/>
                  </a:lnTo>
                  <a:lnTo>
                    <a:pt x="7854" y="5354"/>
                  </a:lnTo>
                  <a:lnTo>
                    <a:pt x="7844" y="5340"/>
                  </a:lnTo>
                  <a:lnTo>
                    <a:pt x="7834" y="5326"/>
                  </a:lnTo>
                  <a:lnTo>
                    <a:pt x="7823" y="5313"/>
                  </a:lnTo>
                  <a:lnTo>
                    <a:pt x="7811" y="5300"/>
                  </a:lnTo>
                  <a:lnTo>
                    <a:pt x="7799" y="5287"/>
                  </a:lnTo>
                  <a:lnTo>
                    <a:pt x="7786" y="5275"/>
                  </a:lnTo>
                  <a:lnTo>
                    <a:pt x="7773" y="5263"/>
                  </a:lnTo>
                  <a:lnTo>
                    <a:pt x="7760" y="5252"/>
                  </a:lnTo>
                  <a:lnTo>
                    <a:pt x="7746" y="5242"/>
                  </a:lnTo>
                  <a:lnTo>
                    <a:pt x="7732" y="5232"/>
                  </a:lnTo>
                  <a:lnTo>
                    <a:pt x="7717" y="5222"/>
                  </a:lnTo>
                  <a:lnTo>
                    <a:pt x="7702" y="5213"/>
                  </a:lnTo>
                  <a:lnTo>
                    <a:pt x="7686" y="5204"/>
                  </a:lnTo>
                  <a:lnTo>
                    <a:pt x="7671" y="5196"/>
                  </a:lnTo>
                  <a:lnTo>
                    <a:pt x="7655" y="5189"/>
                  </a:lnTo>
                  <a:lnTo>
                    <a:pt x="7639" y="5183"/>
                  </a:lnTo>
                  <a:lnTo>
                    <a:pt x="7623" y="5176"/>
                  </a:lnTo>
                  <a:lnTo>
                    <a:pt x="7606" y="5171"/>
                  </a:lnTo>
                  <a:lnTo>
                    <a:pt x="7590" y="5166"/>
                  </a:lnTo>
                  <a:lnTo>
                    <a:pt x="7573" y="5162"/>
                  </a:lnTo>
                  <a:lnTo>
                    <a:pt x="7556" y="5158"/>
                  </a:lnTo>
                  <a:lnTo>
                    <a:pt x="7538" y="5155"/>
                  </a:lnTo>
                  <a:lnTo>
                    <a:pt x="7521" y="5153"/>
                  </a:lnTo>
                  <a:lnTo>
                    <a:pt x="7504" y="5151"/>
                  </a:lnTo>
                  <a:lnTo>
                    <a:pt x="7486" y="5150"/>
                  </a:lnTo>
                  <a:lnTo>
                    <a:pt x="7469" y="5150"/>
                  </a:lnTo>
                  <a:lnTo>
                    <a:pt x="7451" y="5150"/>
                  </a:lnTo>
                  <a:lnTo>
                    <a:pt x="7434" y="5151"/>
                  </a:lnTo>
                  <a:lnTo>
                    <a:pt x="7416" y="5153"/>
                  </a:lnTo>
                  <a:lnTo>
                    <a:pt x="7399" y="5155"/>
                  </a:lnTo>
                  <a:lnTo>
                    <a:pt x="7382" y="5158"/>
                  </a:lnTo>
                  <a:lnTo>
                    <a:pt x="7365" y="5162"/>
                  </a:lnTo>
                  <a:lnTo>
                    <a:pt x="7348" y="5166"/>
                  </a:lnTo>
                  <a:lnTo>
                    <a:pt x="7331" y="5171"/>
                  </a:lnTo>
                  <a:lnTo>
                    <a:pt x="7315" y="5176"/>
                  </a:lnTo>
                  <a:lnTo>
                    <a:pt x="7298" y="5183"/>
                  </a:lnTo>
                  <a:lnTo>
                    <a:pt x="7282" y="5189"/>
                  </a:lnTo>
                  <a:lnTo>
                    <a:pt x="7266" y="5197"/>
                  </a:lnTo>
                  <a:lnTo>
                    <a:pt x="7250" y="5205"/>
                  </a:lnTo>
                  <a:lnTo>
                    <a:pt x="7235" y="5213"/>
                  </a:lnTo>
                  <a:lnTo>
                    <a:pt x="7220" y="5222"/>
                  </a:lnTo>
                  <a:lnTo>
                    <a:pt x="7205" y="5232"/>
                  </a:lnTo>
                  <a:lnTo>
                    <a:pt x="7191" y="5242"/>
                  </a:lnTo>
                  <a:lnTo>
                    <a:pt x="7177" y="5252"/>
                  </a:lnTo>
                  <a:lnTo>
                    <a:pt x="7164" y="5263"/>
                  </a:lnTo>
                  <a:lnTo>
                    <a:pt x="7151" y="5275"/>
                  </a:lnTo>
                  <a:lnTo>
                    <a:pt x="7138" y="5287"/>
                  </a:lnTo>
                  <a:lnTo>
                    <a:pt x="7126" y="5300"/>
                  </a:lnTo>
                  <a:lnTo>
                    <a:pt x="7114" y="5313"/>
                  </a:lnTo>
                  <a:lnTo>
                    <a:pt x="7103" y="5326"/>
                  </a:lnTo>
                  <a:lnTo>
                    <a:pt x="7093" y="5340"/>
                  </a:lnTo>
                  <a:lnTo>
                    <a:pt x="7083" y="5354"/>
                  </a:lnTo>
                  <a:lnTo>
                    <a:pt x="7073" y="5369"/>
                  </a:lnTo>
                  <a:lnTo>
                    <a:pt x="7064" y="5384"/>
                  </a:lnTo>
                  <a:lnTo>
                    <a:pt x="7055" y="5399"/>
                  </a:lnTo>
                  <a:lnTo>
                    <a:pt x="7048" y="5415"/>
                  </a:lnTo>
                  <a:lnTo>
                    <a:pt x="7040" y="5430"/>
                  </a:lnTo>
                  <a:lnTo>
                    <a:pt x="7034" y="5446"/>
                  </a:lnTo>
                  <a:lnTo>
                    <a:pt x="7028" y="5463"/>
                  </a:lnTo>
                  <a:lnTo>
                    <a:pt x="7023" y="5479"/>
                  </a:lnTo>
                  <a:lnTo>
                    <a:pt x="7018" y="5496"/>
                  </a:lnTo>
                  <a:lnTo>
                    <a:pt x="7014" y="5513"/>
                  </a:lnTo>
                  <a:lnTo>
                    <a:pt x="7010" y="5530"/>
                  </a:lnTo>
                  <a:lnTo>
                    <a:pt x="7007" y="5547"/>
                  </a:lnTo>
                  <a:lnTo>
                    <a:pt x="7005" y="5564"/>
                  </a:lnTo>
                  <a:lnTo>
                    <a:pt x="7003" y="5582"/>
                  </a:lnTo>
                  <a:lnTo>
                    <a:pt x="7002" y="5599"/>
                  </a:lnTo>
                  <a:lnTo>
                    <a:pt x="7002" y="5617"/>
                  </a:lnTo>
                  <a:lnTo>
                    <a:pt x="7002" y="5635"/>
                  </a:lnTo>
                  <a:lnTo>
                    <a:pt x="7003" y="5652"/>
                  </a:lnTo>
                  <a:lnTo>
                    <a:pt x="7005" y="5670"/>
                  </a:lnTo>
                  <a:lnTo>
                    <a:pt x="7007" y="5687"/>
                  </a:lnTo>
                  <a:lnTo>
                    <a:pt x="7010" y="5705"/>
                  </a:lnTo>
                  <a:lnTo>
                    <a:pt x="7014" y="5722"/>
                  </a:lnTo>
                  <a:lnTo>
                    <a:pt x="7018" y="5739"/>
                  </a:lnTo>
                  <a:lnTo>
                    <a:pt x="7023" y="5755"/>
                  </a:lnTo>
                  <a:lnTo>
                    <a:pt x="7028" y="5772"/>
                  </a:lnTo>
                  <a:lnTo>
                    <a:pt x="7034" y="5788"/>
                  </a:lnTo>
                  <a:lnTo>
                    <a:pt x="7041" y="5804"/>
                  </a:lnTo>
                  <a:lnTo>
                    <a:pt x="7048" y="5820"/>
                  </a:lnTo>
                  <a:lnTo>
                    <a:pt x="7056" y="5836"/>
                  </a:lnTo>
                  <a:lnTo>
                    <a:pt x="7064" y="5851"/>
                  </a:lnTo>
                  <a:lnTo>
                    <a:pt x="7073" y="5866"/>
                  </a:lnTo>
                  <a:lnTo>
                    <a:pt x="7083" y="5881"/>
                  </a:lnTo>
                  <a:lnTo>
                    <a:pt x="7093" y="5895"/>
                  </a:lnTo>
                  <a:lnTo>
                    <a:pt x="7103" y="5909"/>
                  </a:lnTo>
                  <a:lnTo>
                    <a:pt x="7114" y="5922"/>
                  </a:lnTo>
                  <a:lnTo>
                    <a:pt x="7126" y="5935"/>
                  </a:lnTo>
                  <a:lnTo>
                    <a:pt x="7138" y="5948"/>
                  </a:lnTo>
                  <a:lnTo>
                    <a:pt x="7151" y="5960"/>
                  </a:lnTo>
                  <a:lnTo>
                    <a:pt x="7164" y="5972"/>
                  </a:lnTo>
                  <a:lnTo>
                    <a:pt x="7177" y="5983"/>
                  </a:lnTo>
                  <a:lnTo>
                    <a:pt x="7191" y="5993"/>
                  </a:lnTo>
                  <a:lnTo>
                    <a:pt x="7205" y="6003"/>
                  </a:lnTo>
                  <a:lnTo>
                    <a:pt x="7220" y="6013"/>
                  </a:lnTo>
                  <a:lnTo>
                    <a:pt x="7235" y="6022"/>
                  </a:lnTo>
                  <a:lnTo>
                    <a:pt x="7250" y="6030"/>
                  </a:lnTo>
                  <a:lnTo>
                    <a:pt x="7266" y="6038"/>
                  </a:lnTo>
                  <a:lnTo>
                    <a:pt x="7282" y="6045"/>
                  </a:lnTo>
                  <a:lnTo>
                    <a:pt x="7298" y="6052"/>
                  </a:lnTo>
                  <a:lnTo>
                    <a:pt x="7314" y="6058"/>
                  </a:lnTo>
                  <a:lnTo>
                    <a:pt x="7331" y="6063"/>
                  </a:lnTo>
                  <a:lnTo>
                    <a:pt x="7347" y="6068"/>
                  </a:lnTo>
                  <a:lnTo>
                    <a:pt x="7364" y="6072"/>
                  </a:lnTo>
                  <a:lnTo>
                    <a:pt x="7381" y="6076"/>
                  </a:lnTo>
                  <a:lnTo>
                    <a:pt x="7399" y="6079"/>
                  </a:lnTo>
                  <a:lnTo>
                    <a:pt x="7416" y="6081"/>
                  </a:lnTo>
                  <a:lnTo>
                    <a:pt x="7434" y="6083"/>
                  </a:lnTo>
                  <a:lnTo>
                    <a:pt x="7451" y="6084"/>
                  </a:lnTo>
                  <a:lnTo>
                    <a:pt x="7469" y="6084"/>
                  </a:lnTo>
                  <a:lnTo>
                    <a:pt x="7487" y="6084"/>
                  </a:lnTo>
                  <a:lnTo>
                    <a:pt x="7504" y="6083"/>
                  </a:lnTo>
                  <a:lnTo>
                    <a:pt x="7522" y="6081"/>
                  </a:lnTo>
                  <a:lnTo>
                    <a:pt x="7539" y="6079"/>
                  </a:lnTo>
                  <a:lnTo>
                    <a:pt x="7556" y="6076"/>
                  </a:lnTo>
                  <a:lnTo>
                    <a:pt x="7573" y="6072"/>
                  </a:lnTo>
                  <a:lnTo>
                    <a:pt x="7590" y="6068"/>
                  </a:lnTo>
                  <a:lnTo>
                    <a:pt x="7607" y="6063"/>
                  </a:lnTo>
                  <a:lnTo>
                    <a:pt x="7623" y="6058"/>
                  </a:lnTo>
                  <a:lnTo>
                    <a:pt x="7640" y="6052"/>
                  </a:lnTo>
                  <a:lnTo>
                    <a:pt x="7656" y="6046"/>
                  </a:lnTo>
                  <a:lnTo>
                    <a:pt x="7671" y="6038"/>
                  </a:lnTo>
                  <a:lnTo>
                    <a:pt x="7687" y="6031"/>
                  </a:lnTo>
                  <a:lnTo>
                    <a:pt x="7702" y="6022"/>
                  </a:lnTo>
                  <a:lnTo>
                    <a:pt x="7717" y="6013"/>
                  </a:lnTo>
                  <a:lnTo>
                    <a:pt x="7732" y="6003"/>
                  </a:lnTo>
                  <a:lnTo>
                    <a:pt x="7746" y="5993"/>
                  </a:lnTo>
                  <a:lnTo>
                    <a:pt x="7760" y="5983"/>
                  </a:lnTo>
                  <a:lnTo>
                    <a:pt x="7773" y="5972"/>
                  </a:lnTo>
                  <a:lnTo>
                    <a:pt x="7786" y="5960"/>
                  </a:lnTo>
                  <a:lnTo>
                    <a:pt x="7799" y="5948"/>
                  </a:lnTo>
                  <a:lnTo>
                    <a:pt x="7811" y="5935"/>
                  </a:lnTo>
                  <a:lnTo>
                    <a:pt x="7823" y="5922"/>
                  </a:lnTo>
                  <a:lnTo>
                    <a:pt x="7834" y="5909"/>
                  </a:lnTo>
                  <a:lnTo>
                    <a:pt x="7844" y="5895"/>
                  </a:lnTo>
                  <a:lnTo>
                    <a:pt x="7854" y="5881"/>
                  </a:lnTo>
                  <a:lnTo>
                    <a:pt x="7864" y="5866"/>
                  </a:lnTo>
                  <a:lnTo>
                    <a:pt x="7873" y="5851"/>
                  </a:lnTo>
                  <a:lnTo>
                    <a:pt x="7881" y="5836"/>
                  </a:lnTo>
                  <a:lnTo>
                    <a:pt x="7889" y="5820"/>
                  </a:lnTo>
                  <a:lnTo>
                    <a:pt x="7897" y="5804"/>
                  </a:lnTo>
                  <a:lnTo>
                    <a:pt x="7903" y="5788"/>
                  </a:lnTo>
                  <a:lnTo>
                    <a:pt x="7910" y="5771"/>
                  </a:lnTo>
                  <a:lnTo>
                    <a:pt x="7915" y="5755"/>
                  </a:lnTo>
                  <a:lnTo>
                    <a:pt x="7920" y="5738"/>
                  </a:lnTo>
                  <a:lnTo>
                    <a:pt x="7924" y="5721"/>
                  </a:lnTo>
                  <a:lnTo>
                    <a:pt x="7928" y="5704"/>
                  </a:lnTo>
                  <a:lnTo>
                    <a:pt x="7931" y="5687"/>
                  </a:lnTo>
                  <a:lnTo>
                    <a:pt x="7933" y="5670"/>
                  </a:lnTo>
                  <a:lnTo>
                    <a:pt x="7935" y="56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D2FBA2A-0F0E-4CEC-BD84-5B47EED44C67}"/>
              </a:ext>
            </a:extLst>
          </p:cNvPr>
          <p:cNvSpPr txBox="1"/>
          <p:nvPr/>
        </p:nvSpPr>
        <p:spPr>
          <a:xfrm>
            <a:off x="571018" y="1409981"/>
            <a:ext cx="1104973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Allocation of proceeds across four growth pillars</a:t>
            </a:r>
          </a:p>
        </p:txBody>
      </p:sp>
    </p:spTree>
    <p:extLst>
      <p:ext uri="{BB962C8B-B14F-4D97-AF65-F5344CB8AC3E}">
        <p14:creationId xmlns:p14="http://schemas.microsoft.com/office/powerpoint/2010/main" val="29914052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C7E63F-0ECA-418E-B1A5-0AB260EB24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6. Team &amp; Governance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A97E67-DC75-485D-8AD9-169008E97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44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9B62A6B-EB8F-4699-9C44-7D82D1D9F1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191112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2E66D20-0F06-4B0A-9DC9-901EEA83B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Leadership Team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185FC0-2942-45CA-A95F-8DE17F602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45</a:t>
            </a:fld>
            <a:endParaRPr lang="en-P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142C9A-335F-43AC-9676-14A65F269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5" t="5234" r="23875" b="16393"/>
          <a:stretch>
            <a:fillRect/>
          </a:stretch>
        </p:blipFill>
        <p:spPr>
          <a:xfrm>
            <a:off x="672232" y="1638802"/>
            <a:ext cx="1133234" cy="1133234"/>
          </a:xfrm>
          <a:custGeom>
            <a:avLst/>
            <a:gdLst>
              <a:gd name="connsiteX0" fmla="*/ 2301240 w 4602480"/>
              <a:gd name="connsiteY0" fmla="*/ 0 h 4602480"/>
              <a:gd name="connsiteX1" fmla="*/ 4602480 w 4602480"/>
              <a:gd name="connsiteY1" fmla="*/ 2301240 h 4602480"/>
              <a:gd name="connsiteX2" fmla="*/ 2301240 w 4602480"/>
              <a:gd name="connsiteY2" fmla="*/ 4602480 h 4602480"/>
              <a:gd name="connsiteX3" fmla="*/ 0 w 4602480"/>
              <a:gd name="connsiteY3" fmla="*/ 2301240 h 4602480"/>
              <a:gd name="connsiteX4" fmla="*/ 2301240 w 4602480"/>
              <a:gd name="connsiteY4" fmla="*/ 0 h 460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2480" h="4602480">
                <a:moveTo>
                  <a:pt x="2301240" y="0"/>
                </a:moveTo>
                <a:cubicBezTo>
                  <a:pt x="3572180" y="0"/>
                  <a:pt x="4602480" y="1030300"/>
                  <a:pt x="4602480" y="2301240"/>
                </a:cubicBezTo>
                <a:cubicBezTo>
                  <a:pt x="4602480" y="3572180"/>
                  <a:pt x="3572180" y="4602480"/>
                  <a:pt x="2301240" y="4602480"/>
                </a:cubicBezTo>
                <a:cubicBezTo>
                  <a:pt x="1030300" y="4602480"/>
                  <a:pt x="0" y="3572180"/>
                  <a:pt x="0" y="2301240"/>
                </a:cubicBezTo>
                <a:cubicBezTo>
                  <a:pt x="0" y="1030300"/>
                  <a:pt x="1030300" y="0"/>
                  <a:pt x="2301240" y="0"/>
                </a:cubicBezTo>
                <a:close/>
              </a:path>
            </a:pathLst>
          </a:custGeom>
          <a:ln w="508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2D3807F-70E7-412C-931C-B2C7AF66CC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7" t="16376" r="27587" b="16376"/>
          <a:stretch/>
        </p:blipFill>
        <p:spPr>
          <a:xfrm>
            <a:off x="3442645" y="1638802"/>
            <a:ext cx="1133234" cy="1133234"/>
          </a:xfrm>
          <a:custGeom>
            <a:avLst/>
            <a:gdLst>
              <a:gd name="connsiteX0" fmla="*/ 2301240 w 4602480"/>
              <a:gd name="connsiteY0" fmla="*/ 0 h 4602480"/>
              <a:gd name="connsiteX1" fmla="*/ 4602480 w 4602480"/>
              <a:gd name="connsiteY1" fmla="*/ 2301240 h 4602480"/>
              <a:gd name="connsiteX2" fmla="*/ 2301240 w 4602480"/>
              <a:gd name="connsiteY2" fmla="*/ 4602480 h 4602480"/>
              <a:gd name="connsiteX3" fmla="*/ 0 w 4602480"/>
              <a:gd name="connsiteY3" fmla="*/ 2301240 h 4602480"/>
              <a:gd name="connsiteX4" fmla="*/ 2301240 w 4602480"/>
              <a:gd name="connsiteY4" fmla="*/ 0 h 460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2480" h="4602480">
                <a:moveTo>
                  <a:pt x="2301240" y="0"/>
                </a:moveTo>
                <a:cubicBezTo>
                  <a:pt x="3572180" y="0"/>
                  <a:pt x="4602480" y="1030300"/>
                  <a:pt x="4602480" y="2301240"/>
                </a:cubicBezTo>
                <a:cubicBezTo>
                  <a:pt x="4602480" y="3572180"/>
                  <a:pt x="3572180" y="4602480"/>
                  <a:pt x="2301240" y="4602480"/>
                </a:cubicBezTo>
                <a:cubicBezTo>
                  <a:pt x="1030300" y="4602480"/>
                  <a:pt x="0" y="3572180"/>
                  <a:pt x="0" y="2301240"/>
                </a:cubicBezTo>
                <a:cubicBezTo>
                  <a:pt x="0" y="1030300"/>
                  <a:pt x="1030300" y="0"/>
                  <a:pt x="2301240" y="0"/>
                </a:cubicBezTo>
                <a:close/>
              </a:path>
            </a:pathLst>
          </a:custGeom>
          <a:ln w="508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DA986268-D110-42BC-B72D-E55556DA0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7" b="16687"/>
          <a:stretch/>
        </p:blipFill>
        <p:spPr>
          <a:xfrm>
            <a:off x="6232536" y="1638802"/>
            <a:ext cx="1133234" cy="1133234"/>
          </a:xfrm>
          <a:custGeom>
            <a:avLst/>
            <a:gdLst>
              <a:gd name="connsiteX0" fmla="*/ 2301240 w 4602480"/>
              <a:gd name="connsiteY0" fmla="*/ 0 h 4602480"/>
              <a:gd name="connsiteX1" fmla="*/ 4602480 w 4602480"/>
              <a:gd name="connsiteY1" fmla="*/ 2301240 h 4602480"/>
              <a:gd name="connsiteX2" fmla="*/ 2301240 w 4602480"/>
              <a:gd name="connsiteY2" fmla="*/ 4602480 h 4602480"/>
              <a:gd name="connsiteX3" fmla="*/ 0 w 4602480"/>
              <a:gd name="connsiteY3" fmla="*/ 2301240 h 4602480"/>
              <a:gd name="connsiteX4" fmla="*/ 2301240 w 4602480"/>
              <a:gd name="connsiteY4" fmla="*/ 0 h 460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2480" h="4602480">
                <a:moveTo>
                  <a:pt x="2301240" y="0"/>
                </a:moveTo>
                <a:cubicBezTo>
                  <a:pt x="3572180" y="0"/>
                  <a:pt x="4602480" y="1030300"/>
                  <a:pt x="4602480" y="2301240"/>
                </a:cubicBezTo>
                <a:cubicBezTo>
                  <a:pt x="4602480" y="3572180"/>
                  <a:pt x="3572180" y="4602480"/>
                  <a:pt x="2301240" y="4602480"/>
                </a:cubicBezTo>
                <a:cubicBezTo>
                  <a:pt x="1030300" y="4602480"/>
                  <a:pt x="0" y="3572180"/>
                  <a:pt x="0" y="2301240"/>
                </a:cubicBezTo>
                <a:cubicBezTo>
                  <a:pt x="0" y="1030300"/>
                  <a:pt x="1030300" y="0"/>
                  <a:pt x="2301240" y="0"/>
                </a:cubicBezTo>
                <a:close/>
              </a:path>
            </a:pathLst>
          </a:custGeom>
          <a:ln w="508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id="{52851F8F-E49A-4A72-92D0-C4DEECC83741}"/>
              </a:ext>
            </a:extLst>
          </p:cNvPr>
          <p:cNvSpPr txBox="1">
            <a:spLocks/>
          </p:cNvSpPr>
          <p:nvPr/>
        </p:nvSpPr>
        <p:spPr>
          <a:xfrm>
            <a:off x="672232" y="3007360"/>
            <a:ext cx="2617043" cy="365745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latin typeface="Arial" panose="020B0604020202020204" pitchFamily="34" charset="0"/>
              </a:rPr>
              <a:t>M. Reyes</a:t>
            </a:r>
            <a:endParaRPr lang="en-PH" sz="1800" b="1" dirty="0">
              <a:latin typeface="Arial" panose="020B0604020202020204" pitchFamily="34" charset="0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B7AE07BA-DC95-45A9-A228-FDAE80612CA1}"/>
              </a:ext>
            </a:extLst>
          </p:cNvPr>
          <p:cNvSpPr txBox="1">
            <a:spLocks/>
          </p:cNvSpPr>
          <p:nvPr/>
        </p:nvSpPr>
        <p:spPr>
          <a:xfrm>
            <a:off x="672232" y="3465010"/>
            <a:ext cx="2617043" cy="195821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CEO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5F9F6644-93BA-4FDF-8F05-51184157CFAE}"/>
              </a:ext>
            </a:extLst>
          </p:cNvPr>
          <p:cNvSpPr txBox="1">
            <a:spLocks/>
          </p:cNvSpPr>
          <p:nvPr/>
        </p:nvSpPr>
        <p:spPr>
          <a:xfrm>
            <a:off x="672232" y="3938789"/>
            <a:ext cx="2617043" cy="26721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Background</a:t>
            </a:r>
            <a:endParaRPr lang="en-PH" sz="1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4" name="ee4pContent1">
            <a:extLst>
              <a:ext uri="{FF2B5EF4-FFF2-40B4-BE49-F238E27FC236}">
                <a16:creationId xmlns:a16="http://schemas.microsoft.com/office/drawing/2014/main" id="{3BC6BDCB-D675-4A29-B361-FE3A5E5B6E63}"/>
              </a:ext>
            </a:extLst>
          </p:cNvPr>
          <p:cNvSpPr txBox="1"/>
          <p:nvPr/>
        </p:nvSpPr>
        <p:spPr>
          <a:xfrm>
            <a:off x="672232" y="4275055"/>
            <a:ext cx="2617043" cy="191238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Co-founder. Built Verde from a single Makati store;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previously led PH operations for a regional QSR group (120+ stores).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Sets brand, growth strategy and franchisee selection standards.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10+ years in multi-unit food retail leadership.</a:t>
            </a:r>
          </a:p>
          <a:p>
            <a:pPr marL="378000" lvl="1" indent="-252000">
              <a:buClr>
                <a:schemeClr val="accent1"/>
              </a:buClr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4072FAE-FA06-4F2A-936A-C90D6DEDAFE6}"/>
              </a:ext>
            </a:extLst>
          </p:cNvPr>
          <p:cNvCxnSpPr>
            <a:cxnSpLocks/>
          </p:cNvCxnSpPr>
          <p:nvPr/>
        </p:nvCxnSpPr>
        <p:spPr>
          <a:xfrm>
            <a:off x="691710" y="3793947"/>
            <a:ext cx="2578086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3">
            <a:extLst>
              <a:ext uri="{FF2B5EF4-FFF2-40B4-BE49-F238E27FC236}">
                <a16:creationId xmlns:a16="http://schemas.microsoft.com/office/drawing/2014/main" id="{F7FA73CB-3848-4DFA-A447-C565493CA5F2}"/>
              </a:ext>
            </a:extLst>
          </p:cNvPr>
          <p:cNvSpPr txBox="1">
            <a:spLocks/>
          </p:cNvSpPr>
          <p:nvPr/>
        </p:nvSpPr>
        <p:spPr>
          <a:xfrm>
            <a:off x="3442645" y="3007360"/>
            <a:ext cx="2617043" cy="365745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latin typeface="Arial" panose="020B0604020202020204" pitchFamily="34" charset="0"/>
              </a:rPr>
              <a:t>J. Tan</a:t>
            </a:r>
            <a:endParaRPr lang="en-PH" sz="1800" b="1" dirty="0">
              <a:latin typeface="Arial" panose="020B0604020202020204" pitchFamily="34" charset="0"/>
            </a:endParaRPr>
          </a:p>
        </p:txBody>
      </p:sp>
      <p:sp>
        <p:nvSpPr>
          <p:cNvPr id="52" name="Title 3">
            <a:extLst>
              <a:ext uri="{FF2B5EF4-FFF2-40B4-BE49-F238E27FC236}">
                <a16:creationId xmlns:a16="http://schemas.microsoft.com/office/drawing/2014/main" id="{071A7F53-5C48-4760-87C8-60DA0BBDCA28}"/>
              </a:ext>
            </a:extLst>
          </p:cNvPr>
          <p:cNvSpPr txBox="1">
            <a:spLocks/>
          </p:cNvSpPr>
          <p:nvPr/>
        </p:nvSpPr>
        <p:spPr>
          <a:xfrm>
            <a:off x="3442645" y="3465010"/>
            <a:ext cx="2617043" cy="195821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COO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53" name="Title 3">
            <a:extLst>
              <a:ext uri="{FF2B5EF4-FFF2-40B4-BE49-F238E27FC236}">
                <a16:creationId xmlns:a16="http://schemas.microsoft.com/office/drawing/2014/main" id="{571BC4B4-627B-4C51-A1BF-595D59B25EC6}"/>
              </a:ext>
            </a:extLst>
          </p:cNvPr>
          <p:cNvSpPr txBox="1">
            <a:spLocks/>
          </p:cNvSpPr>
          <p:nvPr/>
        </p:nvSpPr>
        <p:spPr>
          <a:xfrm>
            <a:off x="3442645" y="3938789"/>
            <a:ext cx="2617043" cy="26721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Background</a:t>
            </a:r>
            <a:endParaRPr lang="en-PH" sz="1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AA10CC4-E41B-4769-A8CC-6C13AAEBE72E}"/>
              </a:ext>
            </a:extLst>
          </p:cNvPr>
          <p:cNvCxnSpPr>
            <a:cxnSpLocks/>
          </p:cNvCxnSpPr>
          <p:nvPr/>
        </p:nvCxnSpPr>
        <p:spPr>
          <a:xfrm>
            <a:off x="3462123" y="3793947"/>
            <a:ext cx="2578086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ee4pContent1">
            <a:extLst>
              <a:ext uri="{FF2B5EF4-FFF2-40B4-BE49-F238E27FC236}">
                <a16:creationId xmlns:a16="http://schemas.microsoft.com/office/drawing/2014/main" id="{10249359-DB8A-4CBC-B578-F9FB2E8955AD}"/>
              </a:ext>
            </a:extLst>
          </p:cNvPr>
          <p:cNvSpPr txBox="1"/>
          <p:nvPr/>
        </p:nvSpPr>
        <p:spPr>
          <a:xfrm>
            <a:off x="3462123" y="4275055"/>
            <a:ext cx="2617043" cy="191238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Runs stores, the commissary network and the Academy.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Former supply-chain director at a national grocery chain.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Designed the 120-point operating standard and field-coach model.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Led the two franchised pilot openings end-to-end.</a:t>
            </a:r>
          </a:p>
          <a:p>
            <a:pPr marL="378000" lvl="1" indent="-252000">
              <a:buClr>
                <a:schemeClr val="accent1"/>
              </a:buClr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7" name="Title 3">
            <a:extLst>
              <a:ext uri="{FF2B5EF4-FFF2-40B4-BE49-F238E27FC236}">
                <a16:creationId xmlns:a16="http://schemas.microsoft.com/office/drawing/2014/main" id="{FC79AB93-D5CB-439E-92F1-D3D74EACCC6B}"/>
              </a:ext>
            </a:extLst>
          </p:cNvPr>
          <p:cNvSpPr txBox="1">
            <a:spLocks/>
          </p:cNvSpPr>
          <p:nvPr/>
        </p:nvSpPr>
        <p:spPr>
          <a:xfrm>
            <a:off x="6233031" y="3007360"/>
            <a:ext cx="2617043" cy="365745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latin typeface="Arial" panose="020B0604020202020204" pitchFamily="34" charset="0"/>
              </a:rPr>
              <a:t>A. Cruz</a:t>
            </a:r>
            <a:endParaRPr lang="en-PH" sz="1800" b="1" dirty="0">
              <a:latin typeface="Arial" panose="020B0604020202020204" pitchFamily="34" charset="0"/>
            </a:endParaRPr>
          </a:p>
        </p:txBody>
      </p:sp>
      <p:sp>
        <p:nvSpPr>
          <p:cNvPr id="58" name="Title 3">
            <a:extLst>
              <a:ext uri="{FF2B5EF4-FFF2-40B4-BE49-F238E27FC236}">
                <a16:creationId xmlns:a16="http://schemas.microsoft.com/office/drawing/2014/main" id="{C7A9C8C3-6593-4F59-B61A-C0785B277DE0}"/>
              </a:ext>
            </a:extLst>
          </p:cNvPr>
          <p:cNvSpPr txBox="1">
            <a:spLocks/>
          </p:cNvSpPr>
          <p:nvPr/>
        </p:nvSpPr>
        <p:spPr>
          <a:xfrm>
            <a:off x="6233031" y="3465010"/>
            <a:ext cx="2617043" cy="195821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CFO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59" name="Title 3">
            <a:extLst>
              <a:ext uri="{FF2B5EF4-FFF2-40B4-BE49-F238E27FC236}">
                <a16:creationId xmlns:a16="http://schemas.microsoft.com/office/drawing/2014/main" id="{81F5C452-1BCC-4B52-A8CD-64270DEA93F4}"/>
              </a:ext>
            </a:extLst>
          </p:cNvPr>
          <p:cNvSpPr txBox="1">
            <a:spLocks/>
          </p:cNvSpPr>
          <p:nvPr/>
        </p:nvSpPr>
        <p:spPr>
          <a:xfrm>
            <a:off x="6233031" y="3938789"/>
            <a:ext cx="2617043" cy="26721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Background</a:t>
            </a:r>
            <a:endParaRPr lang="en-PH" sz="1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48A4DD8-4792-4CC8-9B9E-D80FF4F458D9}"/>
              </a:ext>
            </a:extLst>
          </p:cNvPr>
          <p:cNvCxnSpPr>
            <a:cxnSpLocks/>
          </p:cNvCxnSpPr>
          <p:nvPr/>
        </p:nvCxnSpPr>
        <p:spPr>
          <a:xfrm>
            <a:off x="6252509" y="3793947"/>
            <a:ext cx="2578086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ee4pContent1">
            <a:extLst>
              <a:ext uri="{FF2B5EF4-FFF2-40B4-BE49-F238E27FC236}">
                <a16:creationId xmlns:a16="http://schemas.microsoft.com/office/drawing/2014/main" id="{9A1D3946-ED5A-4F73-9B9B-AF2C9CFE4123}"/>
              </a:ext>
            </a:extLst>
          </p:cNvPr>
          <p:cNvSpPr txBox="1"/>
          <p:nvPr/>
        </p:nvSpPr>
        <p:spPr>
          <a:xfrm>
            <a:off x="6232536" y="4275055"/>
            <a:ext cx="2617043" cy="191238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Owns the financial plan, royalty systems and reporting.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Ex-investment banker; led F&amp;B and consumer deals for 8 years.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Built the franchisee financing program with partner banks.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CPA with prior controllership at a listed retailer.</a:t>
            </a:r>
          </a:p>
          <a:p>
            <a:pPr marL="378000" lvl="1" indent="-252000">
              <a:buClr>
                <a:schemeClr val="accent1"/>
              </a:buClr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" name="Title 3">
            <a:extLst>
              <a:ext uri="{FF2B5EF4-FFF2-40B4-BE49-F238E27FC236}">
                <a16:creationId xmlns:a16="http://schemas.microsoft.com/office/drawing/2014/main" id="{A3FB7048-491E-42D1-8241-1C14BCFBF5E0}"/>
              </a:ext>
            </a:extLst>
          </p:cNvPr>
          <p:cNvSpPr txBox="1">
            <a:spLocks/>
          </p:cNvSpPr>
          <p:nvPr/>
        </p:nvSpPr>
        <p:spPr>
          <a:xfrm>
            <a:off x="9003939" y="3007360"/>
            <a:ext cx="2617043" cy="365745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>
                <a:latin typeface="Arial" panose="020B0604020202020204" pitchFamily="34" charset="0"/>
              </a:rPr>
              <a:t>L. Gomez</a:t>
            </a:r>
            <a:endParaRPr lang="en-PH" sz="1800" b="1" dirty="0">
              <a:latin typeface="Arial" panose="020B0604020202020204" pitchFamily="34" charset="0"/>
            </a:endParaRPr>
          </a:p>
        </p:txBody>
      </p:sp>
      <p:sp>
        <p:nvSpPr>
          <p:cNvPr id="24" name="Title 3">
            <a:extLst>
              <a:ext uri="{FF2B5EF4-FFF2-40B4-BE49-F238E27FC236}">
                <a16:creationId xmlns:a16="http://schemas.microsoft.com/office/drawing/2014/main" id="{2313C9FA-5127-45B7-B86D-1CF61594ED3F}"/>
              </a:ext>
            </a:extLst>
          </p:cNvPr>
          <p:cNvSpPr txBox="1">
            <a:spLocks/>
          </p:cNvSpPr>
          <p:nvPr/>
        </p:nvSpPr>
        <p:spPr>
          <a:xfrm>
            <a:off x="9003939" y="3465010"/>
            <a:ext cx="2617043" cy="195821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</a:rPr>
              <a:t>CDO</a:t>
            </a:r>
            <a:endParaRPr lang="en-PH" sz="1600" b="1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25" name="Title 3">
            <a:extLst>
              <a:ext uri="{FF2B5EF4-FFF2-40B4-BE49-F238E27FC236}">
                <a16:creationId xmlns:a16="http://schemas.microsoft.com/office/drawing/2014/main" id="{399AF359-3038-4495-9117-D8D94CF8CBC6}"/>
              </a:ext>
            </a:extLst>
          </p:cNvPr>
          <p:cNvSpPr txBox="1">
            <a:spLocks/>
          </p:cNvSpPr>
          <p:nvPr/>
        </p:nvSpPr>
        <p:spPr>
          <a:xfrm>
            <a:off x="9003939" y="3938789"/>
            <a:ext cx="2617043" cy="26721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</a:rPr>
              <a:t>Background</a:t>
            </a:r>
            <a:endParaRPr lang="en-PH" sz="1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626DAA1-F9D0-4496-BF7A-6E88CD964165}"/>
              </a:ext>
            </a:extLst>
          </p:cNvPr>
          <p:cNvCxnSpPr>
            <a:cxnSpLocks/>
          </p:cNvCxnSpPr>
          <p:nvPr/>
        </p:nvCxnSpPr>
        <p:spPr>
          <a:xfrm>
            <a:off x="9023417" y="3793947"/>
            <a:ext cx="2578086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e4pContent1">
            <a:extLst>
              <a:ext uri="{FF2B5EF4-FFF2-40B4-BE49-F238E27FC236}">
                <a16:creationId xmlns:a16="http://schemas.microsoft.com/office/drawing/2014/main" id="{26F67754-B9E3-48DC-A9FE-48E64EA83596}"/>
              </a:ext>
            </a:extLst>
          </p:cNvPr>
          <p:cNvSpPr txBox="1"/>
          <p:nvPr/>
        </p:nvSpPr>
        <p:spPr>
          <a:xfrm>
            <a:off x="9003444" y="4275055"/>
            <a:ext cx="2617043" cy="191238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rmAutofit lnSpcReduction="1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Leads franchise development and real estate.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Formerly grew a beverage franchise from 40 to 300+ PH units.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Owns the pipeline funnel and area-development agreements.</a:t>
            </a:r>
          </a:p>
          <a:p>
            <a:pPr marL="263525" lvl="1" indent="-136525">
              <a:buClr>
                <a:schemeClr val="accent1"/>
              </a:buClr>
              <a:buFont typeface="Trebuchet MS" panose="020B070302020209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Deep mall-developer relationships across NCR and VisMin.</a:t>
            </a:r>
          </a:p>
          <a:p>
            <a:pPr marL="378000" lvl="1" indent="-252000">
              <a:buClr>
                <a:schemeClr val="accent1"/>
              </a:buClr>
              <a:buFont typeface="Trebuchet MS" panose="020B0703020202090204" pitchFamily="34" charset="0"/>
              <a:buChar char="•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64FF50F-936F-412C-9E64-5FE3D57F41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 t="2166" r="10285" b="44913"/>
          <a:stretch/>
        </p:blipFill>
        <p:spPr>
          <a:xfrm>
            <a:off x="9003444" y="1638802"/>
            <a:ext cx="1133234" cy="1133234"/>
          </a:xfrm>
          <a:custGeom>
            <a:avLst/>
            <a:gdLst>
              <a:gd name="connsiteX0" fmla="*/ 2301240 w 4602480"/>
              <a:gd name="connsiteY0" fmla="*/ 0 h 4602480"/>
              <a:gd name="connsiteX1" fmla="*/ 4602480 w 4602480"/>
              <a:gd name="connsiteY1" fmla="*/ 2301240 h 4602480"/>
              <a:gd name="connsiteX2" fmla="*/ 2301240 w 4602480"/>
              <a:gd name="connsiteY2" fmla="*/ 4602480 h 4602480"/>
              <a:gd name="connsiteX3" fmla="*/ 0 w 4602480"/>
              <a:gd name="connsiteY3" fmla="*/ 2301240 h 4602480"/>
              <a:gd name="connsiteX4" fmla="*/ 2301240 w 4602480"/>
              <a:gd name="connsiteY4" fmla="*/ 0 h 460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2480" h="4602480">
                <a:moveTo>
                  <a:pt x="2301240" y="0"/>
                </a:moveTo>
                <a:cubicBezTo>
                  <a:pt x="3572180" y="0"/>
                  <a:pt x="4602480" y="1030300"/>
                  <a:pt x="4602480" y="2301240"/>
                </a:cubicBezTo>
                <a:cubicBezTo>
                  <a:pt x="4602480" y="3572180"/>
                  <a:pt x="3572180" y="4602480"/>
                  <a:pt x="2301240" y="4602480"/>
                </a:cubicBezTo>
                <a:cubicBezTo>
                  <a:pt x="1030300" y="4602480"/>
                  <a:pt x="0" y="3572180"/>
                  <a:pt x="0" y="2301240"/>
                </a:cubicBezTo>
                <a:cubicBezTo>
                  <a:pt x="0" y="1030300"/>
                  <a:pt x="1030300" y="0"/>
                  <a:pt x="2301240" y="0"/>
                </a:cubicBezTo>
                <a:close/>
              </a:path>
            </a:pathLst>
          </a:custGeom>
          <a:ln w="508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19503760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Franchise Support Org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46</a:t>
            </a:fld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692380-1507-4029-8738-B1B731A3F28D}"/>
              </a:ext>
            </a:extLst>
          </p:cNvPr>
          <p:cNvSpPr/>
          <p:nvPr/>
        </p:nvSpPr>
        <p:spPr>
          <a:xfrm>
            <a:off x="571018" y="3655641"/>
            <a:ext cx="1731873" cy="516884"/>
          </a:xfrm>
          <a:prstGeom prst="rect">
            <a:avLst/>
          </a:prstGeom>
          <a:solidFill>
            <a:schemeClr val="accent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M. Reyes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CEO</a:t>
            </a:r>
            <a:endParaRPr lang="en-PH" sz="11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C76F3E-FDFD-4B71-8B59-8DE53D66C421}"/>
              </a:ext>
            </a:extLst>
          </p:cNvPr>
          <p:cNvSpPr/>
          <p:nvPr/>
        </p:nvSpPr>
        <p:spPr>
          <a:xfrm>
            <a:off x="2871767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R. Uy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Commsry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1FB54E-D150-47E0-9084-0BC71A310870}"/>
              </a:ext>
            </a:extLst>
          </p:cNvPr>
          <p:cNvSpPr/>
          <p:nvPr/>
        </p:nvSpPr>
        <p:spPr>
          <a:xfrm>
            <a:off x="2871767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J. Tan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COO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EE36651-28B3-4919-BD52-72EC184FFA04}"/>
              </a:ext>
            </a:extLst>
          </p:cNvPr>
          <p:cNvSpPr/>
          <p:nvPr/>
        </p:nvSpPr>
        <p:spPr>
          <a:xfrm>
            <a:off x="2871767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P. Sy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FieldOps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F30BCA-3A55-42A7-BD7D-101A66AEAA5B}"/>
              </a:ext>
            </a:extLst>
          </p:cNvPr>
          <p:cNvSpPr/>
          <p:nvPr/>
        </p:nvSpPr>
        <p:spPr>
          <a:xfrm>
            <a:off x="2871767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D. Ong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QA Lead</a:t>
            </a:r>
            <a:endParaRPr lang="en-PH" sz="1100" dirty="0">
              <a:solidFill>
                <a:schemeClr val="tx1"/>
              </a:solidFill>
            </a:endParaRP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C05FD2CA-A428-4C7D-BFFA-65AC9C20FC5A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 flipV="1">
            <a:off x="2302891" y="2741921"/>
            <a:ext cx="568876" cy="1172162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735E64F9-E8DF-41D0-88FF-9C5C6976884D}"/>
              </a:ext>
            </a:extLst>
          </p:cNvPr>
          <p:cNvCxnSpPr>
            <a:cxnSpLocks/>
            <a:stCxn id="8" idx="3"/>
            <a:endCxn id="24" idx="1"/>
          </p:cNvCxnSpPr>
          <p:nvPr/>
        </p:nvCxnSpPr>
        <p:spPr>
          <a:xfrm>
            <a:off x="2302891" y="3914083"/>
            <a:ext cx="568876" cy="1172162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8E56ABAD-E4A9-4D72-B92E-7BFF3C8CBA96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2302891" y="3523363"/>
            <a:ext cx="568876" cy="39072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8A1BBEFD-099F-4F1E-ACCA-934CA516D29D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2302891" y="3914083"/>
            <a:ext cx="568876" cy="390720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>
            <a:extLst>
              <a:ext uri="{FF2B5EF4-FFF2-40B4-BE49-F238E27FC236}">
                <a16:creationId xmlns:a16="http://schemas.microsoft.com/office/drawing/2014/main" id="{178EC63E-7034-40F8-BC6C-E50A00A5BB83}"/>
              </a:ext>
            </a:extLst>
          </p:cNvPr>
          <p:cNvSpPr/>
          <p:nvPr/>
        </p:nvSpPr>
        <p:spPr>
          <a:xfrm>
            <a:off x="2884327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Operations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sp>
        <p:nvSpPr>
          <p:cNvPr id="132" name="ee4pContent1">
            <a:extLst>
              <a:ext uri="{FF2B5EF4-FFF2-40B4-BE49-F238E27FC236}">
                <a16:creationId xmlns:a16="http://schemas.microsoft.com/office/drawing/2014/main" id="{CEC1F01A-F838-408D-8986-055EBA1CF3FF}"/>
              </a:ext>
            </a:extLst>
          </p:cNvPr>
          <p:cNvSpPr txBox="1">
            <a:spLocks/>
          </p:cNvSpPr>
          <p:nvPr/>
        </p:nvSpPr>
        <p:spPr>
          <a:xfrm>
            <a:off x="580103" y="5696815"/>
            <a:ext cx="11031794" cy="518943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rmAutofit/>
          </a:bodyPr>
          <a:lstStyle>
            <a:defPPr>
              <a:defRPr lang="en-US"/>
            </a:defPPr>
            <a:lvl1pPr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  <a:cs typeface="Arial" pitchFamily="34" charset="0"/>
              </a:defRPr>
            </a:lvl1pPr>
            <a:lvl2pPr marL="324000" lvl="1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2pPr>
            <a:lvl3pPr marL="648000" lvl="2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3pPr>
            <a:lvl4pPr marL="0" lvl="3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4pPr>
            <a:lvl5pPr marL="0" lvl="4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5pPr>
            <a:lvl6pPr marL="324000" lvl="5" indent="-216000">
              <a:buClr>
                <a:srgbClr val="012639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6pPr>
            <a:lvl7pPr marL="0" lvl="6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7pPr>
            <a:lvl8pPr marL="0" lvl="7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5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8pPr>
            <a:lvl9pPr marL="0" lvl="8">
              <a:buClr>
                <a:srgbClr val="3A6B96"/>
              </a:buClr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012639"/>
                </a:solidFill>
                <a:latin typeface="Roboto" pitchFamily="2" charset="0"/>
                <a:ea typeface="Roboto" pitchFamily="2" charset="0"/>
              </a:defRPr>
            </a:lvl9pPr>
          </a:lstStyle>
          <a:p>
            <a:pPr marL="0" lvl="1" indent="0" algn="ctr">
              <a:buClr>
                <a:schemeClr val="accent1"/>
              </a:buClr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  <a:cs typeface="Roboto" pitchFamily="2" charset="0"/>
              </a:rPr>
              <a:t>Support headcount is hired one quarter ahead of each opening wave, keeping coach-to-store ratios at 1:10.</a:t>
            </a:r>
            <a:br>
              <a:rPr lang="en-US" sz="1400" b="1" dirty="0">
                <a:solidFill>
                  <a:schemeClr val="tx1"/>
                </a:solidFill>
                <a:latin typeface="+mn-lt"/>
                <a:cs typeface="Roboto" pitchFamily="2" charset="0"/>
              </a:rPr>
            </a:br>
            <a:r>
              <a:rPr lang="en-US" sz="1400" b="1" dirty="0">
                <a:solidFill>
                  <a:schemeClr val="tx1"/>
                </a:solidFill>
                <a:latin typeface="+mn-lt"/>
                <a:cs typeface="Roboto" pitchFamily="2" charset="0"/>
              </a:rPr>
              <a:t>24 FTE today; 58 by end-2027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82ECDCAD-A886-40FE-AC26-713FAFD01B63}"/>
              </a:ext>
            </a:extLst>
          </p:cNvPr>
          <p:cNvSpPr/>
          <p:nvPr/>
        </p:nvSpPr>
        <p:spPr>
          <a:xfrm>
            <a:off x="5210881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M. Go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Recruit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AD174E5A-0160-4D77-863B-F6123331B569}"/>
              </a:ext>
            </a:extLst>
          </p:cNvPr>
          <p:cNvSpPr/>
          <p:nvPr/>
        </p:nvSpPr>
        <p:spPr>
          <a:xfrm>
            <a:off x="5210881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L. Gomez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CDO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4B19A505-F226-4829-8D3B-2F5921FAAB37}"/>
              </a:ext>
            </a:extLst>
          </p:cNvPr>
          <p:cNvSpPr/>
          <p:nvPr/>
        </p:nvSpPr>
        <p:spPr>
          <a:xfrm>
            <a:off x="5210881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K. Lim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RE Mgr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9654B1C8-5F45-4F92-9B9C-03D00C1A68C0}"/>
              </a:ext>
            </a:extLst>
          </p:cNvPr>
          <p:cNvSpPr/>
          <p:nvPr/>
        </p:nvSpPr>
        <p:spPr>
          <a:xfrm>
            <a:off x="5210881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E. Yap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Training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027CDEC1-CF57-4B7A-93EA-EF833096D239}"/>
              </a:ext>
            </a:extLst>
          </p:cNvPr>
          <p:cNvSpPr/>
          <p:nvPr/>
        </p:nvSpPr>
        <p:spPr>
          <a:xfrm>
            <a:off x="7549995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B. Diaz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Royalty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7E93F65F-ED9C-4CDC-AEFA-7FA2B8CAC528}"/>
              </a:ext>
            </a:extLst>
          </p:cNvPr>
          <p:cNvSpPr/>
          <p:nvPr/>
        </p:nvSpPr>
        <p:spPr>
          <a:xfrm>
            <a:off x="7549995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A. Cruz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CFO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D3A403B1-C478-438E-9EE7-93743AE5EA23}"/>
              </a:ext>
            </a:extLst>
          </p:cNvPr>
          <p:cNvSpPr/>
          <p:nvPr/>
        </p:nvSpPr>
        <p:spPr>
          <a:xfrm>
            <a:off x="7549995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S. Chua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FP&amp;A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19C3C0A4-3C59-4662-AC13-60317B2332C9}"/>
              </a:ext>
            </a:extLst>
          </p:cNvPr>
          <p:cNvSpPr/>
          <p:nvPr/>
        </p:nvSpPr>
        <p:spPr>
          <a:xfrm>
            <a:off x="7549995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N. Ramos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Treasury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784E6933-A5D9-444C-A605-AD5F68E3BF40}"/>
              </a:ext>
            </a:extLst>
          </p:cNvPr>
          <p:cNvSpPr/>
          <p:nvPr/>
        </p:nvSpPr>
        <p:spPr>
          <a:xfrm>
            <a:off x="9889109" y="404636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G. Lopez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Digital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F8DCA426-21F7-4030-B9D9-70EFD71412D0}"/>
              </a:ext>
            </a:extLst>
          </p:cNvPr>
          <p:cNvSpPr/>
          <p:nvPr/>
        </p:nvSpPr>
        <p:spPr>
          <a:xfrm>
            <a:off x="9889109" y="2483479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T. Luna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CMO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070B4B25-207E-4D6B-9AF0-7D836A83CA03}"/>
              </a:ext>
            </a:extLst>
          </p:cNvPr>
          <p:cNvSpPr/>
          <p:nvPr/>
        </p:nvSpPr>
        <p:spPr>
          <a:xfrm>
            <a:off x="9889109" y="3264921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F. Parra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Brand</a:t>
            </a:r>
            <a:endParaRPr lang="en-PH" sz="1100" dirty="0">
              <a:solidFill>
                <a:schemeClr val="tx1"/>
              </a:solidFill>
            </a:endParaRP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48827CCB-947E-45BA-B7B7-12F245EA4780}"/>
              </a:ext>
            </a:extLst>
          </p:cNvPr>
          <p:cNvSpPr/>
          <p:nvPr/>
        </p:nvSpPr>
        <p:spPr>
          <a:xfrm>
            <a:off x="9889109" y="4827803"/>
            <a:ext cx="1731873" cy="5168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</a:rPr>
              <a:t>H. Velez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</a:rPr>
              <a:t>LSM</a:t>
            </a:r>
            <a:endParaRPr lang="en-PH" sz="1100" dirty="0">
              <a:solidFill>
                <a:schemeClr val="tx1"/>
              </a:solidFill>
            </a:endParaRPr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6718C72A-4667-4D7E-A974-20F784EDA706}"/>
              </a:ext>
            </a:extLst>
          </p:cNvPr>
          <p:cNvCxnSpPr>
            <a:stCxn id="16" idx="3"/>
            <a:endCxn id="171" idx="1"/>
          </p:cNvCxnSpPr>
          <p:nvPr/>
        </p:nvCxnSpPr>
        <p:spPr>
          <a:xfrm>
            <a:off x="4603640" y="2741921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7CB15189-EEC9-4B28-A574-19AE5FC0D518}"/>
              </a:ext>
            </a:extLst>
          </p:cNvPr>
          <p:cNvCxnSpPr>
            <a:cxnSpLocks/>
            <a:stCxn id="20" idx="3"/>
            <a:endCxn id="172" idx="1"/>
          </p:cNvCxnSpPr>
          <p:nvPr/>
        </p:nvCxnSpPr>
        <p:spPr>
          <a:xfrm>
            <a:off x="4603640" y="3523363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DCA1B08E-D39E-43DF-88FA-5AA3B844FA0A}"/>
              </a:ext>
            </a:extLst>
          </p:cNvPr>
          <p:cNvCxnSpPr>
            <a:stCxn id="12" idx="3"/>
            <a:endCxn id="170" idx="1"/>
          </p:cNvCxnSpPr>
          <p:nvPr/>
        </p:nvCxnSpPr>
        <p:spPr>
          <a:xfrm>
            <a:off x="4603640" y="430480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6ABEB8D9-E72C-4C32-B28F-E6D392D40AA1}"/>
              </a:ext>
            </a:extLst>
          </p:cNvPr>
          <p:cNvCxnSpPr>
            <a:stCxn id="173" idx="3"/>
            <a:endCxn id="177" idx="1"/>
          </p:cNvCxnSpPr>
          <p:nvPr/>
        </p:nvCxnSpPr>
        <p:spPr>
          <a:xfrm>
            <a:off x="6942754" y="508624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DA0D15F6-8A1A-45A1-9CEA-DD7BDA18D96D}"/>
              </a:ext>
            </a:extLst>
          </p:cNvPr>
          <p:cNvCxnSpPr>
            <a:cxnSpLocks/>
            <a:stCxn id="174" idx="3"/>
            <a:endCxn id="181" idx="1"/>
          </p:cNvCxnSpPr>
          <p:nvPr/>
        </p:nvCxnSpPr>
        <p:spPr>
          <a:xfrm>
            <a:off x="9281868" y="4304805"/>
            <a:ext cx="607241" cy="781440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Connector: Elbow 194">
            <a:extLst>
              <a:ext uri="{FF2B5EF4-FFF2-40B4-BE49-F238E27FC236}">
                <a16:creationId xmlns:a16="http://schemas.microsoft.com/office/drawing/2014/main" id="{24965234-C062-44BA-AA72-49195F3236D4}"/>
              </a:ext>
            </a:extLst>
          </p:cNvPr>
          <p:cNvCxnSpPr>
            <a:stCxn id="12" idx="3"/>
            <a:endCxn id="173" idx="1"/>
          </p:cNvCxnSpPr>
          <p:nvPr/>
        </p:nvCxnSpPr>
        <p:spPr>
          <a:xfrm>
            <a:off x="4603640" y="4304805"/>
            <a:ext cx="607241" cy="78144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Connector: Elbow 196">
            <a:extLst>
              <a:ext uri="{FF2B5EF4-FFF2-40B4-BE49-F238E27FC236}">
                <a16:creationId xmlns:a16="http://schemas.microsoft.com/office/drawing/2014/main" id="{FE9C2433-B57E-43C0-BF03-61E9B9ACD247}"/>
              </a:ext>
            </a:extLst>
          </p:cNvPr>
          <p:cNvCxnSpPr>
            <a:cxnSpLocks/>
            <a:stCxn id="170" idx="3"/>
            <a:endCxn id="176" idx="1"/>
          </p:cNvCxnSpPr>
          <p:nvPr/>
        </p:nvCxnSpPr>
        <p:spPr>
          <a:xfrm flipV="1">
            <a:off x="6942754" y="3523363"/>
            <a:ext cx="607241" cy="781442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Connector: Elbow 200">
            <a:extLst>
              <a:ext uri="{FF2B5EF4-FFF2-40B4-BE49-F238E27FC236}">
                <a16:creationId xmlns:a16="http://schemas.microsoft.com/office/drawing/2014/main" id="{D1F0D32B-5023-44CE-B78D-D9AF78C85CCD}"/>
              </a:ext>
            </a:extLst>
          </p:cNvPr>
          <p:cNvCxnSpPr>
            <a:stCxn id="174" idx="3"/>
            <a:endCxn id="180" idx="1"/>
          </p:cNvCxnSpPr>
          <p:nvPr/>
        </p:nvCxnSpPr>
        <p:spPr>
          <a:xfrm flipV="1">
            <a:off x="9281868" y="3523363"/>
            <a:ext cx="607241" cy="781442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85532EF2-5E71-4F26-9FF6-864147C0DA5E}"/>
              </a:ext>
            </a:extLst>
          </p:cNvPr>
          <p:cNvCxnSpPr>
            <a:stCxn id="170" idx="3"/>
            <a:endCxn id="174" idx="1"/>
          </p:cNvCxnSpPr>
          <p:nvPr/>
        </p:nvCxnSpPr>
        <p:spPr>
          <a:xfrm>
            <a:off x="6942754" y="430480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2C708949-E7F8-4F5A-965B-544D9F067561}"/>
              </a:ext>
            </a:extLst>
          </p:cNvPr>
          <p:cNvCxnSpPr>
            <a:stCxn id="171" idx="3"/>
            <a:endCxn id="175" idx="1"/>
          </p:cNvCxnSpPr>
          <p:nvPr/>
        </p:nvCxnSpPr>
        <p:spPr>
          <a:xfrm>
            <a:off x="6942754" y="2741921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5B0274BD-2209-4396-BC15-60E9641E6720}"/>
              </a:ext>
            </a:extLst>
          </p:cNvPr>
          <p:cNvCxnSpPr>
            <a:stCxn id="174" idx="3"/>
            <a:endCxn id="178" idx="1"/>
          </p:cNvCxnSpPr>
          <p:nvPr/>
        </p:nvCxnSpPr>
        <p:spPr>
          <a:xfrm>
            <a:off x="9281868" y="4304805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FE1DE35D-712A-492C-97E7-F874EB6C0694}"/>
              </a:ext>
            </a:extLst>
          </p:cNvPr>
          <p:cNvCxnSpPr>
            <a:stCxn id="175" idx="3"/>
            <a:endCxn id="179" idx="1"/>
          </p:cNvCxnSpPr>
          <p:nvPr/>
        </p:nvCxnSpPr>
        <p:spPr>
          <a:xfrm>
            <a:off x="9281868" y="2741921"/>
            <a:ext cx="6072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Rectangle 211">
            <a:extLst>
              <a:ext uri="{FF2B5EF4-FFF2-40B4-BE49-F238E27FC236}">
                <a16:creationId xmlns:a16="http://schemas.microsoft.com/office/drawing/2014/main" id="{2C4AE809-946F-4DC3-A9F5-D723EF591FC4}"/>
              </a:ext>
            </a:extLst>
          </p:cNvPr>
          <p:cNvSpPr/>
          <p:nvPr/>
        </p:nvSpPr>
        <p:spPr>
          <a:xfrm>
            <a:off x="5219254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Development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FA1B18D2-AAE1-4734-AA84-470637CECFE4}"/>
              </a:ext>
            </a:extLst>
          </p:cNvPr>
          <p:cNvSpPr/>
          <p:nvPr/>
        </p:nvSpPr>
        <p:spPr>
          <a:xfrm>
            <a:off x="7554181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Finance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6546D192-FC52-4205-B3B9-5C89EB22B62A}"/>
              </a:ext>
            </a:extLst>
          </p:cNvPr>
          <p:cNvSpPr/>
          <p:nvPr/>
        </p:nvSpPr>
        <p:spPr>
          <a:xfrm>
            <a:off x="9889109" y="1945186"/>
            <a:ext cx="1731873" cy="321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PH" sz="1500" b="1" dirty="0">
                <a:solidFill>
                  <a:schemeClr val="accent1"/>
                </a:solidFill>
                <a:latin typeface="Arial" panose="020B0604020202020204" pitchFamily="34" charset="0"/>
              </a:rPr>
              <a:t>Marketing</a:t>
            </a:r>
            <a:endParaRPr lang="en-PH" sz="1500" b="1" dirty="0">
              <a:solidFill>
                <a:schemeClr val="accent1"/>
              </a:solidFill>
            </a:endParaRPr>
          </a:p>
        </p:txBody>
      </p:sp>
      <p:grpSp>
        <p:nvGrpSpPr>
          <p:cNvPr id="227" name="Group 214"/>
          <p:cNvGrpSpPr/>
          <p:nvPr/>
        </p:nvGrpSpPr>
        <p:grpSpPr>
          <a:xfrm>
            <a:off x="3521616" y="1461700"/>
            <a:ext cx="457294" cy="457294"/>
            <a:chOff x="4094847" y="1760585"/>
            <a:chExt cx="633600" cy="633600"/>
          </a:xfrm>
        </p:grpSpPr>
        <p:sp>
          <p:nvSpPr>
            <p:cNvPr id="228" name="Accent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9" name="Outline"/>
            <p:cNvSpPr/>
            <p:nvPr/>
          </p:nvSpPr>
          <p:spPr>
            <a:xfrm>
              <a:off x="4094847" y="176058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230" name="Group 217"/>
          <p:cNvGrpSpPr/>
          <p:nvPr/>
        </p:nvGrpSpPr>
        <p:grpSpPr>
          <a:xfrm>
            <a:off x="5856543" y="1461700"/>
            <a:ext cx="457294" cy="457294"/>
            <a:chOff x="6359457" y="3559635"/>
            <a:chExt cx="633600" cy="633600"/>
          </a:xfrm>
        </p:grpSpPr>
        <p:sp>
          <p:nvSpPr>
            <p:cNvPr id="231" name="Accent"/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200" y="7699"/>
                  </a:moveTo>
                  <a:lnTo>
                    <a:pt x="4193" y="7684"/>
                  </a:lnTo>
                  <a:lnTo>
                    <a:pt x="4096" y="7475"/>
                  </a:lnTo>
                  <a:lnTo>
                    <a:pt x="4084" y="7444"/>
                  </a:lnTo>
                  <a:lnTo>
                    <a:pt x="4077" y="7412"/>
                  </a:lnTo>
                  <a:lnTo>
                    <a:pt x="4073" y="7380"/>
                  </a:lnTo>
                  <a:lnTo>
                    <a:pt x="4074" y="7347"/>
                  </a:lnTo>
                  <a:lnTo>
                    <a:pt x="4079" y="7315"/>
                  </a:lnTo>
                  <a:lnTo>
                    <a:pt x="4088" y="7284"/>
                  </a:lnTo>
                  <a:lnTo>
                    <a:pt x="4102" y="7254"/>
                  </a:lnTo>
                  <a:lnTo>
                    <a:pt x="4119" y="7226"/>
                  </a:lnTo>
                  <a:lnTo>
                    <a:pt x="4139" y="7200"/>
                  </a:lnTo>
                  <a:lnTo>
                    <a:pt x="4163" y="7178"/>
                  </a:lnTo>
                  <a:lnTo>
                    <a:pt x="4190" y="7159"/>
                  </a:lnTo>
                  <a:lnTo>
                    <a:pt x="4218" y="7143"/>
                  </a:lnTo>
                  <a:lnTo>
                    <a:pt x="4249" y="7131"/>
                  </a:lnTo>
                  <a:lnTo>
                    <a:pt x="4281" y="7124"/>
                  </a:lnTo>
                  <a:lnTo>
                    <a:pt x="4313" y="7120"/>
                  </a:lnTo>
                  <a:lnTo>
                    <a:pt x="4346" y="7121"/>
                  </a:lnTo>
                  <a:lnTo>
                    <a:pt x="4378" y="7126"/>
                  </a:lnTo>
                  <a:lnTo>
                    <a:pt x="4409" y="7135"/>
                  </a:lnTo>
                  <a:lnTo>
                    <a:pt x="4439" y="7149"/>
                  </a:lnTo>
                  <a:lnTo>
                    <a:pt x="4467" y="7166"/>
                  </a:lnTo>
                  <a:lnTo>
                    <a:pt x="4493" y="7186"/>
                  </a:lnTo>
                  <a:lnTo>
                    <a:pt x="4515" y="7210"/>
                  </a:lnTo>
                  <a:lnTo>
                    <a:pt x="4534" y="7237"/>
                  </a:lnTo>
                  <a:lnTo>
                    <a:pt x="4550" y="7265"/>
                  </a:lnTo>
                  <a:lnTo>
                    <a:pt x="4643" y="7467"/>
                  </a:lnTo>
                  <a:lnTo>
                    <a:pt x="4731" y="7628"/>
                  </a:lnTo>
                  <a:lnTo>
                    <a:pt x="4813" y="7751"/>
                  </a:lnTo>
                  <a:lnTo>
                    <a:pt x="4886" y="7836"/>
                  </a:lnTo>
                  <a:lnTo>
                    <a:pt x="4944" y="7885"/>
                  </a:lnTo>
                  <a:lnTo>
                    <a:pt x="4981" y="7903"/>
                  </a:lnTo>
                  <a:lnTo>
                    <a:pt x="5000" y="7907"/>
                  </a:lnTo>
                  <a:lnTo>
                    <a:pt x="5019" y="7903"/>
                  </a:lnTo>
                  <a:lnTo>
                    <a:pt x="5056" y="7885"/>
                  </a:lnTo>
                  <a:lnTo>
                    <a:pt x="5114" y="7836"/>
                  </a:lnTo>
                  <a:lnTo>
                    <a:pt x="5187" y="7751"/>
                  </a:lnTo>
                  <a:lnTo>
                    <a:pt x="5269" y="7628"/>
                  </a:lnTo>
                  <a:lnTo>
                    <a:pt x="5357" y="7467"/>
                  </a:lnTo>
                  <a:lnTo>
                    <a:pt x="5450" y="7265"/>
                  </a:lnTo>
                  <a:lnTo>
                    <a:pt x="5466" y="7237"/>
                  </a:lnTo>
                  <a:lnTo>
                    <a:pt x="5485" y="7210"/>
                  </a:lnTo>
                  <a:lnTo>
                    <a:pt x="5507" y="7186"/>
                  </a:lnTo>
                  <a:lnTo>
                    <a:pt x="5533" y="7166"/>
                  </a:lnTo>
                  <a:lnTo>
                    <a:pt x="5561" y="7149"/>
                  </a:lnTo>
                  <a:lnTo>
                    <a:pt x="5591" y="7135"/>
                  </a:lnTo>
                  <a:lnTo>
                    <a:pt x="5622" y="7126"/>
                  </a:lnTo>
                  <a:lnTo>
                    <a:pt x="5654" y="7121"/>
                  </a:lnTo>
                  <a:lnTo>
                    <a:pt x="5687" y="7120"/>
                  </a:lnTo>
                  <a:lnTo>
                    <a:pt x="5719" y="7124"/>
                  </a:lnTo>
                  <a:lnTo>
                    <a:pt x="5751" y="7131"/>
                  </a:lnTo>
                  <a:lnTo>
                    <a:pt x="5782" y="7143"/>
                  </a:lnTo>
                  <a:lnTo>
                    <a:pt x="5810" y="7159"/>
                  </a:lnTo>
                  <a:lnTo>
                    <a:pt x="5837" y="7178"/>
                  </a:lnTo>
                  <a:lnTo>
                    <a:pt x="5861" y="7200"/>
                  </a:lnTo>
                  <a:lnTo>
                    <a:pt x="5881" y="7226"/>
                  </a:lnTo>
                  <a:lnTo>
                    <a:pt x="5898" y="7254"/>
                  </a:lnTo>
                  <a:lnTo>
                    <a:pt x="5912" y="7284"/>
                  </a:lnTo>
                  <a:lnTo>
                    <a:pt x="5921" y="7315"/>
                  </a:lnTo>
                  <a:lnTo>
                    <a:pt x="5926" y="7347"/>
                  </a:lnTo>
                  <a:lnTo>
                    <a:pt x="5927" y="7380"/>
                  </a:lnTo>
                  <a:lnTo>
                    <a:pt x="5923" y="7412"/>
                  </a:lnTo>
                  <a:lnTo>
                    <a:pt x="5916" y="7444"/>
                  </a:lnTo>
                  <a:lnTo>
                    <a:pt x="5904" y="7475"/>
                  </a:lnTo>
                  <a:lnTo>
                    <a:pt x="5807" y="7684"/>
                  </a:lnTo>
                  <a:lnTo>
                    <a:pt x="5800" y="7699"/>
                  </a:lnTo>
                  <a:lnTo>
                    <a:pt x="5703" y="7877"/>
                  </a:lnTo>
                  <a:lnTo>
                    <a:pt x="5692" y="7896"/>
                  </a:lnTo>
                  <a:lnTo>
                    <a:pt x="5595" y="8041"/>
                  </a:lnTo>
                  <a:lnTo>
                    <a:pt x="5577" y="8065"/>
                  </a:lnTo>
                  <a:lnTo>
                    <a:pt x="5480" y="8178"/>
                  </a:lnTo>
                  <a:lnTo>
                    <a:pt x="5450" y="8207"/>
                  </a:lnTo>
                  <a:lnTo>
                    <a:pt x="5353" y="8288"/>
                  </a:lnTo>
                  <a:lnTo>
                    <a:pt x="5330" y="8305"/>
                  </a:lnTo>
                  <a:lnTo>
                    <a:pt x="5305" y="8319"/>
                  </a:lnTo>
                  <a:lnTo>
                    <a:pt x="5209" y="8367"/>
                  </a:lnTo>
                  <a:lnTo>
                    <a:pt x="5174" y="8382"/>
                  </a:lnTo>
                  <a:lnTo>
                    <a:pt x="5138" y="8390"/>
                  </a:lnTo>
                  <a:lnTo>
                    <a:pt x="5041" y="8407"/>
                  </a:lnTo>
                  <a:lnTo>
                    <a:pt x="5014" y="8410"/>
                  </a:lnTo>
                  <a:lnTo>
                    <a:pt x="4986" y="8410"/>
                  </a:lnTo>
                  <a:lnTo>
                    <a:pt x="4959" y="8407"/>
                  </a:lnTo>
                  <a:lnTo>
                    <a:pt x="4862" y="8390"/>
                  </a:lnTo>
                  <a:lnTo>
                    <a:pt x="4826" y="8382"/>
                  </a:lnTo>
                  <a:lnTo>
                    <a:pt x="4791" y="8367"/>
                  </a:lnTo>
                  <a:lnTo>
                    <a:pt x="4695" y="8319"/>
                  </a:lnTo>
                  <a:lnTo>
                    <a:pt x="4670" y="8305"/>
                  </a:lnTo>
                  <a:lnTo>
                    <a:pt x="4647" y="8288"/>
                  </a:lnTo>
                  <a:lnTo>
                    <a:pt x="4550" y="8207"/>
                  </a:lnTo>
                  <a:lnTo>
                    <a:pt x="4520" y="8178"/>
                  </a:lnTo>
                  <a:lnTo>
                    <a:pt x="4423" y="8065"/>
                  </a:lnTo>
                  <a:lnTo>
                    <a:pt x="4405" y="8041"/>
                  </a:lnTo>
                  <a:lnTo>
                    <a:pt x="4308" y="7896"/>
                  </a:lnTo>
                  <a:lnTo>
                    <a:pt x="4297" y="7877"/>
                  </a:lnTo>
                  <a:lnTo>
                    <a:pt x="4200" y="7699"/>
                  </a:lnTo>
                  <a:close/>
                  <a:moveTo>
                    <a:pt x="5789" y="3729"/>
                  </a:moveTo>
                  <a:lnTo>
                    <a:pt x="5790" y="3759"/>
                  </a:lnTo>
                  <a:lnTo>
                    <a:pt x="5789" y="3789"/>
                  </a:lnTo>
                  <a:lnTo>
                    <a:pt x="5788" y="3818"/>
                  </a:lnTo>
                  <a:lnTo>
                    <a:pt x="5785" y="3847"/>
                  </a:lnTo>
                  <a:lnTo>
                    <a:pt x="5781" y="3876"/>
                  </a:lnTo>
                  <a:lnTo>
                    <a:pt x="5776" y="3905"/>
                  </a:lnTo>
                  <a:lnTo>
                    <a:pt x="5770" y="3934"/>
                  </a:lnTo>
                  <a:lnTo>
                    <a:pt x="5763" y="3963"/>
                  </a:lnTo>
                  <a:lnTo>
                    <a:pt x="5755" y="3991"/>
                  </a:lnTo>
                  <a:lnTo>
                    <a:pt x="5745" y="4019"/>
                  </a:lnTo>
                  <a:lnTo>
                    <a:pt x="5735" y="4047"/>
                  </a:lnTo>
                  <a:lnTo>
                    <a:pt x="5724" y="4074"/>
                  </a:lnTo>
                  <a:lnTo>
                    <a:pt x="5712" y="4101"/>
                  </a:lnTo>
                  <a:lnTo>
                    <a:pt x="5698" y="4128"/>
                  </a:lnTo>
                  <a:lnTo>
                    <a:pt x="5684" y="4154"/>
                  </a:lnTo>
                  <a:lnTo>
                    <a:pt x="5669" y="4179"/>
                  </a:lnTo>
                  <a:lnTo>
                    <a:pt x="5653" y="4204"/>
                  </a:lnTo>
                  <a:lnTo>
                    <a:pt x="5635" y="4228"/>
                  </a:lnTo>
                  <a:lnTo>
                    <a:pt x="5618" y="4252"/>
                  </a:lnTo>
                  <a:lnTo>
                    <a:pt x="5599" y="4274"/>
                  </a:lnTo>
                  <a:lnTo>
                    <a:pt x="5579" y="4296"/>
                  </a:lnTo>
                  <a:lnTo>
                    <a:pt x="5559" y="4317"/>
                  </a:lnTo>
                  <a:lnTo>
                    <a:pt x="5537" y="4338"/>
                  </a:lnTo>
                  <a:lnTo>
                    <a:pt x="5515" y="4357"/>
                  </a:lnTo>
                  <a:lnTo>
                    <a:pt x="5493" y="4376"/>
                  </a:lnTo>
                  <a:lnTo>
                    <a:pt x="5469" y="4394"/>
                  </a:lnTo>
                  <a:lnTo>
                    <a:pt x="5445" y="4411"/>
                  </a:lnTo>
                  <a:lnTo>
                    <a:pt x="5420" y="4428"/>
                  </a:lnTo>
                  <a:lnTo>
                    <a:pt x="5395" y="4443"/>
                  </a:lnTo>
                  <a:lnTo>
                    <a:pt x="5369" y="4457"/>
                  </a:lnTo>
                  <a:lnTo>
                    <a:pt x="5343" y="4471"/>
                  </a:lnTo>
                  <a:lnTo>
                    <a:pt x="5316" y="4483"/>
                  </a:lnTo>
                  <a:lnTo>
                    <a:pt x="5289" y="4494"/>
                  </a:lnTo>
                  <a:lnTo>
                    <a:pt x="5261" y="4504"/>
                  </a:lnTo>
                  <a:lnTo>
                    <a:pt x="5233" y="4514"/>
                  </a:lnTo>
                  <a:lnTo>
                    <a:pt x="5205" y="4522"/>
                  </a:lnTo>
                  <a:lnTo>
                    <a:pt x="5176" y="4529"/>
                  </a:lnTo>
                  <a:lnTo>
                    <a:pt x="5147" y="4535"/>
                  </a:lnTo>
                  <a:lnTo>
                    <a:pt x="5118" y="4540"/>
                  </a:lnTo>
                  <a:lnTo>
                    <a:pt x="5089" y="4544"/>
                  </a:lnTo>
                  <a:lnTo>
                    <a:pt x="5059" y="4547"/>
                  </a:lnTo>
                  <a:lnTo>
                    <a:pt x="5030" y="4548"/>
                  </a:lnTo>
                  <a:lnTo>
                    <a:pt x="5000" y="4549"/>
                  </a:lnTo>
                  <a:lnTo>
                    <a:pt x="4970" y="4548"/>
                  </a:lnTo>
                  <a:lnTo>
                    <a:pt x="4941" y="4547"/>
                  </a:lnTo>
                  <a:lnTo>
                    <a:pt x="4911" y="4544"/>
                  </a:lnTo>
                  <a:lnTo>
                    <a:pt x="4882" y="4540"/>
                  </a:lnTo>
                  <a:lnTo>
                    <a:pt x="4853" y="4535"/>
                  </a:lnTo>
                  <a:lnTo>
                    <a:pt x="4824" y="4529"/>
                  </a:lnTo>
                  <a:lnTo>
                    <a:pt x="4795" y="4522"/>
                  </a:lnTo>
                  <a:lnTo>
                    <a:pt x="4767" y="4514"/>
                  </a:lnTo>
                  <a:lnTo>
                    <a:pt x="4739" y="4504"/>
                  </a:lnTo>
                  <a:lnTo>
                    <a:pt x="4711" y="4494"/>
                  </a:lnTo>
                  <a:lnTo>
                    <a:pt x="4684" y="4483"/>
                  </a:lnTo>
                  <a:lnTo>
                    <a:pt x="4657" y="4471"/>
                  </a:lnTo>
                  <a:lnTo>
                    <a:pt x="4631" y="4457"/>
                  </a:lnTo>
                  <a:lnTo>
                    <a:pt x="4605" y="4443"/>
                  </a:lnTo>
                  <a:lnTo>
                    <a:pt x="4580" y="4428"/>
                  </a:lnTo>
                  <a:lnTo>
                    <a:pt x="4555" y="4411"/>
                  </a:lnTo>
                  <a:lnTo>
                    <a:pt x="4531" y="4394"/>
                  </a:lnTo>
                  <a:lnTo>
                    <a:pt x="4507" y="4376"/>
                  </a:lnTo>
                  <a:lnTo>
                    <a:pt x="4485" y="4357"/>
                  </a:lnTo>
                  <a:lnTo>
                    <a:pt x="4463" y="4338"/>
                  </a:lnTo>
                  <a:lnTo>
                    <a:pt x="4441" y="4317"/>
                  </a:lnTo>
                  <a:lnTo>
                    <a:pt x="4421" y="4296"/>
                  </a:lnTo>
                  <a:lnTo>
                    <a:pt x="4401" y="4274"/>
                  </a:lnTo>
                  <a:lnTo>
                    <a:pt x="4382" y="4252"/>
                  </a:lnTo>
                  <a:lnTo>
                    <a:pt x="4365" y="4228"/>
                  </a:lnTo>
                  <a:lnTo>
                    <a:pt x="4347" y="4204"/>
                  </a:lnTo>
                  <a:lnTo>
                    <a:pt x="4331" y="4179"/>
                  </a:lnTo>
                  <a:lnTo>
                    <a:pt x="4316" y="4154"/>
                  </a:lnTo>
                  <a:lnTo>
                    <a:pt x="4302" y="4128"/>
                  </a:lnTo>
                  <a:lnTo>
                    <a:pt x="4288" y="4101"/>
                  </a:lnTo>
                  <a:lnTo>
                    <a:pt x="4276" y="4074"/>
                  </a:lnTo>
                  <a:lnTo>
                    <a:pt x="4265" y="4047"/>
                  </a:lnTo>
                  <a:lnTo>
                    <a:pt x="4255" y="4019"/>
                  </a:lnTo>
                  <a:lnTo>
                    <a:pt x="4245" y="3991"/>
                  </a:lnTo>
                  <a:lnTo>
                    <a:pt x="4237" y="3963"/>
                  </a:lnTo>
                  <a:lnTo>
                    <a:pt x="4230" y="3934"/>
                  </a:lnTo>
                  <a:lnTo>
                    <a:pt x="4224" y="3905"/>
                  </a:lnTo>
                  <a:lnTo>
                    <a:pt x="4219" y="3876"/>
                  </a:lnTo>
                  <a:lnTo>
                    <a:pt x="4215" y="3847"/>
                  </a:lnTo>
                  <a:lnTo>
                    <a:pt x="4212" y="3818"/>
                  </a:lnTo>
                  <a:lnTo>
                    <a:pt x="4211" y="3789"/>
                  </a:lnTo>
                  <a:lnTo>
                    <a:pt x="4210" y="3759"/>
                  </a:lnTo>
                  <a:lnTo>
                    <a:pt x="4211" y="3729"/>
                  </a:lnTo>
                  <a:lnTo>
                    <a:pt x="4212" y="3700"/>
                  </a:lnTo>
                  <a:lnTo>
                    <a:pt x="4215" y="3670"/>
                  </a:lnTo>
                  <a:lnTo>
                    <a:pt x="4219" y="3641"/>
                  </a:lnTo>
                  <a:lnTo>
                    <a:pt x="4224" y="3612"/>
                  </a:lnTo>
                  <a:lnTo>
                    <a:pt x="4230" y="3583"/>
                  </a:lnTo>
                  <a:lnTo>
                    <a:pt x="4237" y="3554"/>
                  </a:lnTo>
                  <a:lnTo>
                    <a:pt x="4245" y="3526"/>
                  </a:lnTo>
                  <a:lnTo>
                    <a:pt x="4255" y="3498"/>
                  </a:lnTo>
                  <a:lnTo>
                    <a:pt x="4265" y="3470"/>
                  </a:lnTo>
                  <a:lnTo>
                    <a:pt x="4276" y="3443"/>
                  </a:lnTo>
                  <a:lnTo>
                    <a:pt x="4288" y="3416"/>
                  </a:lnTo>
                  <a:lnTo>
                    <a:pt x="4302" y="3390"/>
                  </a:lnTo>
                  <a:lnTo>
                    <a:pt x="4316" y="3364"/>
                  </a:lnTo>
                  <a:lnTo>
                    <a:pt x="4331" y="3338"/>
                  </a:lnTo>
                  <a:lnTo>
                    <a:pt x="4347" y="3314"/>
                  </a:lnTo>
                  <a:lnTo>
                    <a:pt x="4365" y="3289"/>
                  </a:lnTo>
                  <a:lnTo>
                    <a:pt x="4382" y="3266"/>
                  </a:lnTo>
                  <a:lnTo>
                    <a:pt x="4401" y="3243"/>
                  </a:lnTo>
                  <a:lnTo>
                    <a:pt x="4421" y="3221"/>
                  </a:lnTo>
                  <a:lnTo>
                    <a:pt x="4441" y="3200"/>
                  </a:lnTo>
                  <a:lnTo>
                    <a:pt x="4463" y="3179"/>
                  </a:lnTo>
                  <a:lnTo>
                    <a:pt x="4485" y="3160"/>
                  </a:lnTo>
                  <a:lnTo>
                    <a:pt x="4507" y="3141"/>
                  </a:lnTo>
                  <a:lnTo>
                    <a:pt x="4531" y="3123"/>
                  </a:lnTo>
                  <a:lnTo>
                    <a:pt x="4555" y="3106"/>
                  </a:lnTo>
                  <a:lnTo>
                    <a:pt x="4580" y="3089"/>
                  </a:lnTo>
                  <a:lnTo>
                    <a:pt x="4605" y="3074"/>
                  </a:lnTo>
                  <a:lnTo>
                    <a:pt x="4631" y="3060"/>
                  </a:lnTo>
                  <a:lnTo>
                    <a:pt x="4657" y="3046"/>
                  </a:lnTo>
                  <a:lnTo>
                    <a:pt x="4684" y="3034"/>
                  </a:lnTo>
                  <a:lnTo>
                    <a:pt x="4711" y="3023"/>
                  </a:lnTo>
                  <a:lnTo>
                    <a:pt x="4739" y="3013"/>
                  </a:lnTo>
                  <a:lnTo>
                    <a:pt x="4767" y="3004"/>
                  </a:lnTo>
                  <a:lnTo>
                    <a:pt x="4795" y="2996"/>
                  </a:lnTo>
                  <a:lnTo>
                    <a:pt x="4824" y="2989"/>
                  </a:lnTo>
                  <a:lnTo>
                    <a:pt x="4853" y="2983"/>
                  </a:lnTo>
                  <a:lnTo>
                    <a:pt x="4882" y="2978"/>
                  </a:lnTo>
                  <a:lnTo>
                    <a:pt x="4911" y="2974"/>
                  </a:lnTo>
                  <a:lnTo>
                    <a:pt x="4941" y="2971"/>
                  </a:lnTo>
                  <a:lnTo>
                    <a:pt x="4970" y="2970"/>
                  </a:lnTo>
                  <a:lnTo>
                    <a:pt x="5000" y="2969"/>
                  </a:lnTo>
                  <a:lnTo>
                    <a:pt x="5030" y="2970"/>
                  </a:lnTo>
                  <a:lnTo>
                    <a:pt x="5059" y="2971"/>
                  </a:lnTo>
                  <a:lnTo>
                    <a:pt x="5089" y="2974"/>
                  </a:lnTo>
                  <a:lnTo>
                    <a:pt x="5118" y="2978"/>
                  </a:lnTo>
                  <a:lnTo>
                    <a:pt x="5147" y="2983"/>
                  </a:lnTo>
                  <a:lnTo>
                    <a:pt x="5176" y="2989"/>
                  </a:lnTo>
                  <a:lnTo>
                    <a:pt x="5205" y="2996"/>
                  </a:lnTo>
                  <a:lnTo>
                    <a:pt x="5233" y="3004"/>
                  </a:lnTo>
                  <a:lnTo>
                    <a:pt x="5261" y="3013"/>
                  </a:lnTo>
                  <a:lnTo>
                    <a:pt x="5289" y="3023"/>
                  </a:lnTo>
                  <a:lnTo>
                    <a:pt x="5316" y="3034"/>
                  </a:lnTo>
                  <a:lnTo>
                    <a:pt x="5343" y="3046"/>
                  </a:lnTo>
                  <a:lnTo>
                    <a:pt x="5369" y="3060"/>
                  </a:lnTo>
                  <a:lnTo>
                    <a:pt x="5395" y="3074"/>
                  </a:lnTo>
                  <a:lnTo>
                    <a:pt x="5420" y="3089"/>
                  </a:lnTo>
                  <a:lnTo>
                    <a:pt x="5445" y="3106"/>
                  </a:lnTo>
                  <a:lnTo>
                    <a:pt x="5469" y="3123"/>
                  </a:lnTo>
                  <a:lnTo>
                    <a:pt x="5493" y="3141"/>
                  </a:lnTo>
                  <a:lnTo>
                    <a:pt x="5515" y="3160"/>
                  </a:lnTo>
                  <a:lnTo>
                    <a:pt x="5537" y="3179"/>
                  </a:lnTo>
                  <a:lnTo>
                    <a:pt x="5559" y="3200"/>
                  </a:lnTo>
                  <a:lnTo>
                    <a:pt x="5579" y="3221"/>
                  </a:lnTo>
                  <a:lnTo>
                    <a:pt x="5599" y="3243"/>
                  </a:lnTo>
                  <a:lnTo>
                    <a:pt x="5618" y="3266"/>
                  </a:lnTo>
                  <a:lnTo>
                    <a:pt x="5635" y="3289"/>
                  </a:lnTo>
                  <a:lnTo>
                    <a:pt x="5653" y="3314"/>
                  </a:lnTo>
                  <a:lnTo>
                    <a:pt x="5669" y="3338"/>
                  </a:lnTo>
                  <a:lnTo>
                    <a:pt x="5684" y="3364"/>
                  </a:lnTo>
                  <a:lnTo>
                    <a:pt x="5698" y="3390"/>
                  </a:lnTo>
                  <a:lnTo>
                    <a:pt x="5712" y="3416"/>
                  </a:lnTo>
                  <a:lnTo>
                    <a:pt x="5724" y="3443"/>
                  </a:lnTo>
                  <a:lnTo>
                    <a:pt x="5735" y="3470"/>
                  </a:lnTo>
                  <a:lnTo>
                    <a:pt x="5745" y="3498"/>
                  </a:lnTo>
                  <a:lnTo>
                    <a:pt x="5755" y="3526"/>
                  </a:lnTo>
                  <a:lnTo>
                    <a:pt x="5763" y="3554"/>
                  </a:lnTo>
                  <a:lnTo>
                    <a:pt x="5770" y="3583"/>
                  </a:lnTo>
                  <a:lnTo>
                    <a:pt x="5776" y="3612"/>
                  </a:lnTo>
                  <a:lnTo>
                    <a:pt x="5781" y="3641"/>
                  </a:lnTo>
                  <a:lnTo>
                    <a:pt x="5785" y="3670"/>
                  </a:lnTo>
                  <a:lnTo>
                    <a:pt x="5788" y="3700"/>
                  </a:lnTo>
                  <a:lnTo>
                    <a:pt x="5789" y="37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2" name="Outline"/>
            <p:cNvSpPr/>
            <p:nvPr/>
          </p:nvSpPr>
          <p:spPr>
            <a:xfrm>
              <a:off x="635945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553" y="1072"/>
                  </a:moveTo>
                  <a:lnTo>
                    <a:pt x="4572" y="1056"/>
                  </a:lnTo>
                  <a:lnTo>
                    <a:pt x="4851" y="849"/>
                  </a:lnTo>
                  <a:lnTo>
                    <a:pt x="4878" y="832"/>
                  </a:lnTo>
                  <a:lnTo>
                    <a:pt x="4907" y="818"/>
                  </a:lnTo>
                  <a:lnTo>
                    <a:pt x="4937" y="808"/>
                  </a:lnTo>
                  <a:lnTo>
                    <a:pt x="4968" y="802"/>
                  </a:lnTo>
                  <a:lnTo>
                    <a:pt x="5000" y="800"/>
                  </a:lnTo>
                  <a:lnTo>
                    <a:pt x="5032" y="802"/>
                  </a:lnTo>
                  <a:lnTo>
                    <a:pt x="5063" y="808"/>
                  </a:lnTo>
                  <a:lnTo>
                    <a:pt x="5093" y="818"/>
                  </a:lnTo>
                  <a:lnTo>
                    <a:pt x="5122" y="832"/>
                  </a:lnTo>
                  <a:lnTo>
                    <a:pt x="5149" y="849"/>
                  </a:lnTo>
                  <a:lnTo>
                    <a:pt x="5428" y="1056"/>
                  </a:lnTo>
                  <a:lnTo>
                    <a:pt x="5447" y="1072"/>
                  </a:lnTo>
                  <a:lnTo>
                    <a:pt x="5706" y="1306"/>
                  </a:lnTo>
                  <a:lnTo>
                    <a:pt x="5723" y="1322"/>
                  </a:lnTo>
                  <a:lnTo>
                    <a:pt x="5960" y="1582"/>
                  </a:lnTo>
                  <a:lnTo>
                    <a:pt x="5974" y="1600"/>
                  </a:lnTo>
                  <a:lnTo>
                    <a:pt x="6189" y="1884"/>
                  </a:lnTo>
                  <a:lnTo>
                    <a:pt x="6202" y="1902"/>
                  </a:lnTo>
                  <a:lnTo>
                    <a:pt x="6394" y="2210"/>
                  </a:lnTo>
                  <a:lnTo>
                    <a:pt x="6404" y="2229"/>
                  </a:lnTo>
                  <a:lnTo>
                    <a:pt x="6573" y="2559"/>
                  </a:lnTo>
                  <a:lnTo>
                    <a:pt x="6581" y="2578"/>
                  </a:lnTo>
                  <a:lnTo>
                    <a:pt x="6726" y="2930"/>
                  </a:lnTo>
                  <a:lnTo>
                    <a:pt x="6733" y="2948"/>
                  </a:lnTo>
                  <a:lnTo>
                    <a:pt x="6854" y="3321"/>
                  </a:lnTo>
                  <a:lnTo>
                    <a:pt x="6859" y="3339"/>
                  </a:lnTo>
                  <a:lnTo>
                    <a:pt x="6955" y="3731"/>
                  </a:lnTo>
                  <a:lnTo>
                    <a:pt x="6959" y="3748"/>
                  </a:lnTo>
                  <a:lnTo>
                    <a:pt x="7030" y="4160"/>
                  </a:lnTo>
                  <a:lnTo>
                    <a:pt x="7032" y="4176"/>
                  </a:lnTo>
                  <a:lnTo>
                    <a:pt x="7077" y="4605"/>
                  </a:lnTo>
                  <a:lnTo>
                    <a:pt x="7078" y="4621"/>
                  </a:lnTo>
                  <a:lnTo>
                    <a:pt x="7098" y="5067"/>
                  </a:lnTo>
                  <a:lnTo>
                    <a:pt x="7098" y="5082"/>
                  </a:lnTo>
                  <a:lnTo>
                    <a:pt x="7090" y="5543"/>
                  </a:lnTo>
                  <a:lnTo>
                    <a:pt x="7090" y="5557"/>
                  </a:lnTo>
                  <a:lnTo>
                    <a:pt x="7055" y="6034"/>
                  </a:lnTo>
                  <a:lnTo>
                    <a:pt x="7050" y="6069"/>
                  </a:lnTo>
                  <a:lnTo>
                    <a:pt x="7040" y="6103"/>
                  </a:lnTo>
                  <a:lnTo>
                    <a:pt x="7025" y="6136"/>
                  </a:lnTo>
                  <a:lnTo>
                    <a:pt x="7006" y="6166"/>
                  </a:lnTo>
                  <a:lnTo>
                    <a:pt x="6983" y="6193"/>
                  </a:lnTo>
                  <a:lnTo>
                    <a:pt x="6643" y="6533"/>
                  </a:lnTo>
                  <a:lnTo>
                    <a:pt x="7417" y="7178"/>
                  </a:lnTo>
                  <a:lnTo>
                    <a:pt x="7441" y="7201"/>
                  </a:lnTo>
                  <a:lnTo>
                    <a:pt x="7462" y="7227"/>
                  </a:lnTo>
                  <a:lnTo>
                    <a:pt x="7479" y="7255"/>
                  </a:lnTo>
                  <a:lnTo>
                    <a:pt x="7492" y="7285"/>
                  </a:lnTo>
                  <a:lnTo>
                    <a:pt x="7501" y="7317"/>
                  </a:lnTo>
                  <a:lnTo>
                    <a:pt x="7506" y="7349"/>
                  </a:lnTo>
                  <a:lnTo>
                    <a:pt x="7507" y="7383"/>
                  </a:lnTo>
                  <a:lnTo>
                    <a:pt x="7503" y="7415"/>
                  </a:lnTo>
                  <a:lnTo>
                    <a:pt x="7495" y="7447"/>
                  </a:lnTo>
                  <a:lnTo>
                    <a:pt x="7482" y="7478"/>
                  </a:lnTo>
                  <a:lnTo>
                    <a:pt x="7466" y="7507"/>
                  </a:lnTo>
                  <a:lnTo>
                    <a:pt x="7446" y="7533"/>
                  </a:lnTo>
                  <a:lnTo>
                    <a:pt x="7423" y="7557"/>
                  </a:lnTo>
                  <a:lnTo>
                    <a:pt x="7397" y="7577"/>
                  </a:lnTo>
                  <a:lnTo>
                    <a:pt x="7369" y="7594"/>
                  </a:lnTo>
                  <a:lnTo>
                    <a:pt x="7338" y="7606"/>
                  </a:lnTo>
                  <a:lnTo>
                    <a:pt x="7306" y="7615"/>
                  </a:lnTo>
                  <a:lnTo>
                    <a:pt x="7273" y="7619"/>
                  </a:lnTo>
                  <a:lnTo>
                    <a:pt x="7240" y="7619"/>
                  </a:lnTo>
                  <a:lnTo>
                    <a:pt x="7208" y="7615"/>
                  </a:lnTo>
                  <a:lnTo>
                    <a:pt x="7176" y="7606"/>
                  </a:lnTo>
                  <a:lnTo>
                    <a:pt x="7145" y="7594"/>
                  </a:lnTo>
                  <a:lnTo>
                    <a:pt x="6242" y="7143"/>
                  </a:lnTo>
                  <a:lnTo>
                    <a:pt x="6212" y="7125"/>
                  </a:lnTo>
                  <a:lnTo>
                    <a:pt x="6185" y="7104"/>
                  </a:lnTo>
                  <a:lnTo>
                    <a:pt x="6162" y="7079"/>
                  </a:lnTo>
                  <a:lnTo>
                    <a:pt x="6141" y="7050"/>
                  </a:lnTo>
                  <a:lnTo>
                    <a:pt x="6136" y="7040"/>
                  </a:lnTo>
                  <a:lnTo>
                    <a:pt x="6080" y="7096"/>
                  </a:lnTo>
                  <a:lnTo>
                    <a:pt x="6055" y="7117"/>
                  </a:lnTo>
                  <a:lnTo>
                    <a:pt x="6028" y="7136"/>
                  </a:lnTo>
                  <a:lnTo>
                    <a:pt x="5999" y="7150"/>
                  </a:lnTo>
                  <a:lnTo>
                    <a:pt x="5968" y="7160"/>
                  </a:lnTo>
                  <a:lnTo>
                    <a:pt x="5936" y="7167"/>
                  </a:lnTo>
                  <a:lnTo>
                    <a:pt x="5903" y="7169"/>
                  </a:lnTo>
                  <a:lnTo>
                    <a:pt x="4097" y="7169"/>
                  </a:lnTo>
                  <a:lnTo>
                    <a:pt x="4064" y="7167"/>
                  </a:lnTo>
                  <a:lnTo>
                    <a:pt x="4032" y="7160"/>
                  </a:lnTo>
                  <a:lnTo>
                    <a:pt x="4001" y="7150"/>
                  </a:lnTo>
                  <a:lnTo>
                    <a:pt x="3972" y="7136"/>
                  </a:lnTo>
                  <a:lnTo>
                    <a:pt x="3945" y="7117"/>
                  </a:lnTo>
                  <a:lnTo>
                    <a:pt x="3920" y="7096"/>
                  </a:lnTo>
                  <a:lnTo>
                    <a:pt x="3864" y="7040"/>
                  </a:lnTo>
                  <a:lnTo>
                    <a:pt x="3859" y="7050"/>
                  </a:lnTo>
                  <a:lnTo>
                    <a:pt x="3838" y="7079"/>
                  </a:lnTo>
                  <a:lnTo>
                    <a:pt x="3815" y="7104"/>
                  </a:lnTo>
                  <a:lnTo>
                    <a:pt x="3788" y="7125"/>
                  </a:lnTo>
                  <a:lnTo>
                    <a:pt x="3758" y="7143"/>
                  </a:lnTo>
                  <a:lnTo>
                    <a:pt x="2855" y="7594"/>
                  </a:lnTo>
                  <a:lnTo>
                    <a:pt x="2824" y="7606"/>
                  </a:lnTo>
                  <a:lnTo>
                    <a:pt x="2792" y="7615"/>
                  </a:lnTo>
                  <a:lnTo>
                    <a:pt x="2760" y="7619"/>
                  </a:lnTo>
                  <a:lnTo>
                    <a:pt x="2727" y="7619"/>
                  </a:lnTo>
                  <a:lnTo>
                    <a:pt x="2694" y="7615"/>
                  </a:lnTo>
                  <a:lnTo>
                    <a:pt x="2662" y="7606"/>
                  </a:lnTo>
                  <a:lnTo>
                    <a:pt x="2631" y="7594"/>
                  </a:lnTo>
                  <a:lnTo>
                    <a:pt x="2603" y="7577"/>
                  </a:lnTo>
                  <a:lnTo>
                    <a:pt x="2577" y="7557"/>
                  </a:lnTo>
                  <a:lnTo>
                    <a:pt x="2554" y="7533"/>
                  </a:lnTo>
                  <a:lnTo>
                    <a:pt x="2534" y="7507"/>
                  </a:lnTo>
                  <a:lnTo>
                    <a:pt x="2518" y="7478"/>
                  </a:lnTo>
                  <a:lnTo>
                    <a:pt x="2505" y="7447"/>
                  </a:lnTo>
                  <a:lnTo>
                    <a:pt x="2497" y="7415"/>
                  </a:lnTo>
                  <a:lnTo>
                    <a:pt x="2493" y="7383"/>
                  </a:lnTo>
                  <a:lnTo>
                    <a:pt x="2494" y="7349"/>
                  </a:lnTo>
                  <a:lnTo>
                    <a:pt x="2499" y="7317"/>
                  </a:lnTo>
                  <a:lnTo>
                    <a:pt x="2508" y="7285"/>
                  </a:lnTo>
                  <a:lnTo>
                    <a:pt x="2521" y="7255"/>
                  </a:lnTo>
                  <a:lnTo>
                    <a:pt x="2538" y="7227"/>
                  </a:lnTo>
                  <a:lnTo>
                    <a:pt x="2559" y="7201"/>
                  </a:lnTo>
                  <a:lnTo>
                    <a:pt x="2583" y="7178"/>
                  </a:lnTo>
                  <a:lnTo>
                    <a:pt x="3357" y="6533"/>
                  </a:lnTo>
                  <a:lnTo>
                    <a:pt x="3017" y="6193"/>
                  </a:lnTo>
                  <a:lnTo>
                    <a:pt x="2994" y="6166"/>
                  </a:lnTo>
                  <a:lnTo>
                    <a:pt x="2975" y="6136"/>
                  </a:lnTo>
                  <a:lnTo>
                    <a:pt x="2960" y="6103"/>
                  </a:lnTo>
                  <a:lnTo>
                    <a:pt x="2950" y="6069"/>
                  </a:lnTo>
                  <a:lnTo>
                    <a:pt x="2945" y="6034"/>
                  </a:lnTo>
                  <a:lnTo>
                    <a:pt x="2910" y="5557"/>
                  </a:lnTo>
                  <a:lnTo>
                    <a:pt x="2910" y="5543"/>
                  </a:lnTo>
                  <a:lnTo>
                    <a:pt x="2902" y="5082"/>
                  </a:lnTo>
                  <a:lnTo>
                    <a:pt x="2902" y="5067"/>
                  </a:lnTo>
                  <a:lnTo>
                    <a:pt x="2922" y="4621"/>
                  </a:lnTo>
                  <a:lnTo>
                    <a:pt x="2923" y="4605"/>
                  </a:lnTo>
                  <a:lnTo>
                    <a:pt x="2968" y="4176"/>
                  </a:lnTo>
                  <a:lnTo>
                    <a:pt x="2970" y="4160"/>
                  </a:lnTo>
                  <a:lnTo>
                    <a:pt x="3041" y="3748"/>
                  </a:lnTo>
                  <a:lnTo>
                    <a:pt x="3045" y="3731"/>
                  </a:lnTo>
                  <a:lnTo>
                    <a:pt x="3141" y="3339"/>
                  </a:lnTo>
                  <a:lnTo>
                    <a:pt x="3146" y="3321"/>
                  </a:lnTo>
                  <a:lnTo>
                    <a:pt x="3267" y="2948"/>
                  </a:lnTo>
                  <a:lnTo>
                    <a:pt x="3274" y="2930"/>
                  </a:lnTo>
                  <a:lnTo>
                    <a:pt x="3419" y="2578"/>
                  </a:lnTo>
                  <a:lnTo>
                    <a:pt x="3427" y="2559"/>
                  </a:lnTo>
                  <a:lnTo>
                    <a:pt x="3596" y="2229"/>
                  </a:lnTo>
                  <a:lnTo>
                    <a:pt x="3606" y="2210"/>
                  </a:lnTo>
                  <a:lnTo>
                    <a:pt x="3798" y="1902"/>
                  </a:lnTo>
                  <a:lnTo>
                    <a:pt x="3811" y="1884"/>
                  </a:lnTo>
                  <a:lnTo>
                    <a:pt x="4026" y="1600"/>
                  </a:lnTo>
                  <a:lnTo>
                    <a:pt x="4040" y="1582"/>
                  </a:lnTo>
                  <a:lnTo>
                    <a:pt x="4277" y="1322"/>
                  </a:lnTo>
                  <a:lnTo>
                    <a:pt x="4294" y="1306"/>
                  </a:lnTo>
                  <a:lnTo>
                    <a:pt x="4553" y="1072"/>
                  </a:lnTo>
                  <a:close/>
                  <a:moveTo>
                    <a:pt x="5362" y="1668"/>
                  </a:moveTo>
                  <a:lnTo>
                    <a:pt x="5121" y="1451"/>
                  </a:lnTo>
                  <a:lnTo>
                    <a:pt x="5000" y="1361"/>
                  </a:lnTo>
                  <a:lnTo>
                    <a:pt x="4879" y="1451"/>
                  </a:lnTo>
                  <a:lnTo>
                    <a:pt x="4638" y="1668"/>
                  </a:lnTo>
                  <a:lnTo>
                    <a:pt x="4418" y="1910"/>
                  </a:lnTo>
                  <a:lnTo>
                    <a:pt x="4217" y="2176"/>
                  </a:lnTo>
                  <a:lnTo>
                    <a:pt x="4036" y="2466"/>
                  </a:lnTo>
                  <a:lnTo>
                    <a:pt x="3877" y="2778"/>
                  </a:lnTo>
                  <a:lnTo>
                    <a:pt x="3740" y="3111"/>
                  </a:lnTo>
                  <a:lnTo>
                    <a:pt x="3625" y="3467"/>
                  </a:lnTo>
                  <a:lnTo>
                    <a:pt x="3533" y="3842"/>
                  </a:lnTo>
                  <a:lnTo>
                    <a:pt x="3465" y="4237"/>
                  </a:lnTo>
                  <a:lnTo>
                    <a:pt x="3421" y="4650"/>
                  </a:lnTo>
                  <a:lnTo>
                    <a:pt x="3402" y="5081"/>
                  </a:lnTo>
                  <a:lnTo>
                    <a:pt x="3409" y="5528"/>
                  </a:lnTo>
                  <a:lnTo>
                    <a:pt x="3435" y="5883"/>
                  </a:lnTo>
                  <a:lnTo>
                    <a:pt x="3448" y="5864"/>
                  </a:lnTo>
                  <a:lnTo>
                    <a:pt x="3469" y="5839"/>
                  </a:lnTo>
                  <a:lnTo>
                    <a:pt x="3494" y="5818"/>
                  </a:lnTo>
                  <a:lnTo>
                    <a:pt x="3521" y="5799"/>
                  </a:lnTo>
                  <a:lnTo>
                    <a:pt x="3550" y="5785"/>
                  </a:lnTo>
                  <a:lnTo>
                    <a:pt x="3581" y="5775"/>
                  </a:lnTo>
                  <a:lnTo>
                    <a:pt x="3613" y="5768"/>
                  </a:lnTo>
                  <a:lnTo>
                    <a:pt x="3646" y="5766"/>
                  </a:lnTo>
                  <a:lnTo>
                    <a:pt x="3679" y="5768"/>
                  </a:lnTo>
                  <a:lnTo>
                    <a:pt x="3711" y="5775"/>
                  </a:lnTo>
                  <a:lnTo>
                    <a:pt x="3742" y="5785"/>
                  </a:lnTo>
                  <a:lnTo>
                    <a:pt x="3771" y="5799"/>
                  </a:lnTo>
                  <a:lnTo>
                    <a:pt x="3798" y="5818"/>
                  </a:lnTo>
                  <a:lnTo>
                    <a:pt x="3823" y="5839"/>
                  </a:lnTo>
                  <a:lnTo>
                    <a:pt x="3844" y="5864"/>
                  </a:lnTo>
                  <a:lnTo>
                    <a:pt x="3863" y="5891"/>
                  </a:lnTo>
                  <a:lnTo>
                    <a:pt x="3877" y="5920"/>
                  </a:lnTo>
                  <a:lnTo>
                    <a:pt x="3887" y="5951"/>
                  </a:lnTo>
                  <a:lnTo>
                    <a:pt x="3894" y="5983"/>
                  </a:lnTo>
                  <a:lnTo>
                    <a:pt x="3896" y="6016"/>
                  </a:lnTo>
                  <a:lnTo>
                    <a:pt x="3896" y="6083"/>
                  </a:lnTo>
                  <a:lnTo>
                    <a:pt x="3937" y="6049"/>
                  </a:lnTo>
                  <a:lnTo>
                    <a:pt x="3963" y="6030"/>
                  </a:lnTo>
                  <a:lnTo>
                    <a:pt x="3992" y="6014"/>
                  </a:lnTo>
                  <a:lnTo>
                    <a:pt x="4023" y="6002"/>
                  </a:lnTo>
                  <a:lnTo>
                    <a:pt x="4054" y="5995"/>
                  </a:lnTo>
                  <a:lnTo>
                    <a:pt x="4087" y="5991"/>
                  </a:lnTo>
                  <a:lnTo>
                    <a:pt x="4120" y="5992"/>
                  </a:lnTo>
                  <a:lnTo>
                    <a:pt x="4152" y="5997"/>
                  </a:lnTo>
                  <a:lnTo>
                    <a:pt x="4183" y="6006"/>
                  </a:lnTo>
                  <a:lnTo>
                    <a:pt x="4213" y="6020"/>
                  </a:lnTo>
                  <a:lnTo>
                    <a:pt x="4241" y="6037"/>
                  </a:lnTo>
                  <a:lnTo>
                    <a:pt x="4266" y="6057"/>
                  </a:lnTo>
                  <a:lnTo>
                    <a:pt x="4289" y="6081"/>
                  </a:lnTo>
                  <a:lnTo>
                    <a:pt x="4308" y="6107"/>
                  </a:lnTo>
                  <a:lnTo>
                    <a:pt x="4324" y="6136"/>
                  </a:lnTo>
                  <a:lnTo>
                    <a:pt x="4336" y="6167"/>
                  </a:lnTo>
                  <a:lnTo>
                    <a:pt x="4343" y="6198"/>
                  </a:lnTo>
                  <a:lnTo>
                    <a:pt x="4347" y="6231"/>
                  </a:lnTo>
                  <a:lnTo>
                    <a:pt x="4346" y="6264"/>
                  </a:lnTo>
                  <a:lnTo>
                    <a:pt x="4341" y="6296"/>
                  </a:lnTo>
                  <a:lnTo>
                    <a:pt x="4332" y="6327"/>
                  </a:lnTo>
                  <a:lnTo>
                    <a:pt x="4318" y="6357"/>
                  </a:lnTo>
                  <a:lnTo>
                    <a:pt x="4301" y="6385"/>
                  </a:lnTo>
                  <a:lnTo>
                    <a:pt x="4281" y="6410"/>
                  </a:lnTo>
                  <a:lnTo>
                    <a:pt x="4257" y="6433"/>
                  </a:lnTo>
                  <a:lnTo>
                    <a:pt x="4098" y="6566"/>
                  </a:lnTo>
                  <a:lnTo>
                    <a:pt x="4201" y="6669"/>
                  </a:lnTo>
                  <a:lnTo>
                    <a:pt x="5799" y="6669"/>
                  </a:lnTo>
                  <a:lnTo>
                    <a:pt x="5902" y="6566"/>
                  </a:lnTo>
                  <a:lnTo>
                    <a:pt x="5743" y="6433"/>
                  </a:lnTo>
                  <a:lnTo>
                    <a:pt x="5719" y="6410"/>
                  </a:lnTo>
                  <a:lnTo>
                    <a:pt x="5699" y="6385"/>
                  </a:lnTo>
                  <a:lnTo>
                    <a:pt x="5682" y="6357"/>
                  </a:lnTo>
                  <a:lnTo>
                    <a:pt x="5668" y="6327"/>
                  </a:lnTo>
                  <a:lnTo>
                    <a:pt x="5659" y="6296"/>
                  </a:lnTo>
                  <a:lnTo>
                    <a:pt x="5654" y="6264"/>
                  </a:lnTo>
                  <a:lnTo>
                    <a:pt x="5653" y="6231"/>
                  </a:lnTo>
                  <a:lnTo>
                    <a:pt x="5657" y="6198"/>
                  </a:lnTo>
                  <a:lnTo>
                    <a:pt x="5664" y="6167"/>
                  </a:lnTo>
                  <a:lnTo>
                    <a:pt x="5676" y="6136"/>
                  </a:lnTo>
                  <a:lnTo>
                    <a:pt x="5692" y="6107"/>
                  </a:lnTo>
                  <a:lnTo>
                    <a:pt x="5711" y="6081"/>
                  </a:lnTo>
                  <a:lnTo>
                    <a:pt x="5734" y="6057"/>
                  </a:lnTo>
                  <a:lnTo>
                    <a:pt x="5759" y="6037"/>
                  </a:lnTo>
                  <a:lnTo>
                    <a:pt x="5787" y="6020"/>
                  </a:lnTo>
                  <a:lnTo>
                    <a:pt x="5817" y="6006"/>
                  </a:lnTo>
                  <a:lnTo>
                    <a:pt x="5848" y="5997"/>
                  </a:lnTo>
                  <a:lnTo>
                    <a:pt x="5880" y="5992"/>
                  </a:lnTo>
                  <a:lnTo>
                    <a:pt x="5913" y="5991"/>
                  </a:lnTo>
                  <a:lnTo>
                    <a:pt x="5946" y="5995"/>
                  </a:lnTo>
                  <a:lnTo>
                    <a:pt x="5977" y="6002"/>
                  </a:lnTo>
                  <a:lnTo>
                    <a:pt x="6008" y="6014"/>
                  </a:lnTo>
                  <a:lnTo>
                    <a:pt x="6037" y="6030"/>
                  </a:lnTo>
                  <a:lnTo>
                    <a:pt x="6063" y="6049"/>
                  </a:lnTo>
                  <a:lnTo>
                    <a:pt x="6104" y="6083"/>
                  </a:lnTo>
                  <a:lnTo>
                    <a:pt x="6104" y="6016"/>
                  </a:lnTo>
                  <a:lnTo>
                    <a:pt x="6106" y="5983"/>
                  </a:lnTo>
                  <a:lnTo>
                    <a:pt x="6113" y="5951"/>
                  </a:lnTo>
                  <a:lnTo>
                    <a:pt x="6123" y="5920"/>
                  </a:lnTo>
                  <a:lnTo>
                    <a:pt x="6137" y="5891"/>
                  </a:lnTo>
                  <a:lnTo>
                    <a:pt x="6156" y="5864"/>
                  </a:lnTo>
                  <a:lnTo>
                    <a:pt x="6177" y="5839"/>
                  </a:lnTo>
                  <a:lnTo>
                    <a:pt x="6202" y="5818"/>
                  </a:lnTo>
                  <a:lnTo>
                    <a:pt x="6229" y="5799"/>
                  </a:lnTo>
                  <a:lnTo>
                    <a:pt x="6258" y="5785"/>
                  </a:lnTo>
                  <a:lnTo>
                    <a:pt x="6289" y="5775"/>
                  </a:lnTo>
                  <a:lnTo>
                    <a:pt x="6321" y="5768"/>
                  </a:lnTo>
                  <a:lnTo>
                    <a:pt x="6354" y="5766"/>
                  </a:lnTo>
                  <a:lnTo>
                    <a:pt x="6387" y="5768"/>
                  </a:lnTo>
                  <a:lnTo>
                    <a:pt x="6419" y="5775"/>
                  </a:lnTo>
                  <a:lnTo>
                    <a:pt x="6450" y="5785"/>
                  </a:lnTo>
                  <a:lnTo>
                    <a:pt x="6479" y="5799"/>
                  </a:lnTo>
                  <a:lnTo>
                    <a:pt x="6506" y="5818"/>
                  </a:lnTo>
                  <a:lnTo>
                    <a:pt x="6531" y="5839"/>
                  </a:lnTo>
                  <a:lnTo>
                    <a:pt x="6552" y="5864"/>
                  </a:lnTo>
                  <a:lnTo>
                    <a:pt x="6565" y="5883"/>
                  </a:lnTo>
                  <a:lnTo>
                    <a:pt x="6591" y="5528"/>
                  </a:lnTo>
                  <a:lnTo>
                    <a:pt x="6598" y="5081"/>
                  </a:lnTo>
                  <a:lnTo>
                    <a:pt x="6579" y="4650"/>
                  </a:lnTo>
                  <a:lnTo>
                    <a:pt x="6535" y="4237"/>
                  </a:lnTo>
                  <a:lnTo>
                    <a:pt x="6467" y="3842"/>
                  </a:lnTo>
                  <a:lnTo>
                    <a:pt x="6375" y="3467"/>
                  </a:lnTo>
                  <a:lnTo>
                    <a:pt x="6260" y="3111"/>
                  </a:lnTo>
                  <a:lnTo>
                    <a:pt x="6123" y="2778"/>
                  </a:lnTo>
                  <a:lnTo>
                    <a:pt x="5964" y="2466"/>
                  </a:lnTo>
                  <a:lnTo>
                    <a:pt x="5783" y="2176"/>
                  </a:lnTo>
                  <a:lnTo>
                    <a:pt x="5582" y="1910"/>
                  </a:lnTo>
                  <a:lnTo>
                    <a:pt x="5362" y="1668"/>
                  </a:lnTo>
                  <a:close/>
                  <a:moveTo>
                    <a:pt x="6039" y="3715"/>
                  </a:moveTo>
                  <a:lnTo>
                    <a:pt x="6039" y="3725"/>
                  </a:lnTo>
                  <a:lnTo>
                    <a:pt x="6040" y="3754"/>
                  </a:lnTo>
                  <a:lnTo>
                    <a:pt x="6040" y="3764"/>
                  </a:lnTo>
                  <a:lnTo>
                    <a:pt x="6039" y="3793"/>
                  </a:lnTo>
                  <a:lnTo>
                    <a:pt x="6039" y="3803"/>
                  </a:lnTo>
                  <a:lnTo>
                    <a:pt x="6037" y="3832"/>
                  </a:lnTo>
                  <a:lnTo>
                    <a:pt x="6037" y="3842"/>
                  </a:lnTo>
                  <a:lnTo>
                    <a:pt x="6034" y="3871"/>
                  </a:lnTo>
                  <a:lnTo>
                    <a:pt x="6033" y="3880"/>
                  </a:lnTo>
                  <a:lnTo>
                    <a:pt x="6029" y="3910"/>
                  </a:lnTo>
                  <a:lnTo>
                    <a:pt x="6027" y="3919"/>
                  </a:lnTo>
                  <a:lnTo>
                    <a:pt x="6022" y="3948"/>
                  </a:lnTo>
                  <a:lnTo>
                    <a:pt x="6021" y="3957"/>
                  </a:lnTo>
                  <a:lnTo>
                    <a:pt x="6015" y="3986"/>
                  </a:lnTo>
                  <a:lnTo>
                    <a:pt x="6013" y="3995"/>
                  </a:lnTo>
                  <a:lnTo>
                    <a:pt x="6005" y="4023"/>
                  </a:lnTo>
                  <a:lnTo>
                    <a:pt x="6003" y="4032"/>
                  </a:lnTo>
                  <a:lnTo>
                    <a:pt x="5995" y="4061"/>
                  </a:lnTo>
                  <a:lnTo>
                    <a:pt x="5992" y="4069"/>
                  </a:lnTo>
                  <a:lnTo>
                    <a:pt x="5983" y="4097"/>
                  </a:lnTo>
                  <a:lnTo>
                    <a:pt x="5980" y="4106"/>
                  </a:lnTo>
                  <a:lnTo>
                    <a:pt x="5970" y="4134"/>
                  </a:lnTo>
                  <a:lnTo>
                    <a:pt x="5966" y="4142"/>
                  </a:lnTo>
                  <a:lnTo>
                    <a:pt x="5955" y="4170"/>
                  </a:lnTo>
                  <a:lnTo>
                    <a:pt x="5951" y="4178"/>
                  </a:lnTo>
                  <a:lnTo>
                    <a:pt x="5939" y="4205"/>
                  </a:lnTo>
                  <a:lnTo>
                    <a:pt x="5935" y="4213"/>
                  </a:lnTo>
                  <a:lnTo>
                    <a:pt x="5922" y="4240"/>
                  </a:lnTo>
                  <a:lnTo>
                    <a:pt x="5918" y="4248"/>
                  </a:lnTo>
                  <a:lnTo>
                    <a:pt x="5903" y="4274"/>
                  </a:lnTo>
                  <a:lnTo>
                    <a:pt x="5898" y="4283"/>
                  </a:lnTo>
                  <a:lnTo>
                    <a:pt x="5883" y="4308"/>
                  </a:lnTo>
                  <a:lnTo>
                    <a:pt x="5878" y="4316"/>
                  </a:lnTo>
                  <a:lnTo>
                    <a:pt x="5862" y="4341"/>
                  </a:lnTo>
                  <a:lnTo>
                    <a:pt x="5856" y="4349"/>
                  </a:lnTo>
                  <a:lnTo>
                    <a:pt x="5839" y="4373"/>
                  </a:lnTo>
                  <a:lnTo>
                    <a:pt x="5834" y="4381"/>
                  </a:lnTo>
                  <a:lnTo>
                    <a:pt x="5816" y="4404"/>
                  </a:lnTo>
                  <a:lnTo>
                    <a:pt x="5810" y="4411"/>
                  </a:lnTo>
                  <a:lnTo>
                    <a:pt x="5791" y="4434"/>
                  </a:lnTo>
                  <a:lnTo>
                    <a:pt x="5785" y="4441"/>
                  </a:lnTo>
                  <a:lnTo>
                    <a:pt x="5765" y="4463"/>
                  </a:lnTo>
                  <a:lnTo>
                    <a:pt x="5759" y="4470"/>
                  </a:lnTo>
                  <a:lnTo>
                    <a:pt x="5738" y="4491"/>
                  </a:lnTo>
                  <a:lnTo>
                    <a:pt x="5732" y="4497"/>
                  </a:lnTo>
                  <a:lnTo>
                    <a:pt x="5711" y="4518"/>
                  </a:lnTo>
                  <a:lnTo>
                    <a:pt x="5704" y="4524"/>
                  </a:lnTo>
                  <a:lnTo>
                    <a:pt x="5682" y="4544"/>
                  </a:lnTo>
                  <a:lnTo>
                    <a:pt x="5675" y="4550"/>
                  </a:lnTo>
                  <a:lnTo>
                    <a:pt x="5652" y="4569"/>
                  </a:lnTo>
                  <a:lnTo>
                    <a:pt x="5645" y="4574"/>
                  </a:lnTo>
                  <a:lnTo>
                    <a:pt x="5622" y="4592"/>
                  </a:lnTo>
                  <a:lnTo>
                    <a:pt x="5614" y="4598"/>
                  </a:lnTo>
                  <a:lnTo>
                    <a:pt x="5590" y="4615"/>
                  </a:lnTo>
                  <a:lnTo>
                    <a:pt x="5583" y="4620"/>
                  </a:lnTo>
                  <a:lnTo>
                    <a:pt x="5558" y="4636"/>
                  </a:lnTo>
                  <a:lnTo>
                    <a:pt x="5550" y="4641"/>
                  </a:lnTo>
                  <a:lnTo>
                    <a:pt x="5525" y="4657"/>
                  </a:lnTo>
                  <a:lnTo>
                    <a:pt x="5516" y="4662"/>
                  </a:lnTo>
                  <a:lnTo>
                    <a:pt x="5490" y="4676"/>
                  </a:lnTo>
                  <a:lnTo>
                    <a:pt x="5481" y="4681"/>
                  </a:lnTo>
                  <a:lnTo>
                    <a:pt x="5455" y="4694"/>
                  </a:lnTo>
                  <a:lnTo>
                    <a:pt x="5447" y="4698"/>
                  </a:lnTo>
                  <a:lnTo>
                    <a:pt x="5420" y="4710"/>
                  </a:lnTo>
                  <a:lnTo>
                    <a:pt x="5411" y="4714"/>
                  </a:lnTo>
                  <a:lnTo>
                    <a:pt x="5384" y="4725"/>
                  </a:lnTo>
                  <a:lnTo>
                    <a:pt x="5376" y="4729"/>
                  </a:lnTo>
                  <a:lnTo>
                    <a:pt x="5348" y="4739"/>
                  </a:lnTo>
                  <a:lnTo>
                    <a:pt x="5339" y="4742"/>
                  </a:lnTo>
                  <a:lnTo>
                    <a:pt x="5311" y="4751"/>
                  </a:lnTo>
                  <a:lnTo>
                    <a:pt x="5302" y="4754"/>
                  </a:lnTo>
                  <a:lnTo>
                    <a:pt x="5274" y="4762"/>
                  </a:lnTo>
                  <a:lnTo>
                    <a:pt x="5265" y="4764"/>
                  </a:lnTo>
                  <a:lnTo>
                    <a:pt x="5237" y="4772"/>
                  </a:lnTo>
                  <a:lnTo>
                    <a:pt x="5227" y="4774"/>
                  </a:lnTo>
                  <a:lnTo>
                    <a:pt x="5199" y="4780"/>
                  </a:lnTo>
                  <a:lnTo>
                    <a:pt x="5189" y="4781"/>
                  </a:lnTo>
                  <a:lnTo>
                    <a:pt x="5160" y="4786"/>
                  </a:lnTo>
                  <a:lnTo>
                    <a:pt x="5151" y="4788"/>
                  </a:lnTo>
                  <a:lnTo>
                    <a:pt x="5122" y="4792"/>
                  </a:lnTo>
                  <a:lnTo>
                    <a:pt x="5112" y="4793"/>
                  </a:lnTo>
                  <a:lnTo>
                    <a:pt x="5083" y="4796"/>
                  </a:lnTo>
                  <a:lnTo>
                    <a:pt x="5074" y="4796"/>
                  </a:lnTo>
                  <a:lnTo>
                    <a:pt x="5044" y="4798"/>
                  </a:lnTo>
                  <a:lnTo>
                    <a:pt x="5034" y="4798"/>
                  </a:lnTo>
                  <a:lnTo>
                    <a:pt x="5005" y="4799"/>
                  </a:lnTo>
                  <a:lnTo>
                    <a:pt x="4995" y="4799"/>
                  </a:lnTo>
                  <a:lnTo>
                    <a:pt x="4966" y="4798"/>
                  </a:lnTo>
                  <a:lnTo>
                    <a:pt x="4956" y="4798"/>
                  </a:lnTo>
                  <a:lnTo>
                    <a:pt x="4926" y="4796"/>
                  </a:lnTo>
                  <a:lnTo>
                    <a:pt x="4917" y="4796"/>
                  </a:lnTo>
                  <a:lnTo>
                    <a:pt x="4888" y="4793"/>
                  </a:lnTo>
                  <a:lnTo>
                    <a:pt x="4878" y="4792"/>
                  </a:lnTo>
                  <a:lnTo>
                    <a:pt x="4849" y="4788"/>
                  </a:lnTo>
                  <a:lnTo>
                    <a:pt x="4840" y="4786"/>
                  </a:lnTo>
                  <a:lnTo>
                    <a:pt x="4811" y="4781"/>
                  </a:lnTo>
                  <a:lnTo>
                    <a:pt x="4801" y="4780"/>
                  </a:lnTo>
                  <a:lnTo>
                    <a:pt x="4773" y="4774"/>
                  </a:lnTo>
                  <a:lnTo>
                    <a:pt x="4763" y="4772"/>
                  </a:lnTo>
                  <a:lnTo>
                    <a:pt x="4735" y="4764"/>
                  </a:lnTo>
                  <a:lnTo>
                    <a:pt x="4726" y="4762"/>
                  </a:lnTo>
                  <a:lnTo>
                    <a:pt x="4698" y="4754"/>
                  </a:lnTo>
                  <a:lnTo>
                    <a:pt x="4689" y="4751"/>
                  </a:lnTo>
                  <a:lnTo>
                    <a:pt x="4661" y="4742"/>
                  </a:lnTo>
                  <a:lnTo>
                    <a:pt x="4652" y="4739"/>
                  </a:lnTo>
                  <a:lnTo>
                    <a:pt x="4624" y="4729"/>
                  </a:lnTo>
                  <a:lnTo>
                    <a:pt x="4616" y="4725"/>
                  </a:lnTo>
                  <a:lnTo>
                    <a:pt x="4589" y="4714"/>
                  </a:lnTo>
                  <a:lnTo>
                    <a:pt x="4580" y="4710"/>
                  </a:lnTo>
                  <a:lnTo>
                    <a:pt x="4553" y="4698"/>
                  </a:lnTo>
                  <a:lnTo>
                    <a:pt x="4545" y="4694"/>
                  </a:lnTo>
                  <a:lnTo>
                    <a:pt x="4519" y="4681"/>
                  </a:lnTo>
                  <a:lnTo>
                    <a:pt x="4510" y="4676"/>
                  </a:lnTo>
                  <a:lnTo>
                    <a:pt x="4484" y="4662"/>
                  </a:lnTo>
                  <a:lnTo>
                    <a:pt x="4475" y="4657"/>
                  </a:lnTo>
                  <a:lnTo>
                    <a:pt x="4450" y="4641"/>
                  </a:lnTo>
                  <a:lnTo>
                    <a:pt x="4442" y="4636"/>
                  </a:lnTo>
                  <a:lnTo>
                    <a:pt x="4417" y="4620"/>
                  </a:lnTo>
                  <a:lnTo>
                    <a:pt x="4410" y="4615"/>
                  </a:lnTo>
                  <a:lnTo>
                    <a:pt x="4386" y="4598"/>
                  </a:lnTo>
                  <a:lnTo>
                    <a:pt x="4378" y="4592"/>
                  </a:lnTo>
                  <a:lnTo>
                    <a:pt x="4355" y="4574"/>
                  </a:lnTo>
                  <a:lnTo>
                    <a:pt x="4348" y="4569"/>
                  </a:lnTo>
                  <a:lnTo>
                    <a:pt x="4325" y="4550"/>
                  </a:lnTo>
                  <a:lnTo>
                    <a:pt x="4318" y="4544"/>
                  </a:lnTo>
                  <a:lnTo>
                    <a:pt x="4296" y="4524"/>
                  </a:lnTo>
                  <a:lnTo>
                    <a:pt x="4289" y="4518"/>
                  </a:lnTo>
                  <a:lnTo>
                    <a:pt x="4268" y="4497"/>
                  </a:lnTo>
                  <a:lnTo>
                    <a:pt x="4262" y="4491"/>
                  </a:lnTo>
                  <a:lnTo>
                    <a:pt x="4241" y="4470"/>
                  </a:lnTo>
                  <a:lnTo>
                    <a:pt x="4235" y="4463"/>
                  </a:lnTo>
                  <a:lnTo>
                    <a:pt x="4215" y="4441"/>
                  </a:lnTo>
                  <a:lnTo>
                    <a:pt x="4209" y="4434"/>
                  </a:lnTo>
                  <a:lnTo>
                    <a:pt x="4190" y="4411"/>
                  </a:lnTo>
                  <a:lnTo>
                    <a:pt x="4184" y="4404"/>
                  </a:lnTo>
                  <a:lnTo>
                    <a:pt x="4166" y="4381"/>
                  </a:lnTo>
                  <a:lnTo>
                    <a:pt x="4161" y="4373"/>
                  </a:lnTo>
                  <a:lnTo>
                    <a:pt x="4144" y="4349"/>
                  </a:lnTo>
                  <a:lnTo>
                    <a:pt x="4138" y="4341"/>
                  </a:lnTo>
                  <a:lnTo>
                    <a:pt x="4122" y="4316"/>
                  </a:lnTo>
                  <a:lnTo>
                    <a:pt x="4117" y="4308"/>
                  </a:lnTo>
                  <a:lnTo>
                    <a:pt x="4102" y="4283"/>
                  </a:lnTo>
                  <a:lnTo>
                    <a:pt x="4097" y="4274"/>
                  </a:lnTo>
                  <a:lnTo>
                    <a:pt x="4082" y="4248"/>
                  </a:lnTo>
                  <a:lnTo>
                    <a:pt x="4078" y="4240"/>
                  </a:lnTo>
                  <a:lnTo>
                    <a:pt x="4065" y="4213"/>
                  </a:lnTo>
                  <a:lnTo>
                    <a:pt x="4061" y="4205"/>
                  </a:lnTo>
                  <a:lnTo>
                    <a:pt x="4049" y="4178"/>
                  </a:lnTo>
                  <a:lnTo>
                    <a:pt x="4045" y="4170"/>
                  </a:lnTo>
                  <a:lnTo>
                    <a:pt x="4034" y="4142"/>
                  </a:lnTo>
                  <a:lnTo>
                    <a:pt x="4030" y="4134"/>
                  </a:lnTo>
                  <a:lnTo>
                    <a:pt x="4020" y="4106"/>
                  </a:lnTo>
                  <a:lnTo>
                    <a:pt x="4017" y="4097"/>
                  </a:lnTo>
                  <a:lnTo>
                    <a:pt x="4008" y="4069"/>
                  </a:lnTo>
                  <a:lnTo>
                    <a:pt x="4005" y="4061"/>
                  </a:lnTo>
                  <a:lnTo>
                    <a:pt x="3997" y="4032"/>
                  </a:lnTo>
                  <a:lnTo>
                    <a:pt x="3995" y="4023"/>
                  </a:lnTo>
                  <a:lnTo>
                    <a:pt x="3987" y="3995"/>
                  </a:lnTo>
                  <a:lnTo>
                    <a:pt x="3985" y="3986"/>
                  </a:lnTo>
                  <a:lnTo>
                    <a:pt x="3979" y="3957"/>
                  </a:lnTo>
                  <a:lnTo>
                    <a:pt x="3978" y="3948"/>
                  </a:lnTo>
                  <a:lnTo>
                    <a:pt x="3973" y="3919"/>
                  </a:lnTo>
                  <a:lnTo>
                    <a:pt x="3971" y="3910"/>
                  </a:lnTo>
                  <a:lnTo>
                    <a:pt x="3967" y="3880"/>
                  </a:lnTo>
                  <a:lnTo>
                    <a:pt x="3966" y="3871"/>
                  </a:lnTo>
                  <a:lnTo>
                    <a:pt x="3963" y="3842"/>
                  </a:lnTo>
                  <a:lnTo>
                    <a:pt x="3963" y="3832"/>
                  </a:lnTo>
                  <a:lnTo>
                    <a:pt x="3961" y="3803"/>
                  </a:lnTo>
                  <a:lnTo>
                    <a:pt x="3961" y="3793"/>
                  </a:lnTo>
                  <a:lnTo>
                    <a:pt x="3960" y="3764"/>
                  </a:lnTo>
                  <a:lnTo>
                    <a:pt x="3960" y="3754"/>
                  </a:lnTo>
                  <a:lnTo>
                    <a:pt x="3961" y="3725"/>
                  </a:lnTo>
                  <a:lnTo>
                    <a:pt x="3961" y="3715"/>
                  </a:lnTo>
                  <a:lnTo>
                    <a:pt x="3963" y="3685"/>
                  </a:lnTo>
                  <a:lnTo>
                    <a:pt x="3963" y="3676"/>
                  </a:lnTo>
                  <a:lnTo>
                    <a:pt x="3966" y="3647"/>
                  </a:lnTo>
                  <a:lnTo>
                    <a:pt x="3967" y="3637"/>
                  </a:lnTo>
                  <a:lnTo>
                    <a:pt x="3971" y="3608"/>
                  </a:lnTo>
                  <a:lnTo>
                    <a:pt x="3973" y="3599"/>
                  </a:lnTo>
                  <a:lnTo>
                    <a:pt x="3978" y="3570"/>
                  </a:lnTo>
                  <a:lnTo>
                    <a:pt x="3979" y="3560"/>
                  </a:lnTo>
                  <a:lnTo>
                    <a:pt x="3985" y="3532"/>
                  </a:lnTo>
                  <a:lnTo>
                    <a:pt x="3987" y="3522"/>
                  </a:lnTo>
                  <a:lnTo>
                    <a:pt x="3995" y="3494"/>
                  </a:lnTo>
                  <a:lnTo>
                    <a:pt x="3997" y="3485"/>
                  </a:lnTo>
                  <a:lnTo>
                    <a:pt x="4005" y="3457"/>
                  </a:lnTo>
                  <a:lnTo>
                    <a:pt x="4008" y="3448"/>
                  </a:lnTo>
                  <a:lnTo>
                    <a:pt x="4017" y="3420"/>
                  </a:lnTo>
                  <a:lnTo>
                    <a:pt x="4020" y="3411"/>
                  </a:lnTo>
                  <a:lnTo>
                    <a:pt x="4030" y="3383"/>
                  </a:lnTo>
                  <a:lnTo>
                    <a:pt x="4034" y="3375"/>
                  </a:lnTo>
                  <a:lnTo>
                    <a:pt x="4045" y="3348"/>
                  </a:lnTo>
                  <a:lnTo>
                    <a:pt x="4049" y="3339"/>
                  </a:lnTo>
                  <a:lnTo>
                    <a:pt x="4061" y="3312"/>
                  </a:lnTo>
                  <a:lnTo>
                    <a:pt x="4065" y="3304"/>
                  </a:lnTo>
                  <a:lnTo>
                    <a:pt x="4078" y="3278"/>
                  </a:lnTo>
                  <a:lnTo>
                    <a:pt x="4083" y="3269"/>
                  </a:lnTo>
                  <a:lnTo>
                    <a:pt x="4097" y="3243"/>
                  </a:lnTo>
                  <a:lnTo>
                    <a:pt x="4101" y="3236"/>
                  </a:lnTo>
                  <a:lnTo>
                    <a:pt x="4117" y="3210"/>
                  </a:lnTo>
                  <a:lnTo>
                    <a:pt x="4122" y="3202"/>
                  </a:lnTo>
                  <a:lnTo>
                    <a:pt x="4138" y="3177"/>
                  </a:lnTo>
                  <a:lnTo>
                    <a:pt x="4143" y="3169"/>
                  </a:lnTo>
                  <a:lnTo>
                    <a:pt x="4160" y="3145"/>
                  </a:lnTo>
                  <a:lnTo>
                    <a:pt x="4166" y="3137"/>
                  </a:lnTo>
                  <a:lnTo>
                    <a:pt x="4184" y="3114"/>
                  </a:lnTo>
                  <a:lnTo>
                    <a:pt x="4190" y="3106"/>
                  </a:lnTo>
                  <a:lnTo>
                    <a:pt x="4209" y="3084"/>
                  </a:lnTo>
                  <a:lnTo>
                    <a:pt x="4215" y="3077"/>
                  </a:lnTo>
                  <a:lnTo>
                    <a:pt x="4234" y="3055"/>
                  </a:lnTo>
                  <a:lnTo>
                    <a:pt x="4241" y="3048"/>
                  </a:lnTo>
                  <a:lnTo>
                    <a:pt x="4261" y="3026"/>
                  </a:lnTo>
                  <a:lnTo>
                    <a:pt x="4268" y="3020"/>
                  </a:lnTo>
                  <a:lnTo>
                    <a:pt x="4289" y="2999"/>
                  </a:lnTo>
                  <a:lnTo>
                    <a:pt x="4296" y="2993"/>
                  </a:lnTo>
                  <a:lnTo>
                    <a:pt x="4318" y="2973"/>
                  </a:lnTo>
                  <a:lnTo>
                    <a:pt x="4325" y="2967"/>
                  </a:lnTo>
                  <a:lnTo>
                    <a:pt x="4348" y="2949"/>
                  </a:lnTo>
                  <a:lnTo>
                    <a:pt x="4355" y="2943"/>
                  </a:lnTo>
                  <a:lnTo>
                    <a:pt x="4378" y="2925"/>
                  </a:lnTo>
                  <a:lnTo>
                    <a:pt x="4386" y="2919"/>
                  </a:lnTo>
                  <a:lnTo>
                    <a:pt x="4410" y="2902"/>
                  </a:lnTo>
                  <a:lnTo>
                    <a:pt x="4417" y="2897"/>
                  </a:lnTo>
                  <a:lnTo>
                    <a:pt x="4442" y="2881"/>
                  </a:lnTo>
                  <a:lnTo>
                    <a:pt x="4450" y="2876"/>
                  </a:lnTo>
                  <a:lnTo>
                    <a:pt x="4475" y="2860"/>
                  </a:lnTo>
                  <a:lnTo>
                    <a:pt x="4484" y="2855"/>
                  </a:lnTo>
                  <a:lnTo>
                    <a:pt x="4510" y="2841"/>
                  </a:lnTo>
                  <a:lnTo>
                    <a:pt x="4519" y="2836"/>
                  </a:lnTo>
                  <a:lnTo>
                    <a:pt x="4545" y="2823"/>
                  </a:lnTo>
                  <a:lnTo>
                    <a:pt x="4554" y="2819"/>
                  </a:lnTo>
                  <a:lnTo>
                    <a:pt x="4581" y="2807"/>
                  </a:lnTo>
                  <a:lnTo>
                    <a:pt x="4589" y="2803"/>
                  </a:lnTo>
                  <a:lnTo>
                    <a:pt x="4616" y="2792"/>
                  </a:lnTo>
                  <a:lnTo>
                    <a:pt x="4625" y="2788"/>
                  </a:lnTo>
                  <a:lnTo>
                    <a:pt x="4653" y="2778"/>
                  </a:lnTo>
                  <a:lnTo>
                    <a:pt x="4662" y="2775"/>
                  </a:lnTo>
                  <a:lnTo>
                    <a:pt x="4690" y="2766"/>
                  </a:lnTo>
                  <a:lnTo>
                    <a:pt x="4698" y="2763"/>
                  </a:lnTo>
                  <a:lnTo>
                    <a:pt x="4727" y="2755"/>
                  </a:lnTo>
                  <a:lnTo>
                    <a:pt x="4736" y="2753"/>
                  </a:lnTo>
                  <a:lnTo>
                    <a:pt x="4764" y="2746"/>
                  </a:lnTo>
                  <a:lnTo>
                    <a:pt x="4773" y="2744"/>
                  </a:lnTo>
                  <a:lnTo>
                    <a:pt x="4802" y="2738"/>
                  </a:lnTo>
                  <a:lnTo>
                    <a:pt x="4811" y="2736"/>
                  </a:lnTo>
                  <a:lnTo>
                    <a:pt x="4840" y="2731"/>
                  </a:lnTo>
                  <a:lnTo>
                    <a:pt x="4850" y="2730"/>
                  </a:lnTo>
                  <a:lnTo>
                    <a:pt x="4879" y="2726"/>
                  </a:lnTo>
                  <a:lnTo>
                    <a:pt x="4888" y="2725"/>
                  </a:lnTo>
                  <a:lnTo>
                    <a:pt x="4918" y="2722"/>
                  </a:lnTo>
                  <a:lnTo>
                    <a:pt x="4927" y="2722"/>
                  </a:lnTo>
                  <a:lnTo>
                    <a:pt x="4956" y="2720"/>
                  </a:lnTo>
                  <a:lnTo>
                    <a:pt x="4966" y="2720"/>
                  </a:lnTo>
                  <a:lnTo>
                    <a:pt x="4995" y="2719"/>
                  </a:lnTo>
                  <a:lnTo>
                    <a:pt x="5005" y="2719"/>
                  </a:lnTo>
                  <a:lnTo>
                    <a:pt x="5034" y="2720"/>
                  </a:lnTo>
                  <a:lnTo>
                    <a:pt x="5044" y="2720"/>
                  </a:lnTo>
                  <a:lnTo>
                    <a:pt x="5073" y="2722"/>
                  </a:lnTo>
                  <a:lnTo>
                    <a:pt x="5082" y="2722"/>
                  </a:lnTo>
                  <a:lnTo>
                    <a:pt x="5112" y="2725"/>
                  </a:lnTo>
                  <a:lnTo>
                    <a:pt x="5121" y="2726"/>
                  </a:lnTo>
                  <a:lnTo>
                    <a:pt x="5150" y="2730"/>
                  </a:lnTo>
                  <a:lnTo>
                    <a:pt x="5160" y="2731"/>
                  </a:lnTo>
                  <a:lnTo>
                    <a:pt x="5189" y="2736"/>
                  </a:lnTo>
                  <a:lnTo>
                    <a:pt x="5198" y="2738"/>
                  </a:lnTo>
                  <a:lnTo>
                    <a:pt x="5227" y="2744"/>
                  </a:lnTo>
                  <a:lnTo>
                    <a:pt x="5236" y="2746"/>
                  </a:lnTo>
                  <a:lnTo>
                    <a:pt x="5264" y="2753"/>
                  </a:lnTo>
                  <a:lnTo>
                    <a:pt x="5273" y="2755"/>
                  </a:lnTo>
                  <a:lnTo>
                    <a:pt x="5302" y="2763"/>
                  </a:lnTo>
                  <a:lnTo>
                    <a:pt x="5310" y="2766"/>
                  </a:lnTo>
                  <a:lnTo>
                    <a:pt x="5338" y="2775"/>
                  </a:lnTo>
                  <a:lnTo>
                    <a:pt x="5347" y="2778"/>
                  </a:lnTo>
                  <a:lnTo>
                    <a:pt x="5375" y="2788"/>
                  </a:lnTo>
                  <a:lnTo>
                    <a:pt x="5384" y="2792"/>
                  </a:lnTo>
                  <a:lnTo>
                    <a:pt x="5411" y="2803"/>
                  </a:lnTo>
                  <a:lnTo>
                    <a:pt x="5419" y="2807"/>
                  </a:lnTo>
                  <a:lnTo>
                    <a:pt x="5446" y="2819"/>
                  </a:lnTo>
                  <a:lnTo>
                    <a:pt x="5455" y="2823"/>
                  </a:lnTo>
                  <a:lnTo>
                    <a:pt x="5481" y="2836"/>
                  </a:lnTo>
                  <a:lnTo>
                    <a:pt x="5490" y="2841"/>
                  </a:lnTo>
                  <a:lnTo>
                    <a:pt x="5516" y="2855"/>
                  </a:lnTo>
                  <a:lnTo>
                    <a:pt x="5525" y="2860"/>
                  </a:lnTo>
                  <a:lnTo>
                    <a:pt x="5550" y="2876"/>
                  </a:lnTo>
                  <a:lnTo>
                    <a:pt x="5558" y="2881"/>
                  </a:lnTo>
                  <a:lnTo>
                    <a:pt x="5583" y="2897"/>
                  </a:lnTo>
                  <a:lnTo>
                    <a:pt x="5590" y="2902"/>
                  </a:lnTo>
                  <a:lnTo>
                    <a:pt x="5614" y="2919"/>
                  </a:lnTo>
                  <a:lnTo>
                    <a:pt x="5622" y="2925"/>
                  </a:lnTo>
                  <a:lnTo>
                    <a:pt x="5645" y="2943"/>
                  </a:lnTo>
                  <a:lnTo>
                    <a:pt x="5652" y="2949"/>
                  </a:lnTo>
                  <a:lnTo>
                    <a:pt x="5675" y="2967"/>
                  </a:lnTo>
                  <a:lnTo>
                    <a:pt x="5682" y="2973"/>
                  </a:lnTo>
                  <a:lnTo>
                    <a:pt x="5704" y="2993"/>
                  </a:lnTo>
                  <a:lnTo>
                    <a:pt x="5711" y="2999"/>
                  </a:lnTo>
                  <a:lnTo>
                    <a:pt x="5732" y="3020"/>
                  </a:lnTo>
                  <a:lnTo>
                    <a:pt x="5739" y="3026"/>
                  </a:lnTo>
                  <a:lnTo>
                    <a:pt x="5759" y="3048"/>
                  </a:lnTo>
                  <a:lnTo>
                    <a:pt x="5766" y="3055"/>
                  </a:lnTo>
                  <a:lnTo>
                    <a:pt x="5785" y="3077"/>
                  </a:lnTo>
                  <a:lnTo>
                    <a:pt x="5791" y="3084"/>
                  </a:lnTo>
                  <a:lnTo>
                    <a:pt x="5810" y="3106"/>
                  </a:lnTo>
                  <a:lnTo>
                    <a:pt x="5816" y="3114"/>
                  </a:lnTo>
                  <a:lnTo>
                    <a:pt x="5834" y="3137"/>
                  </a:lnTo>
                  <a:lnTo>
                    <a:pt x="5840" y="3145"/>
                  </a:lnTo>
                  <a:lnTo>
                    <a:pt x="5857" y="3169"/>
                  </a:lnTo>
                  <a:lnTo>
                    <a:pt x="5862" y="3177"/>
                  </a:lnTo>
                  <a:lnTo>
                    <a:pt x="5878" y="3202"/>
                  </a:lnTo>
                  <a:lnTo>
                    <a:pt x="5883" y="3210"/>
                  </a:lnTo>
                  <a:lnTo>
                    <a:pt x="5899" y="3236"/>
                  </a:lnTo>
                  <a:lnTo>
                    <a:pt x="5903" y="3243"/>
                  </a:lnTo>
                  <a:lnTo>
                    <a:pt x="5917" y="3269"/>
                  </a:lnTo>
                  <a:lnTo>
                    <a:pt x="5922" y="3278"/>
                  </a:lnTo>
                  <a:lnTo>
                    <a:pt x="5935" y="3304"/>
                  </a:lnTo>
                  <a:lnTo>
                    <a:pt x="5939" y="3312"/>
                  </a:lnTo>
                  <a:lnTo>
                    <a:pt x="5951" y="3339"/>
                  </a:lnTo>
                  <a:lnTo>
                    <a:pt x="5955" y="3348"/>
                  </a:lnTo>
                  <a:lnTo>
                    <a:pt x="5966" y="3375"/>
                  </a:lnTo>
                  <a:lnTo>
                    <a:pt x="5970" y="3383"/>
                  </a:lnTo>
                  <a:lnTo>
                    <a:pt x="5980" y="3411"/>
                  </a:lnTo>
                  <a:lnTo>
                    <a:pt x="5983" y="3420"/>
                  </a:lnTo>
                  <a:lnTo>
                    <a:pt x="5992" y="3448"/>
                  </a:lnTo>
                  <a:lnTo>
                    <a:pt x="5995" y="3457"/>
                  </a:lnTo>
                  <a:lnTo>
                    <a:pt x="6003" y="3485"/>
                  </a:lnTo>
                  <a:lnTo>
                    <a:pt x="6005" y="3494"/>
                  </a:lnTo>
                  <a:lnTo>
                    <a:pt x="6013" y="3522"/>
                  </a:lnTo>
                  <a:lnTo>
                    <a:pt x="6015" y="3532"/>
                  </a:lnTo>
                  <a:lnTo>
                    <a:pt x="6021" y="3560"/>
                  </a:lnTo>
                  <a:lnTo>
                    <a:pt x="6022" y="3570"/>
                  </a:lnTo>
                  <a:lnTo>
                    <a:pt x="6027" y="3599"/>
                  </a:lnTo>
                  <a:lnTo>
                    <a:pt x="6029" y="3608"/>
                  </a:lnTo>
                  <a:lnTo>
                    <a:pt x="6033" y="3637"/>
                  </a:lnTo>
                  <a:lnTo>
                    <a:pt x="6034" y="3647"/>
                  </a:lnTo>
                  <a:lnTo>
                    <a:pt x="6037" y="3676"/>
                  </a:lnTo>
                  <a:lnTo>
                    <a:pt x="6037" y="3685"/>
                  </a:lnTo>
                  <a:lnTo>
                    <a:pt x="6039" y="3715"/>
                  </a:lnTo>
                  <a:close/>
                  <a:moveTo>
                    <a:pt x="5538" y="3799"/>
                  </a:moveTo>
                  <a:lnTo>
                    <a:pt x="5540" y="3779"/>
                  </a:lnTo>
                  <a:lnTo>
                    <a:pt x="5540" y="3759"/>
                  </a:lnTo>
                  <a:lnTo>
                    <a:pt x="5540" y="3739"/>
                  </a:lnTo>
                  <a:lnTo>
                    <a:pt x="5538" y="3719"/>
                  </a:lnTo>
                  <a:lnTo>
                    <a:pt x="5537" y="3698"/>
                  </a:lnTo>
                  <a:lnTo>
                    <a:pt x="5534" y="3679"/>
                  </a:lnTo>
                  <a:lnTo>
                    <a:pt x="5530" y="3659"/>
                  </a:lnTo>
                  <a:lnTo>
                    <a:pt x="5526" y="3639"/>
                  </a:lnTo>
                  <a:lnTo>
                    <a:pt x="5521" y="3619"/>
                  </a:lnTo>
                  <a:lnTo>
                    <a:pt x="5516" y="3600"/>
                  </a:lnTo>
                  <a:lnTo>
                    <a:pt x="5509" y="3581"/>
                  </a:lnTo>
                  <a:lnTo>
                    <a:pt x="5502" y="3562"/>
                  </a:lnTo>
                  <a:lnTo>
                    <a:pt x="5495" y="3543"/>
                  </a:lnTo>
                  <a:lnTo>
                    <a:pt x="5486" y="3525"/>
                  </a:lnTo>
                  <a:lnTo>
                    <a:pt x="5477" y="3507"/>
                  </a:lnTo>
                  <a:lnTo>
                    <a:pt x="5467" y="3488"/>
                  </a:lnTo>
                  <a:lnTo>
                    <a:pt x="5456" y="3471"/>
                  </a:lnTo>
                  <a:lnTo>
                    <a:pt x="5446" y="3454"/>
                  </a:lnTo>
                  <a:lnTo>
                    <a:pt x="5434" y="3437"/>
                  </a:lnTo>
                  <a:lnTo>
                    <a:pt x="5422" y="3422"/>
                  </a:lnTo>
                  <a:lnTo>
                    <a:pt x="5409" y="3406"/>
                  </a:lnTo>
                  <a:lnTo>
                    <a:pt x="5396" y="3391"/>
                  </a:lnTo>
                  <a:lnTo>
                    <a:pt x="5382" y="3377"/>
                  </a:lnTo>
                  <a:lnTo>
                    <a:pt x="5367" y="3363"/>
                  </a:lnTo>
                  <a:lnTo>
                    <a:pt x="5352" y="3349"/>
                  </a:lnTo>
                  <a:lnTo>
                    <a:pt x="5337" y="3336"/>
                  </a:lnTo>
                  <a:lnTo>
                    <a:pt x="5321" y="3324"/>
                  </a:lnTo>
                  <a:lnTo>
                    <a:pt x="5304" y="3312"/>
                  </a:lnTo>
                  <a:lnTo>
                    <a:pt x="5287" y="3301"/>
                  </a:lnTo>
                  <a:lnTo>
                    <a:pt x="5270" y="3290"/>
                  </a:lnTo>
                  <a:lnTo>
                    <a:pt x="5253" y="3281"/>
                  </a:lnTo>
                  <a:lnTo>
                    <a:pt x="5235" y="3272"/>
                  </a:lnTo>
                  <a:lnTo>
                    <a:pt x="5216" y="3264"/>
                  </a:lnTo>
                  <a:lnTo>
                    <a:pt x="5198" y="3256"/>
                  </a:lnTo>
                  <a:lnTo>
                    <a:pt x="5179" y="3249"/>
                  </a:lnTo>
                  <a:lnTo>
                    <a:pt x="5160" y="3243"/>
                  </a:lnTo>
                  <a:lnTo>
                    <a:pt x="5140" y="3237"/>
                  </a:lnTo>
                  <a:lnTo>
                    <a:pt x="5121" y="3232"/>
                  </a:lnTo>
                  <a:lnTo>
                    <a:pt x="5101" y="3228"/>
                  </a:lnTo>
                  <a:lnTo>
                    <a:pt x="5081" y="3225"/>
                  </a:lnTo>
                  <a:lnTo>
                    <a:pt x="5061" y="3222"/>
                  </a:lnTo>
                  <a:lnTo>
                    <a:pt x="5041" y="3221"/>
                  </a:lnTo>
                  <a:lnTo>
                    <a:pt x="5020" y="3219"/>
                  </a:lnTo>
                  <a:lnTo>
                    <a:pt x="5000" y="3219"/>
                  </a:lnTo>
                  <a:lnTo>
                    <a:pt x="4980" y="3219"/>
                  </a:lnTo>
                  <a:lnTo>
                    <a:pt x="4959" y="3221"/>
                  </a:lnTo>
                  <a:lnTo>
                    <a:pt x="4939" y="3222"/>
                  </a:lnTo>
                  <a:lnTo>
                    <a:pt x="4919" y="3225"/>
                  </a:lnTo>
                  <a:lnTo>
                    <a:pt x="4899" y="3228"/>
                  </a:lnTo>
                  <a:lnTo>
                    <a:pt x="4879" y="3232"/>
                  </a:lnTo>
                  <a:lnTo>
                    <a:pt x="4860" y="3237"/>
                  </a:lnTo>
                  <a:lnTo>
                    <a:pt x="4840" y="3243"/>
                  </a:lnTo>
                  <a:lnTo>
                    <a:pt x="4821" y="3249"/>
                  </a:lnTo>
                  <a:lnTo>
                    <a:pt x="4802" y="3256"/>
                  </a:lnTo>
                  <a:lnTo>
                    <a:pt x="4784" y="3264"/>
                  </a:lnTo>
                  <a:lnTo>
                    <a:pt x="4765" y="3272"/>
                  </a:lnTo>
                  <a:lnTo>
                    <a:pt x="4747" y="3281"/>
                  </a:lnTo>
                  <a:lnTo>
                    <a:pt x="4730" y="3290"/>
                  </a:lnTo>
                  <a:lnTo>
                    <a:pt x="4713" y="3301"/>
                  </a:lnTo>
                  <a:lnTo>
                    <a:pt x="4696" y="3312"/>
                  </a:lnTo>
                  <a:lnTo>
                    <a:pt x="4679" y="3324"/>
                  </a:lnTo>
                  <a:lnTo>
                    <a:pt x="4663" y="3336"/>
                  </a:lnTo>
                  <a:lnTo>
                    <a:pt x="4648" y="3349"/>
                  </a:lnTo>
                  <a:lnTo>
                    <a:pt x="4633" y="3363"/>
                  </a:lnTo>
                  <a:lnTo>
                    <a:pt x="4618" y="3377"/>
                  </a:lnTo>
                  <a:lnTo>
                    <a:pt x="4604" y="3391"/>
                  </a:lnTo>
                  <a:lnTo>
                    <a:pt x="4591" y="3406"/>
                  </a:lnTo>
                  <a:lnTo>
                    <a:pt x="4578" y="3422"/>
                  </a:lnTo>
                  <a:lnTo>
                    <a:pt x="4566" y="3437"/>
                  </a:lnTo>
                  <a:lnTo>
                    <a:pt x="4554" y="3454"/>
                  </a:lnTo>
                  <a:lnTo>
                    <a:pt x="4544" y="3471"/>
                  </a:lnTo>
                  <a:lnTo>
                    <a:pt x="4533" y="3488"/>
                  </a:lnTo>
                  <a:lnTo>
                    <a:pt x="4523" y="3507"/>
                  </a:lnTo>
                  <a:lnTo>
                    <a:pt x="4514" y="3525"/>
                  </a:lnTo>
                  <a:lnTo>
                    <a:pt x="4505" y="3543"/>
                  </a:lnTo>
                  <a:lnTo>
                    <a:pt x="4498" y="3562"/>
                  </a:lnTo>
                  <a:lnTo>
                    <a:pt x="4491" y="3581"/>
                  </a:lnTo>
                  <a:lnTo>
                    <a:pt x="4484" y="3600"/>
                  </a:lnTo>
                  <a:lnTo>
                    <a:pt x="4479" y="3619"/>
                  </a:lnTo>
                  <a:lnTo>
                    <a:pt x="4474" y="3639"/>
                  </a:lnTo>
                  <a:lnTo>
                    <a:pt x="4470" y="3659"/>
                  </a:lnTo>
                  <a:lnTo>
                    <a:pt x="4466" y="3679"/>
                  </a:lnTo>
                  <a:lnTo>
                    <a:pt x="4463" y="3698"/>
                  </a:lnTo>
                  <a:lnTo>
                    <a:pt x="4462" y="3719"/>
                  </a:lnTo>
                  <a:lnTo>
                    <a:pt x="4460" y="3739"/>
                  </a:lnTo>
                  <a:lnTo>
                    <a:pt x="4460" y="3759"/>
                  </a:lnTo>
                  <a:lnTo>
                    <a:pt x="4460" y="3779"/>
                  </a:lnTo>
                  <a:lnTo>
                    <a:pt x="4462" y="3799"/>
                  </a:lnTo>
                  <a:lnTo>
                    <a:pt x="4463" y="3819"/>
                  </a:lnTo>
                  <a:lnTo>
                    <a:pt x="4466" y="3839"/>
                  </a:lnTo>
                  <a:lnTo>
                    <a:pt x="4470" y="3859"/>
                  </a:lnTo>
                  <a:lnTo>
                    <a:pt x="4474" y="3878"/>
                  </a:lnTo>
                  <a:lnTo>
                    <a:pt x="4479" y="3898"/>
                  </a:lnTo>
                  <a:lnTo>
                    <a:pt x="4484" y="3917"/>
                  </a:lnTo>
                  <a:lnTo>
                    <a:pt x="4491" y="3937"/>
                  </a:lnTo>
                  <a:lnTo>
                    <a:pt x="4498" y="3956"/>
                  </a:lnTo>
                  <a:lnTo>
                    <a:pt x="4505" y="3975"/>
                  </a:lnTo>
                  <a:lnTo>
                    <a:pt x="4514" y="3993"/>
                  </a:lnTo>
                  <a:lnTo>
                    <a:pt x="4523" y="4012"/>
                  </a:lnTo>
                  <a:lnTo>
                    <a:pt x="4533" y="4030"/>
                  </a:lnTo>
                  <a:lnTo>
                    <a:pt x="4543" y="4047"/>
                  </a:lnTo>
                  <a:lnTo>
                    <a:pt x="4554" y="4063"/>
                  </a:lnTo>
                  <a:lnTo>
                    <a:pt x="4566" y="4080"/>
                  </a:lnTo>
                  <a:lnTo>
                    <a:pt x="4578" y="4095"/>
                  </a:lnTo>
                  <a:lnTo>
                    <a:pt x="4591" y="4111"/>
                  </a:lnTo>
                  <a:lnTo>
                    <a:pt x="4604" y="4126"/>
                  </a:lnTo>
                  <a:lnTo>
                    <a:pt x="4618" y="4140"/>
                  </a:lnTo>
                  <a:lnTo>
                    <a:pt x="4633" y="4154"/>
                  </a:lnTo>
                  <a:lnTo>
                    <a:pt x="4648" y="4168"/>
                  </a:lnTo>
                  <a:lnTo>
                    <a:pt x="4663" y="4181"/>
                  </a:lnTo>
                  <a:lnTo>
                    <a:pt x="4679" y="4193"/>
                  </a:lnTo>
                  <a:lnTo>
                    <a:pt x="4696" y="4205"/>
                  </a:lnTo>
                  <a:lnTo>
                    <a:pt x="4713" y="4216"/>
                  </a:lnTo>
                  <a:lnTo>
                    <a:pt x="4730" y="4227"/>
                  </a:lnTo>
                  <a:lnTo>
                    <a:pt x="4748" y="4236"/>
                  </a:lnTo>
                  <a:lnTo>
                    <a:pt x="4766" y="4245"/>
                  </a:lnTo>
                  <a:lnTo>
                    <a:pt x="4784" y="4254"/>
                  </a:lnTo>
                  <a:lnTo>
                    <a:pt x="4803" y="4261"/>
                  </a:lnTo>
                  <a:lnTo>
                    <a:pt x="4822" y="4268"/>
                  </a:lnTo>
                  <a:lnTo>
                    <a:pt x="4841" y="4275"/>
                  </a:lnTo>
                  <a:lnTo>
                    <a:pt x="4860" y="4280"/>
                  </a:lnTo>
                  <a:lnTo>
                    <a:pt x="4880" y="4285"/>
                  </a:lnTo>
                  <a:lnTo>
                    <a:pt x="4900" y="4289"/>
                  </a:lnTo>
                  <a:lnTo>
                    <a:pt x="4920" y="4293"/>
                  </a:lnTo>
                  <a:lnTo>
                    <a:pt x="4939" y="4296"/>
                  </a:lnTo>
                  <a:lnTo>
                    <a:pt x="4960" y="4297"/>
                  </a:lnTo>
                  <a:lnTo>
                    <a:pt x="4980" y="4299"/>
                  </a:lnTo>
                  <a:lnTo>
                    <a:pt x="5000" y="4299"/>
                  </a:lnTo>
                  <a:lnTo>
                    <a:pt x="5020" y="4299"/>
                  </a:lnTo>
                  <a:lnTo>
                    <a:pt x="5040" y="4297"/>
                  </a:lnTo>
                  <a:lnTo>
                    <a:pt x="5061" y="4296"/>
                  </a:lnTo>
                  <a:lnTo>
                    <a:pt x="5080" y="4293"/>
                  </a:lnTo>
                  <a:lnTo>
                    <a:pt x="5100" y="4289"/>
                  </a:lnTo>
                  <a:lnTo>
                    <a:pt x="5120" y="4285"/>
                  </a:lnTo>
                  <a:lnTo>
                    <a:pt x="5140" y="4280"/>
                  </a:lnTo>
                  <a:lnTo>
                    <a:pt x="5159" y="4275"/>
                  </a:lnTo>
                  <a:lnTo>
                    <a:pt x="5178" y="4268"/>
                  </a:lnTo>
                  <a:lnTo>
                    <a:pt x="5197" y="4261"/>
                  </a:lnTo>
                  <a:lnTo>
                    <a:pt x="5216" y="4254"/>
                  </a:lnTo>
                  <a:lnTo>
                    <a:pt x="5234" y="4245"/>
                  </a:lnTo>
                  <a:lnTo>
                    <a:pt x="5252" y="4236"/>
                  </a:lnTo>
                  <a:lnTo>
                    <a:pt x="5270" y="4227"/>
                  </a:lnTo>
                  <a:lnTo>
                    <a:pt x="5287" y="4216"/>
                  </a:lnTo>
                  <a:lnTo>
                    <a:pt x="5304" y="4205"/>
                  </a:lnTo>
                  <a:lnTo>
                    <a:pt x="5321" y="4193"/>
                  </a:lnTo>
                  <a:lnTo>
                    <a:pt x="5337" y="4181"/>
                  </a:lnTo>
                  <a:lnTo>
                    <a:pt x="5352" y="4168"/>
                  </a:lnTo>
                  <a:lnTo>
                    <a:pt x="5367" y="4154"/>
                  </a:lnTo>
                  <a:lnTo>
                    <a:pt x="5382" y="4140"/>
                  </a:lnTo>
                  <a:lnTo>
                    <a:pt x="5396" y="4126"/>
                  </a:lnTo>
                  <a:lnTo>
                    <a:pt x="5409" y="4111"/>
                  </a:lnTo>
                  <a:lnTo>
                    <a:pt x="5422" y="4095"/>
                  </a:lnTo>
                  <a:lnTo>
                    <a:pt x="5434" y="4080"/>
                  </a:lnTo>
                  <a:lnTo>
                    <a:pt x="5446" y="4063"/>
                  </a:lnTo>
                  <a:lnTo>
                    <a:pt x="5457" y="4047"/>
                  </a:lnTo>
                  <a:lnTo>
                    <a:pt x="5467" y="4030"/>
                  </a:lnTo>
                  <a:lnTo>
                    <a:pt x="5477" y="4012"/>
                  </a:lnTo>
                  <a:lnTo>
                    <a:pt x="5486" y="3993"/>
                  </a:lnTo>
                  <a:lnTo>
                    <a:pt x="5495" y="3975"/>
                  </a:lnTo>
                  <a:lnTo>
                    <a:pt x="5502" y="3956"/>
                  </a:lnTo>
                  <a:lnTo>
                    <a:pt x="5509" y="3937"/>
                  </a:lnTo>
                  <a:lnTo>
                    <a:pt x="5516" y="3917"/>
                  </a:lnTo>
                  <a:lnTo>
                    <a:pt x="5521" y="3898"/>
                  </a:lnTo>
                  <a:lnTo>
                    <a:pt x="5526" y="3878"/>
                  </a:lnTo>
                  <a:lnTo>
                    <a:pt x="5530" y="3859"/>
                  </a:lnTo>
                  <a:lnTo>
                    <a:pt x="5534" y="3839"/>
                  </a:lnTo>
                  <a:lnTo>
                    <a:pt x="5537" y="3819"/>
                  </a:lnTo>
                  <a:lnTo>
                    <a:pt x="5538" y="379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233" name="Group 220"/>
          <p:cNvGrpSpPr/>
          <p:nvPr/>
        </p:nvGrpSpPr>
        <p:grpSpPr>
          <a:xfrm>
            <a:off x="8191470" y="1461700"/>
            <a:ext cx="457294" cy="457294"/>
            <a:chOff x="5227152" y="2660110"/>
            <a:chExt cx="633600" cy="633600"/>
          </a:xfrm>
        </p:grpSpPr>
        <p:sp>
          <p:nvSpPr>
            <p:cNvPr id="234" name="Accent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257" y="1979"/>
                  </a:moveTo>
                  <a:lnTo>
                    <a:pt x="6743" y="1979"/>
                  </a:lnTo>
                  <a:lnTo>
                    <a:pt x="6752" y="1979"/>
                  </a:lnTo>
                  <a:lnTo>
                    <a:pt x="6760" y="1980"/>
                  </a:lnTo>
                  <a:lnTo>
                    <a:pt x="6769" y="1981"/>
                  </a:lnTo>
                  <a:lnTo>
                    <a:pt x="6777" y="1982"/>
                  </a:lnTo>
                  <a:lnTo>
                    <a:pt x="6786" y="1983"/>
                  </a:lnTo>
                  <a:lnTo>
                    <a:pt x="6794" y="1985"/>
                  </a:lnTo>
                  <a:lnTo>
                    <a:pt x="6803" y="1987"/>
                  </a:lnTo>
                  <a:lnTo>
                    <a:pt x="6811" y="1990"/>
                  </a:lnTo>
                  <a:lnTo>
                    <a:pt x="6820" y="1992"/>
                  </a:lnTo>
                  <a:lnTo>
                    <a:pt x="6828" y="1995"/>
                  </a:lnTo>
                  <a:lnTo>
                    <a:pt x="6836" y="1999"/>
                  </a:lnTo>
                  <a:lnTo>
                    <a:pt x="6844" y="2003"/>
                  </a:lnTo>
                  <a:lnTo>
                    <a:pt x="6851" y="2007"/>
                  </a:lnTo>
                  <a:lnTo>
                    <a:pt x="6859" y="2011"/>
                  </a:lnTo>
                  <a:lnTo>
                    <a:pt x="6866" y="2015"/>
                  </a:lnTo>
                  <a:lnTo>
                    <a:pt x="6874" y="2020"/>
                  </a:lnTo>
                  <a:lnTo>
                    <a:pt x="6881" y="2025"/>
                  </a:lnTo>
                  <a:lnTo>
                    <a:pt x="6887" y="2030"/>
                  </a:lnTo>
                  <a:lnTo>
                    <a:pt x="6894" y="2036"/>
                  </a:lnTo>
                  <a:lnTo>
                    <a:pt x="6901" y="2042"/>
                  </a:lnTo>
                  <a:lnTo>
                    <a:pt x="6907" y="2048"/>
                  </a:lnTo>
                  <a:lnTo>
                    <a:pt x="6913" y="2054"/>
                  </a:lnTo>
                  <a:lnTo>
                    <a:pt x="6919" y="2060"/>
                  </a:lnTo>
                  <a:lnTo>
                    <a:pt x="6924" y="2067"/>
                  </a:lnTo>
                  <a:lnTo>
                    <a:pt x="6929" y="2074"/>
                  </a:lnTo>
                  <a:lnTo>
                    <a:pt x="6935" y="2081"/>
                  </a:lnTo>
                  <a:lnTo>
                    <a:pt x="6939" y="2088"/>
                  </a:lnTo>
                  <a:lnTo>
                    <a:pt x="6944" y="2096"/>
                  </a:lnTo>
                  <a:lnTo>
                    <a:pt x="6948" y="2104"/>
                  </a:lnTo>
                  <a:lnTo>
                    <a:pt x="6952" y="2111"/>
                  </a:lnTo>
                  <a:lnTo>
                    <a:pt x="6956" y="2119"/>
                  </a:lnTo>
                  <a:lnTo>
                    <a:pt x="6959" y="2127"/>
                  </a:lnTo>
                  <a:lnTo>
                    <a:pt x="6962" y="2135"/>
                  </a:lnTo>
                  <a:lnTo>
                    <a:pt x="6965" y="2143"/>
                  </a:lnTo>
                  <a:lnTo>
                    <a:pt x="6967" y="2152"/>
                  </a:lnTo>
                  <a:lnTo>
                    <a:pt x="6969" y="2160"/>
                  </a:lnTo>
                  <a:lnTo>
                    <a:pt x="6971" y="2169"/>
                  </a:lnTo>
                  <a:lnTo>
                    <a:pt x="6972" y="2177"/>
                  </a:lnTo>
                  <a:lnTo>
                    <a:pt x="6974" y="2186"/>
                  </a:lnTo>
                  <a:lnTo>
                    <a:pt x="6974" y="2195"/>
                  </a:lnTo>
                  <a:lnTo>
                    <a:pt x="6975" y="2203"/>
                  </a:lnTo>
                  <a:lnTo>
                    <a:pt x="6975" y="2212"/>
                  </a:lnTo>
                  <a:lnTo>
                    <a:pt x="6975" y="3374"/>
                  </a:lnTo>
                  <a:lnTo>
                    <a:pt x="6975" y="3383"/>
                  </a:lnTo>
                  <a:lnTo>
                    <a:pt x="6974" y="3391"/>
                  </a:lnTo>
                  <a:lnTo>
                    <a:pt x="6974" y="3400"/>
                  </a:lnTo>
                  <a:lnTo>
                    <a:pt x="6972" y="3408"/>
                  </a:lnTo>
                  <a:lnTo>
                    <a:pt x="6971" y="3417"/>
                  </a:lnTo>
                  <a:lnTo>
                    <a:pt x="6969" y="3425"/>
                  </a:lnTo>
                  <a:lnTo>
                    <a:pt x="6967" y="3434"/>
                  </a:lnTo>
                  <a:lnTo>
                    <a:pt x="6965" y="3442"/>
                  </a:lnTo>
                  <a:lnTo>
                    <a:pt x="6962" y="3450"/>
                  </a:lnTo>
                  <a:lnTo>
                    <a:pt x="6959" y="3458"/>
                  </a:lnTo>
                  <a:lnTo>
                    <a:pt x="6956" y="3466"/>
                  </a:lnTo>
                  <a:lnTo>
                    <a:pt x="6952" y="3474"/>
                  </a:lnTo>
                  <a:lnTo>
                    <a:pt x="6948" y="3482"/>
                  </a:lnTo>
                  <a:lnTo>
                    <a:pt x="6944" y="3490"/>
                  </a:lnTo>
                  <a:lnTo>
                    <a:pt x="6939" y="3497"/>
                  </a:lnTo>
                  <a:lnTo>
                    <a:pt x="6935" y="3505"/>
                  </a:lnTo>
                  <a:lnTo>
                    <a:pt x="6929" y="3512"/>
                  </a:lnTo>
                  <a:lnTo>
                    <a:pt x="6924" y="3518"/>
                  </a:lnTo>
                  <a:lnTo>
                    <a:pt x="6919" y="3525"/>
                  </a:lnTo>
                  <a:lnTo>
                    <a:pt x="6913" y="3532"/>
                  </a:lnTo>
                  <a:lnTo>
                    <a:pt x="6907" y="3538"/>
                  </a:lnTo>
                  <a:lnTo>
                    <a:pt x="6901" y="3544"/>
                  </a:lnTo>
                  <a:lnTo>
                    <a:pt x="6894" y="3550"/>
                  </a:lnTo>
                  <a:lnTo>
                    <a:pt x="6887" y="3555"/>
                  </a:lnTo>
                  <a:lnTo>
                    <a:pt x="6881" y="3560"/>
                  </a:lnTo>
                  <a:lnTo>
                    <a:pt x="6874" y="3566"/>
                  </a:lnTo>
                  <a:lnTo>
                    <a:pt x="6866" y="3570"/>
                  </a:lnTo>
                  <a:lnTo>
                    <a:pt x="6859" y="3575"/>
                  </a:lnTo>
                  <a:lnTo>
                    <a:pt x="6851" y="3579"/>
                  </a:lnTo>
                  <a:lnTo>
                    <a:pt x="6844" y="3583"/>
                  </a:lnTo>
                  <a:lnTo>
                    <a:pt x="6836" y="3587"/>
                  </a:lnTo>
                  <a:lnTo>
                    <a:pt x="6828" y="3590"/>
                  </a:lnTo>
                  <a:lnTo>
                    <a:pt x="6820" y="3593"/>
                  </a:lnTo>
                  <a:lnTo>
                    <a:pt x="6811" y="3596"/>
                  </a:lnTo>
                  <a:lnTo>
                    <a:pt x="6803" y="3598"/>
                  </a:lnTo>
                  <a:lnTo>
                    <a:pt x="6794" y="3600"/>
                  </a:lnTo>
                  <a:lnTo>
                    <a:pt x="6786" y="3602"/>
                  </a:lnTo>
                  <a:lnTo>
                    <a:pt x="6777" y="3603"/>
                  </a:lnTo>
                  <a:lnTo>
                    <a:pt x="6769" y="3605"/>
                  </a:lnTo>
                  <a:lnTo>
                    <a:pt x="6760" y="3605"/>
                  </a:lnTo>
                  <a:lnTo>
                    <a:pt x="6752" y="3606"/>
                  </a:lnTo>
                  <a:lnTo>
                    <a:pt x="6743" y="3606"/>
                  </a:lnTo>
                  <a:lnTo>
                    <a:pt x="3257" y="3606"/>
                  </a:lnTo>
                  <a:lnTo>
                    <a:pt x="3248" y="3606"/>
                  </a:lnTo>
                  <a:lnTo>
                    <a:pt x="3240" y="3605"/>
                  </a:lnTo>
                  <a:lnTo>
                    <a:pt x="3231" y="3605"/>
                  </a:lnTo>
                  <a:lnTo>
                    <a:pt x="3223" y="3603"/>
                  </a:lnTo>
                  <a:lnTo>
                    <a:pt x="3214" y="3602"/>
                  </a:lnTo>
                  <a:lnTo>
                    <a:pt x="3206" y="3600"/>
                  </a:lnTo>
                  <a:lnTo>
                    <a:pt x="3197" y="3598"/>
                  </a:lnTo>
                  <a:lnTo>
                    <a:pt x="3189" y="3596"/>
                  </a:lnTo>
                  <a:lnTo>
                    <a:pt x="3180" y="3593"/>
                  </a:lnTo>
                  <a:lnTo>
                    <a:pt x="3172" y="3590"/>
                  </a:lnTo>
                  <a:lnTo>
                    <a:pt x="3164" y="3587"/>
                  </a:lnTo>
                  <a:lnTo>
                    <a:pt x="3156" y="3583"/>
                  </a:lnTo>
                  <a:lnTo>
                    <a:pt x="3149" y="3579"/>
                  </a:lnTo>
                  <a:lnTo>
                    <a:pt x="3141" y="3575"/>
                  </a:lnTo>
                  <a:lnTo>
                    <a:pt x="3134" y="3570"/>
                  </a:lnTo>
                  <a:lnTo>
                    <a:pt x="3126" y="3566"/>
                  </a:lnTo>
                  <a:lnTo>
                    <a:pt x="3119" y="3560"/>
                  </a:lnTo>
                  <a:lnTo>
                    <a:pt x="3113" y="3555"/>
                  </a:lnTo>
                  <a:lnTo>
                    <a:pt x="3106" y="3550"/>
                  </a:lnTo>
                  <a:lnTo>
                    <a:pt x="3099" y="3544"/>
                  </a:lnTo>
                  <a:lnTo>
                    <a:pt x="3093" y="3538"/>
                  </a:lnTo>
                  <a:lnTo>
                    <a:pt x="3087" y="3532"/>
                  </a:lnTo>
                  <a:lnTo>
                    <a:pt x="3081" y="3525"/>
                  </a:lnTo>
                  <a:lnTo>
                    <a:pt x="3076" y="3518"/>
                  </a:lnTo>
                  <a:lnTo>
                    <a:pt x="3071" y="3512"/>
                  </a:lnTo>
                  <a:lnTo>
                    <a:pt x="3065" y="3505"/>
                  </a:lnTo>
                  <a:lnTo>
                    <a:pt x="3061" y="3497"/>
                  </a:lnTo>
                  <a:lnTo>
                    <a:pt x="3056" y="3490"/>
                  </a:lnTo>
                  <a:lnTo>
                    <a:pt x="3052" y="3482"/>
                  </a:lnTo>
                  <a:lnTo>
                    <a:pt x="3048" y="3474"/>
                  </a:lnTo>
                  <a:lnTo>
                    <a:pt x="3044" y="3466"/>
                  </a:lnTo>
                  <a:lnTo>
                    <a:pt x="3041" y="3458"/>
                  </a:lnTo>
                  <a:lnTo>
                    <a:pt x="3038" y="3450"/>
                  </a:lnTo>
                  <a:lnTo>
                    <a:pt x="3035" y="3442"/>
                  </a:lnTo>
                  <a:lnTo>
                    <a:pt x="3033" y="3434"/>
                  </a:lnTo>
                  <a:lnTo>
                    <a:pt x="3031" y="3425"/>
                  </a:lnTo>
                  <a:lnTo>
                    <a:pt x="3029" y="3417"/>
                  </a:lnTo>
                  <a:lnTo>
                    <a:pt x="3028" y="3408"/>
                  </a:lnTo>
                  <a:lnTo>
                    <a:pt x="3026" y="3400"/>
                  </a:lnTo>
                  <a:lnTo>
                    <a:pt x="3026" y="3391"/>
                  </a:lnTo>
                  <a:lnTo>
                    <a:pt x="3025" y="3383"/>
                  </a:lnTo>
                  <a:lnTo>
                    <a:pt x="3025" y="3374"/>
                  </a:lnTo>
                  <a:lnTo>
                    <a:pt x="3025" y="2212"/>
                  </a:lnTo>
                  <a:lnTo>
                    <a:pt x="3025" y="2203"/>
                  </a:lnTo>
                  <a:lnTo>
                    <a:pt x="3026" y="2195"/>
                  </a:lnTo>
                  <a:lnTo>
                    <a:pt x="3026" y="2186"/>
                  </a:lnTo>
                  <a:lnTo>
                    <a:pt x="3028" y="2177"/>
                  </a:lnTo>
                  <a:lnTo>
                    <a:pt x="3029" y="2169"/>
                  </a:lnTo>
                  <a:lnTo>
                    <a:pt x="3031" y="2160"/>
                  </a:lnTo>
                  <a:lnTo>
                    <a:pt x="3033" y="2152"/>
                  </a:lnTo>
                  <a:lnTo>
                    <a:pt x="3035" y="2143"/>
                  </a:lnTo>
                  <a:lnTo>
                    <a:pt x="3038" y="2135"/>
                  </a:lnTo>
                  <a:lnTo>
                    <a:pt x="3041" y="2127"/>
                  </a:lnTo>
                  <a:lnTo>
                    <a:pt x="3044" y="2119"/>
                  </a:lnTo>
                  <a:lnTo>
                    <a:pt x="3048" y="2111"/>
                  </a:lnTo>
                  <a:lnTo>
                    <a:pt x="3052" y="2104"/>
                  </a:lnTo>
                  <a:lnTo>
                    <a:pt x="3056" y="2096"/>
                  </a:lnTo>
                  <a:lnTo>
                    <a:pt x="3061" y="2088"/>
                  </a:lnTo>
                  <a:lnTo>
                    <a:pt x="3065" y="2081"/>
                  </a:lnTo>
                  <a:lnTo>
                    <a:pt x="3071" y="2074"/>
                  </a:lnTo>
                  <a:lnTo>
                    <a:pt x="3076" y="2067"/>
                  </a:lnTo>
                  <a:lnTo>
                    <a:pt x="3081" y="2060"/>
                  </a:lnTo>
                  <a:lnTo>
                    <a:pt x="3087" y="2054"/>
                  </a:lnTo>
                  <a:lnTo>
                    <a:pt x="3093" y="2048"/>
                  </a:lnTo>
                  <a:lnTo>
                    <a:pt x="3099" y="2042"/>
                  </a:lnTo>
                  <a:lnTo>
                    <a:pt x="3106" y="2036"/>
                  </a:lnTo>
                  <a:lnTo>
                    <a:pt x="3113" y="2030"/>
                  </a:lnTo>
                  <a:lnTo>
                    <a:pt x="3119" y="2025"/>
                  </a:lnTo>
                  <a:lnTo>
                    <a:pt x="3126" y="2020"/>
                  </a:lnTo>
                  <a:lnTo>
                    <a:pt x="3134" y="2015"/>
                  </a:lnTo>
                  <a:lnTo>
                    <a:pt x="3141" y="2011"/>
                  </a:lnTo>
                  <a:lnTo>
                    <a:pt x="3149" y="2007"/>
                  </a:lnTo>
                  <a:lnTo>
                    <a:pt x="3156" y="2003"/>
                  </a:lnTo>
                  <a:lnTo>
                    <a:pt x="3164" y="1999"/>
                  </a:lnTo>
                  <a:lnTo>
                    <a:pt x="3172" y="1995"/>
                  </a:lnTo>
                  <a:lnTo>
                    <a:pt x="3180" y="1992"/>
                  </a:lnTo>
                  <a:lnTo>
                    <a:pt x="3189" y="1990"/>
                  </a:lnTo>
                  <a:lnTo>
                    <a:pt x="3197" y="1987"/>
                  </a:lnTo>
                  <a:lnTo>
                    <a:pt x="3206" y="1985"/>
                  </a:lnTo>
                  <a:lnTo>
                    <a:pt x="3214" y="1983"/>
                  </a:lnTo>
                  <a:lnTo>
                    <a:pt x="3223" y="1982"/>
                  </a:lnTo>
                  <a:lnTo>
                    <a:pt x="3231" y="1981"/>
                  </a:lnTo>
                  <a:lnTo>
                    <a:pt x="3240" y="1980"/>
                  </a:lnTo>
                  <a:lnTo>
                    <a:pt x="3248" y="1979"/>
                  </a:lnTo>
                  <a:lnTo>
                    <a:pt x="3257" y="19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5" name="Outline"/>
            <p:cNvSpPr/>
            <p:nvPr/>
          </p:nvSpPr>
          <p:spPr>
            <a:xfrm>
              <a:off x="5227152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43" y="802"/>
                  </a:moveTo>
                  <a:lnTo>
                    <a:pt x="2869" y="801"/>
                  </a:lnTo>
                  <a:lnTo>
                    <a:pt x="2878" y="801"/>
                  </a:lnTo>
                  <a:lnTo>
                    <a:pt x="2904" y="800"/>
                  </a:lnTo>
                  <a:lnTo>
                    <a:pt x="2909" y="800"/>
                  </a:lnTo>
                  <a:lnTo>
                    <a:pt x="7091" y="800"/>
                  </a:lnTo>
                  <a:lnTo>
                    <a:pt x="7096" y="800"/>
                  </a:lnTo>
                  <a:lnTo>
                    <a:pt x="7122" y="801"/>
                  </a:lnTo>
                  <a:lnTo>
                    <a:pt x="7131" y="801"/>
                  </a:lnTo>
                  <a:lnTo>
                    <a:pt x="7157" y="802"/>
                  </a:lnTo>
                  <a:lnTo>
                    <a:pt x="7167" y="803"/>
                  </a:lnTo>
                  <a:lnTo>
                    <a:pt x="7193" y="805"/>
                  </a:lnTo>
                  <a:lnTo>
                    <a:pt x="7202" y="806"/>
                  </a:lnTo>
                  <a:lnTo>
                    <a:pt x="7228" y="810"/>
                  </a:lnTo>
                  <a:lnTo>
                    <a:pt x="7237" y="811"/>
                  </a:lnTo>
                  <a:lnTo>
                    <a:pt x="7263" y="816"/>
                  </a:lnTo>
                  <a:lnTo>
                    <a:pt x="7272" y="817"/>
                  </a:lnTo>
                  <a:lnTo>
                    <a:pt x="7297" y="823"/>
                  </a:lnTo>
                  <a:lnTo>
                    <a:pt x="7306" y="825"/>
                  </a:lnTo>
                  <a:lnTo>
                    <a:pt x="7332" y="831"/>
                  </a:lnTo>
                  <a:lnTo>
                    <a:pt x="7341" y="833"/>
                  </a:lnTo>
                  <a:lnTo>
                    <a:pt x="7366" y="840"/>
                  </a:lnTo>
                  <a:lnTo>
                    <a:pt x="7375" y="843"/>
                  </a:lnTo>
                  <a:lnTo>
                    <a:pt x="7399" y="851"/>
                  </a:lnTo>
                  <a:lnTo>
                    <a:pt x="7408" y="854"/>
                  </a:lnTo>
                  <a:lnTo>
                    <a:pt x="7433" y="863"/>
                  </a:lnTo>
                  <a:lnTo>
                    <a:pt x="7441" y="867"/>
                  </a:lnTo>
                  <a:lnTo>
                    <a:pt x="7465" y="877"/>
                  </a:lnTo>
                  <a:lnTo>
                    <a:pt x="7474" y="880"/>
                  </a:lnTo>
                  <a:lnTo>
                    <a:pt x="7498" y="891"/>
                  </a:lnTo>
                  <a:lnTo>
                    <a:pt x="7506" y="895"/>
                  </a:lnTo>
                  <a:lnTo>
                    <a:pt x="7529" y="907"/>
                  </a:lnTo>
                  <a:lnTo>
                    <a:pt x="7538" y="911"/>
                  </a:lnTo>
                  <a:lnTo>
                    <a:pt x="7561" y="924"/>
                  </a:lnTo>
                  <a:lnTo>
                    <a:pt x="7570" y="930"/>
                  </a:lnTo>
                  <a:lnTo>
                    <a:pt x="7593" y="943"/>
                  </a:lnTo>
                  <a:lnTo>
                    <a:pt x="7600" y="948"/>
                  </a:lnTo>
                  <a:lnTo>
                    <a:pt x="7622" y="963"/>
                  </a:lnTo>
                  <a:lnTo>
                    <a:pt x="7630" y="968"/>
                  </a:lnTo>
                  <a:lnTo>
                    <a:pt x="7651" y="983"/>
                  </a:lnTo>
                  <a:lnTo>
                    <a:pt x="7658" y="989"/>
                  </a:lnTo>
                  <a:lnTo>
                    <a:pt x="7679" y="1004"/>
                  </a:lnTo>
                  <a:lnTo>
                    <a:pt x="7686" y="1010"/>
                  </a:lnTo>
                  <a:lnTo>
                    <a:pt x="7706" y="1027"/>
                  </a:lnTo>
                  <a:lnTo>
                    <a:pt x="7713" y="1033"/>
                  </a:lnTo>
                  <a:lnTo>
                    <a:pt x="7733" y="1050"/>
                  </a:lnTo>
                  <a:lnTo>
                    <a:pt x="7739" y="1057"/>
                  </a:lnTo>
                  <a:lnTo>
                    <a:pt x="7758" y="1075"/>
                  </a:lnTo>
                  <a:lnTo>
                    <a:pt x="7765" y="1081"/>
                  </a:lnTo>
                  <a:lnTo>
                    <a:pt x="7783" y="1100"/>
                  </a:lnTo>
                  <a:lnTo>
                    <a:pt x="7789" y="1107"/>
                  </a:lnTo>
                  <a:lnTo>
                    <a:pt x="7806" y="1126"/>
                  </a:lnTo>
                  <a:lnTo>
                    <a:pt x="7812" y="1133"/>
                  </a:lnTo>
                  <a:lnTo>
                    <a:pt x="7829" y="1153"/>
                  </a:lnTo>
                  <a:lnTo>
                    <a:pt x="7835" y="1161"/>
                  </a:lnTo>
                  <a:lnTo>
                    <a:pt x="7851" y="1181"/>
                  </a:lnTo>
                  <a:lnTo>
                    <a:pt x="7856" y="1189"/>
                  </a:lnTo>
                  <a:lnTo>
                    <a:pt x="7871" y="1210"/>
                  </a:lnTo>
                  <a:lnTo>
                    <a:pt x="7877" y="1218"/>
                  </a:lnTo>
                  <a:lnTo>
                    <a:pt x="7891" y="1240"/>
                  </a:lnTo>
                  <a:lnTo>
                    <a:pt x="7896" y="1248"/>
                  </a:lnTo>
                  <a:lnTo>
                    <a:pt x="7909" y="1270"/>
                  </a:lnTo>
                  <a:lnTo>
                    <a:pt x="7914" y="1278"/>
                  </a:lnTo>
                  <a:lnTo>
                    <a:pt x="7926" y="1300"/>
                  </a:lnTo>
                  <a:lnTo>
                    <a:pt x="7931" y="1309"/>
                  </a:lnTo>
                  <a:lnTo>
                    <a:pt x="7942" y="1332"/>
                  </a:lnTo>
                  <a:lnTo>
                    <a:pt x="7947" y="1341"/>
                  </a:lnTo>
                  <a:lnTo>
                    <a:pt x="7957" y="1364"/>
                  </a:lnTo>
                  <a:lnTo>
                    <a:pt x="7961" y="1373"/>
                  </a:lnTo>
                  <a:lnTo>
                    <a:pt x="7971" y="1397"/>
                  </a:lnTo>
                  <a:lnTo>
                    <a:pt x="7975" y="1406"/>
                  </a:lnTo>
                  <a:lnTo>
                    <a:pt x="7984" y="1430"/>
                  </a:lnTo>
                  <a:lnTo>
                    <a:pt x="7987" y="1439"/>
                  </a:lnTo>
                  <a:lnTo>
                    <a:pt x="7995" y="1464"/>
                  </a:lnTo>
                  <a:lnTo>
                    <a:pt x="7998" y="1473"/>
                  </a:lnTo>
                  <a:lnTo>
                    <a:pt x="8005" y="1498"/>
                  </a:lnTo>
                  <a:lnTo>
                    <a:pt x="8007" y="1507"/>
                  </a:lnTo>
                  <a:lnTo>
                    <a:pt x="8013" y="1532"/>
                  </a:lnTo>
                  <a:lnTo>
                    <a:pt x="8015" y="1541"/>
                  </a:lnTo>
                  <a:lnTo>
                    <a:pt x="8021" y="1567"/>
                  </a:lnTo>
                  <a:lnTo>
                    <a:pt x="8022" y="1576"/>
                  </a:lnTo>
                  <a:lnTo>
                    <a:pt x="8027" y="1601"/>
                  </a:lnTo>
                  <a:lnTo>
                    <a:pt x="8028" y="1611"/>
                  </a:lnTo>
                  <a:lnTo>
                    <a:pt x="8031" y="1636"/>
                  </a:lnTo>
                  <a:lnTo>
                    <a:pt x="8033" y="1646"/>
                  </a:lnTo>
                  <a:lnTo>
                    <a:pt x="8035" y="1672"/>
                  </a:lnTo>
                  <a:lnTo>
                    <a:pt x="8036" y="1681"/>
                  </a:lnTo>
                  <a:lnTo>
                    <a:pt x="8037" y="1707"/>
                  </a:lnTo>
                  <a:lnTo>
                    <a:pt x="8037" y="1716"/>
                  </a:lnTo>
                  <a:lnTo>
                    <a:pt x="8038" y="1742"/>
                  </a:lnTo>
                  <a:lnTo>
                    <a:pt x="8038" y="1747"/>
                  </a:lnTo>
                  <a:lnTo>
                    <a:pt x="8038" y="8253"/>
                  </a:lnTo>
                  <a:lnTo>
                    <a:pt x="8038" y="8258"/>
                  </a:lnTo>
                  <a:lnTo>
                    <a:pt x="8037" y="8284"/>
                  </a:lnTo>
                  <a:lnTo>
                    <a:pt x="8037" y="8293"/>
                  </a:lnTo>
                  <a:lnTo>
                    <a:pt x="8036" y="8319"/>
                  </a:lnTo>
                  <a:lnTo>
                    <a:pt x="8035" y="8328"/>
                  </a:lnTo>
                  <a:lnTo>
                    <a:pt x="8033" y="8354"/>
                  </a:lnTo>
                  <a:lnTo>
                    <a:pt x="8031" y="8364"/>
                  </a:lnTo>
                  <a:lnTo>
                    <a:pt x="8028" y="8389"/>
                  </a:lnTo>
                  <a:lnTo>
                    <a:pt x="8027" y="8399"/>
                  </a:lnTo>
                  <a:lnTo>
                    <a:pt x="8022" y="8424"/>
                  </a:lnTo>
                  <a:lnTo>
                    <a:pt x="8021" y="8433"/>
                  </a:lnTo>
                  <a:lnTo>
                    <a:pt x="8015" y="8459"/>
                  </a:lnTo>
                  <a:lnTo>
                    <a:pt x="8013" y="8468"/>
                  </a:lnTo>
                  <a:lnTo>
                    <a:pt x="8007" y="8493"/>
                  </a:lnTo>
                  <a:lnTo>
                    <a:pt x="8005" y="8502"/>
                  </a:lnTo>
                  <a:lnTo>
                    <a:pt x="7998" y="8527"/>
                  </a:lnTo>
                  <a:lnTo>
                    <a:pt x="7995" y="8536"/>
                  </a:lnTo>
                  <a:lnTo>
                    <a:pt x="7987" y="8561"/>
                  </a:lnTo>
                  <a:lnTo>
                    <a:pt x="7984" y="8570"/>
                  </a:lnTo>
                  <a:lnTo>
                    <a:pt x="7975" y="8594"/>
                  </a:lnTo>
                  <a:lnTo>
                    <a:pt x="7971" y="8603"/>
                  </a:lnTo>
                  <a:lnTo>
                    <a:pt x="7961" y="8627"/>
                  </a:lnTo>
                  <a:lnTo>
                    <a:pt x="7957" y="8636"/>
                  </a:lnTo>
                  <a:lnTo>
                    <a:pt x="7947" y="8659"/>
                  </a:lnTo>
                  <a:lnTo>
                    <a:pt x="7942" y="8668"/>
                  </a:lnTo>
                  <a:lnTo>
                    <a:pt x="7931" y="8691"/>
                  </a:lnTo>
                  <a:lnTo>
                    <a:pt x="7926" y="8700"/>
                  </a:lnTo>
                  <a:lnTo>
                    <a:pt x="7914" y="8722"/>
                  </a:lnTo>
                  <a:lnTo>
                    <a:pt x="7909" y="8730"/>
                  </a:lnTo>
                  <a:lnTo>
                    <a:pt x="7896" y="8752"/>
                  </a:lnTo>
                  <a:lnTo>
                    <a:pt x="7891" y="8760"/>
                  </a:lnTo>
                  <a:lnTo>
                    <a:pt x="7877" y="8782"/>
                  </a:lnTo>
                  <a:lnTo>
                    <a:pt x="7871" y="8790"/>
                  </a:lnTo>
                  <a:lnTo>
                    <a:pt x="7856" y="8811"/>
                  </a:lnTo>
                  <a:lnTo>
                    <a:pt x="7851" y="8819"/>
                  </a:lnTo>
                  <a:lnTo>
                    <a:pt x="7835" y="8839"/>
                  </a:lnTo>
                  <a:lnTo>
                    <a:pt x="7829" y="8847"/>
                  </a:lnTo>
                  <a:lnTo>
                    <a:pt x="7812" y="8867"/>
                  </a:lnTo>
                  <a:lnTo>
                    <a:pt x="7806" y="8874"/>
                  </a:lnTo>
                  <a:lnTo>
                    <a:pt x="7789" y="8893"/>
                  </a:lnTo>
                  <a:lnTo>
                    <a:pt x="7783" y="8900"/>
                  </a:lnTo>
                  <a:lnTo>
                    <a:pt x="7765" y="8919"/>
                  </a:lnTo>
                  <a:lnTo>
                    <a:pt x="7758" y="8925"/>
                  </a:lnTo>
                  <a:lnTo>
                    <a:pt x="7739" y="8943"/>
                  </a:lnTo>
                  <a:lnTo>
                    <a:pt x="7733" y="8950"/>
                  </a:lnTo>
                  <a:lnTo>
                    <a:pt x="7713" y="8967"/>
                  </a:lnTo>
                  <a:lnTo>
                    <a:pt x="7706" y="8973"/>
                  </a:lnTo>
                  <a:lnTo>
                    <a:pt x="7686" y="8990"/>
                  </a:lnTo>
                  <a:lnTo>
                    <a:pt x="7679" y="8996"/>
                  </a:lnTo>
                  <a:lnTo>
                    <a:pt x="7658" y="9011"/>
                  </a:lnTo>
                  <a:lnTo>
                    <a:pt x="7651" y="9017"/>
                  </a:lnTo>
                  <a:lnTo>
                    <a:pt x="7630" y="9032"/>
                  </a:lnTo>
                  <a:lnTo>
                    <a:pt x="7622" y="9037"/>
                  </a:lnTo>
                  <a:lnTo>
                    <a:pt x="7600" y="9052"/>
                  </a:lnTo>
                  <a:lnTo>
                    <a:pt x="7593" y="9057"/>
                  </a:lnTo>
                  <a:lnTo>
                    <a:pt x="7570" y="9070"/>
                  </a:lnTo>
                  <a:lnTo>
                    <a:pt x="7561" y="9076"/>
                  </a:lnTo>
                  <a:lnTo>
                    <a:pt x="7538" y="9089"/>
                  </a:lnTo>
                  <a:lnTo>
                    <a:pt x="7529" y="9093"/>
                  </a:lnTo>
                  <a:lnTo>
                    <a:pt x="7506" y="9105"/>
                  </a:lnTo>
                  <a:lnTo>
                    <a:pt x="7498" y="9109"/>
                  </a:lnTo>
                  <a:lnTo>
                    <a:pt x="7474" y="9120"/>
                  </a:lnTo>
                  <a:lnTo>
                    <a:pt x="7465" y="9123"/>
                  </a:lnTo>
                  <a:lnTo>
                    <a:pt x="7441" y="9133"/>
                  </a:lnTo>
                  <a:lnTo>
                    <a:pt x="7433" y="9137"/>
                  </a:lnTo>
                  <a:lnTo>
                    <a:pt x="7408" y="9146"/>
                  </a:lnTo>
                  <a:lnTo>
                    <a:pt x="7399" y="9149"/>
                  </a:lnTo>
                  <a:lnTo>
                    <a:pt x="7375" y="9157"/>
                  </a:lnTo>
                  <a:lnTo>
                    <a:pt x="7366" y="9160"/>
                  </a:lnTo>
                  <a:lnTo>
                    <a:pt x="7341" y="9167"/>
                  </a:lnTo>
                  <a:lnTo>
                    <a:pt x="7332" y="9169"/>
                  </a:lnTo>
                  <a:lnTo>
                    <a:pt x="7306" y="9175"/>
                  </a:lnTo>
                  <a:lnTo>
                    <a:pt x="7297" y="9177"/>
                  </a:lnTo>
                  <a:lnTo>
                    <a:pt x="7272" y="9183"/>
                  </a:lnTo>
                  <a:lnTo>
                    <a:pt x="7263" y="9184"/>
                  </a:lnTo>
                  <a:lnTo>
                    <a:pt x="7237" y="9189"/>
                  </a:lnTo>
                  <a:lnTo>
                    <a:pt x="7228" y="9190"/>
                  </a:lnTo>
                  <a:lnTo>
                    <a:pt x="7202" y="9194"/>
                  </a:lnTo>
                  <a:lnTo>
                    <a:pt x="7193" y="9195"/>
                  </a:lnTo>
                  <a:lnTo>
                    <a:pt x="7167" y="9197"/>
                  </a:lnTo>
                  <a:lnTo>
                    <a:pt x="7157" y="9198"/>
                  </a:lnTo>
                  <a:lnTo>
                    <a:pt x="7131" y="9199"/>
                  </a:lnTo>
                  <a:lnTo>
                    <a:pt x="7122" y="9199"/>
                  </a:lnTo>
                  <a:lnTo>
                    <a:pt x="7096" y="9200"/>
                  </a:lnTo>
                  <a:lnTo>
                    <a:pt x="7091" y="9200"/>
                  </a:lnTo>
                  <a:lnTo>
                    <a:pt x="2909" y="9200"/>
                  </a:lnTo>
                  <a:lnTo>
                    <a:pt x="2904" y="9200"/>
                  </a:lnTo>
                  <a:lnTo>
                    <a:pt x="2878" y="9199"/>
                  </a:lnTo>
                  <a:lnTo>
                    <a:pt x="2869" y="9199"/>
                  </a:lnTo>
                  <a:lnTo>
                    <a:pt x="2843" y="9198"/>
                  </a:lnTo>
                  <a:lnTo>
                    <a:pt x="2833" y="9197"/>
                  </a:lnTo>
                  <a:lnTo>
                    <a:pt x="2807" y="9195"/>
                  </a:lnTo>
                  <a:lnTo>
                    <a:pt x="2798" y="9194"/>
                  </a:lnTo>
                  <a:lnTo>
                    <a:pt x="2772" y="9190"/>
                  </a:lnTo>
                  <a:lnTo>
                    <a:pt x="2763" y="9189"/>
                  </a:lnTo>
                  <a:lnTo>
                    <a:pt x="2737" y="9184"/>
                  </a:lnTo>
                  <a:lnTo>
                    <a:pt x="2728" y="9183"/>
                  </a:lnTo>
                  <a:lnTo>
                    <a:pt x="2703" y="9177"/>
                  </a:lnTo>
                  <a:lnTo>
                    <a:pt x="2694" y="9175"/>
                  </a:lnTo>
                  <a:lnTo>
                    <a:pt x="2668" y="9169"/>
                  </a:lnTo>
                  <a:lnTo>
                    <a:pt x="2659" y="9167"/>
                  </a:lnTo>
                  <a:lnTo>
                    <a:pt x="2634" y="9160"/>
                  </a:lnTo>
                  <a:lnTo>
                    <a:pt x="2625" y="9157"/>
                  </a:lnTo>
                  <a:lnTo>
                    <a:pt x="2601" y="9149"/>
                  </a:lnTo>
                  <a:lnTo>
                    <a:pt x="2592" y="9146"/>
                  </a:lnTo>
                  <a:lnTo>
                    <a:pt x="2567" y="9137"/>
                  </a:lnTo>
                  <a:lnTo>
                    <a:pt x="2559" y="9133"/>
                  </a:lnTo>
                  <a:lnTo>
                    <a:pt x="2535" y="9123"/>
                  </a:lnTo>
                  <a:lnTo>
                    <a:pt x="2526" y="9120"/>
                  </a:lnTo>
                  <a:lnTo>
                    <a:pt x="2502" y="9109"/>
                  </a:lnTo>
                  <a:lnTo>
                    <a:pt x="2494" y="9105"/>
                  </a:lnTo>
                  <a:lnTo>
                    <a:pt x="2471" y="9093"/>
                  </a:lnTo>
                  <a:lnTo>
                    <a:pt x="2462" y="9089"/>
                  </a:lnTo>
                  <a:lnTo>
                    <a:pt x="2439" y="9076"/>
                  </a:lnTo>
                  <a:lnTo>
                    <a:pt x="2430" y="9070"/>
                  </a:lnTo>
                  <a:lnTo>
                    <a:pt x="2407" y="9057"/>
                  </a:lnTo>
                  <a:lnTo>
                    <a:pt x="2400" y="9052"/>
                  </a:lnTo>
                  <a:lnTo>
                    <a:pt x="2378" y="9037"/>
                  </a:lnTo>
                  <a:lnTo>
                    <a:pt x="2370" y="9032"/>
                  </a:lnTo>
                  <a:lnTo>
                    <a:pt x="2349" y="9017"/>
                  </a:lnTo>
                  <a:lnTo>
                    <a:pt x="2342" y="9011"/>
                  </a:lnTo>
                  <a:lnTo>
                    <a:pt x="2321" y="8996"/>
                  </a:lnTo>
                  <a:lnTo>
                    <a:pt x="2314" y="8990"/>
                  </a:lnTo>
                  <a:lnTo>
                    <a:pt x="2294" y="8973"/>
                  </a:lnTo>
                  <a:lnTo>
                    <a:pt x="2287" y="8967"/>
                  </a:lnTo>
                  <a:lnTo>
                    <a:pt x="2267" y="8950"/>
                  </a:lnTo>
                  <a:lnTo>
                    <a:pt x="2261" y="8943"/>
                  </a:lnTo>
                  <a:lnTo>
                    <a:pt x="2242" y="8925"/>
                  </a:lnTo>
                  <a:lnTo>
                    <a:pt x="2235" y="8919"/>
                  </a:lnTo>
                  <a:lnTo>
                    <a:pt x="2217" y="8900"/>
                  </a:lnTo>
                  <a:lnTo>
                    <a:pt x="2211" y="8893"/>
                  </a:lnTo>
                  <a:lnTo>
                    <a:pt x="2194" y="8874"/>
                  </a:lnTo>
                  <a:lnTo>
                    <a:pt x="2188" y="8867"/>
                  </a:lnTo>
                  <a:lnTo>
                    <a:pt x="2171" y="8847"/>
                  </a:lnTo>
                  <a:lnTo>
                    <a:pt x="2165" y="8839"/>
                  </a:lnTo>
                  <a:lnTo>
                    <a:pt x="2149" y="8819"/>
                  </a:lnTo>
                  <a:lnTo>
                    <a:pt x="2144" y="8811"/>
                  </a:lnTo>
                  <a:lnTo>
                    <a:pt x="2129" y="8790"/>
                  </a:lnTo>
                  <a:lnTo>
                    <a:pt x="2123" y="8782"/>
                  </a:lnTo>
                  <a:lnTo>
                    <a:pt x="2109" y="8760"/>
                  </a:lnTo>
                  <a:lnTo>
                    <a:pt x="2104" y="8752"/>
                  </a:lnTo>
                  <a:lnTo>
                    <a:pt x="2091" y="8730"/>
                  </a:lnTo>
                  <a:lnTo>
                    <a:pt x="2086" y="8722"/>
                  </a:lnTo>
                  <a:lnTo>
                    <a:pt x="2074" y="8700"/>
                  </a:lnTo>
                  <a:lnTo>
                    <a:pt x="2069" y="8691"/>
                  </a:lnTo>
                  <a:lnTo>
                    <a:pt x="2058" y="8668"/>
                  </a:lnTo>
                  <a:lnTo>
                    <a:pt x="2053" y="8659"/>
                  </a:lnTo>
                  <a:lnTo>
                    <a:pt x="2043" y="8636"/>
                  </a:lnTo>
                  <a:lnTo>
                    <a:pt x="2039" y="8627"/>
                  </a:lnTo>
                  <a:lnTo>
                    <a:pt x="2029" y="8603"/>
                  </a:lnTo>
                  <a:lnTo>
                    <a:pt x="2025" y="8594"/>
                  </a:lnTo>
                  <a:lnTo>
                    <a:pt x="2016" y="8570"/>
                  </a:lnTo>
                  <a:lnTo>
                    <a:pt x="2013" y="8561"/>
                  </a:lnTo>
                  <a:lnTo>
                    <a:pt x="2005" y="8536"/>
                  </a:lnTo>
                  <a:lnTo>
                    <a:pt x="2002" y="8527"/>
                  </a:lnTo>
                  <a:lnTo>
                    <a:pt x="1995" y="8502"/>
                  </a:lnTo>
                  <a:lnTo>
                    <a:pt x="1993" y="8493"/>
                  </a:lnTo>
                  <a:lnTo>
                    <a:pt x="1987" y="8468"/>
                  </a:lnTo>
                  <a:lnTo>
                    <a:pt x="1985" y="8459"/>
                  </a:lnTo>
                  <a:lnTo>
                    <a:pt x="1979" y="8433"/>
                  </a:lnTo>
                  <a:lnTo>
                    <a:pt x="1978" y="8424"/>
                  </a:lnTo>
                  <a:lnTo>
                    <a:pt x="1973" y="8399"/>
                  </a:lnTo>
                  <a:lnTo>
                    <a:pt x="1972" y="8389"/>
                  </a:lnTo>
                  <a:lnTo>
                    <a:pt x="1969" y="8364"/>
                  </a:lnTo>
                  <a:lnTo>
                    <a:pt x="1967" y="8354"/>
                  </a:lnTo>
                  <a:lnTo>
                    <a:pt x="1965" y="8328"/>
                  </a:lnTo>
                  <a:lnTo>
                    <a:pt x="1964" y="8319"/>
                  </a:lnTo>
                  <a:lnTo>
                    <a:pt x="1963" y="8293"/>
                  </a:lnTo>
                  <a:lnTo>
                    <a:pt x="1963" y="8284"/>
                  </a:lnTo>
                  <a:lnTo>
                    <a:pt x="1962" y="8258"/>
                  </a:lnTo>
                  <a:lnTo>
                    <a:pt x="1962" y="8253"/>
                  </a:lnTo>
                  <a:lnTo>
                    <a:pt x="1962" y="1747"/>
                  </a:lnTo>
                  <a:lnTo>
                    <a:pt x="1962" y="1742"/>
                  </a:lnTo>
                  <a:lnTo>
                    <a:pt x="1963" y="1716"/>
                  </a:lnTo>
                  <a:lnTo>
                    <a:pt x="1963" y="1707"/>
                  </a:lnTo>
                  <a:lnTo>
                    <a:pt x="1964" y="1681"/>
                  </a:lnTo>
                  <a:lnTo>
                    <a:pt x="1965" y="1672"/>
                  </a:lnTo>
                  <a:lnTo>
                    <a:pt x="1967" y="1646"/>
                  </a:lnTo>
                  <a:lnTo>
                    <a:pt x="1969" y="1636"/>
                  </a:lnTo>
                  <a:lnTo>
                    <a:pt x="1972" y="1611"/>
                  </a:lnTo>
                  <a:lnTo>
                    <a:pt x="1973" y="1601"/>
                  </a:lnTo>
                  <a:lnTo>
                    <a:pt x="1978" y="1576"/>
                  </a:lnTo>
                  <a:lnTo>
                    <a:pt x="1979" y="1567"/>
                  </a:lnTo>
                  <a:lnTo>
                    <a:pt x="1985" y="1541"/>
                  </a:lnTo>
                  <a:lnTo>
                    <a:pt x="1987" y="1532"/>
                  </a:lnTo>
                  <a:lnTo>
                    <a:pt x="1993" y="1507"/>
                  </a:lnTo>
                  <a:lnTo>
                    <a:pt x="1995" y="1498"/>
                  </a:lnTo>
                  <a:lnTo>
                    <a:pt x="2002" y="1473"/>
                  </a:lnTo>
                  <a:lnTo>
                    <a:pt x="2005" y="1464"/>
                  </a:lnTo>
                  <a:lnTo>
                    <a:pt x="2013" y="1439"/>
                  </a:lnTo>
                  <a:lnTo>
                    <a:pt x="2016" y="1430"/>
                  </a:lnTo>
                  <a:lnTo>
                    <a:pt x="2025" y="1406"/>
                  </a:lnTo>
                  <a:lnTo>
                    <a:pt x="2029" y="1397"/>
                  </a:lnTo>
                  <a:lnTo>
                    <a:pt x="2039" y="1373"/>
                  </a:lnTo>
                  <a:lnTo>
                    <a:pt x="2043" y="1364"/>
                  </a:lnTo>
                  <a:lnTo>
                    <a:pt x="2053" y="1341"/>
                  </a:lnTo>
                  <a:lnTo>
                    <a:pt x="2058" y="1332"/>
                  </a:lnTo>
                  <a:lnTo>
                    <a:pt x="2069" y="1309"/>
                  </a:lnTo>
                  <a:lnTo>
                    <a:pt x="2074" y="1300"/>
                  </a:lnTo>
                  <a:lnTo>
                    <a:pt x="2086" y="1278"/>
                  </a:lnTo>
                  <a:lnTo>
                    <a:pt x="2091" y="1270"/>
                  </a:lnTo>
                  <a:lnTo>
                    <a:pt x="2104" y="1248"/>
                  </a:lnTo>
                  <a:lnTo>
                    <a:pt x="2109" y="1240"/>
                  </a:lnTo>
                  <a:lnTo>
                    <a:pt x="2123" y="1218"/>
                  </a:lnTo>
                  <a:lnTo>
                    <a:pt x="2129" y="1210"/>
                  </a:lnTo>
                  <a:lnTo>
                    <a:pt x="2144" y="1189"/>
                  </a:lnTo>
                  <a:lnTo>
                    <a:pt x="2149" y="1181"/>
                  </a:lnTo>
                  <a:lnTo>
                    <a:pt x="2165" y="1161"/>
                  </a:lnTo>
                  <a:lnTo>
                    <a:pt x="2171" y="1153"/>
                  </a:lnTo>
                  <a:lnTo>
                    <a:pt x="2188" y="1133"/>
                  </a:lnTo>
                  <a:lnTo>
                    <a:pt x="2194" y="1126"/>
                  </a:lnTo>
                  <a:lnTo>
                    <a:pt x="2211" y="1107"/>
                  </a:lnTo>
                  <a:lnTo>
                    <a:pt x="2217" y="1100"/>
                  </a:lnTo>
                  <a:lnTo>
                    <a:pt x="2235" y="1081"/>
                  </a:lnTo>
                  <a:lnTo>
                    <a:pt x="2242" y="1075"/>
                  </a:lnTo>
                  <a:lnTo>
                    <a:pt x="2261" y="1057"/>
                  </a:lnTo>
                  <a:lnTo>
                    <a:pt x="2267" y="1050"/>
                  </a:lnTo>
                  <a:lnTo>
                    <a:pt x="2287" y="1033"/>
                  </a:lnTo>
                  <a:lnTo>
                    <a:pt x="2294" y="1027"/>
                  </a:lnTo>
                  <a:lnTo>
                    <a:pt x="2314" y="1010"/>
                  </a:lnTo>
                  <a:lnTo>
                    <a:pt x="2321" y="1004"/>
                  </a:lnTo>
                  <a:lnTo>
                    <a:pt x="2342" y="989"/>
                  </a:lnTo>
                  <a:lnTo>
                    <a:pt x="2349" y="983"/>
                  </a:lnTo>
                  <a:lnTo>
                    <a:pt x="2370" y="968"/>
                  </a:lnTo>
                  <a:lnTo>
                    <a:pt x="2378" y="963"/>
                  </a:lnTo>
                  <a:lnTo>
                    <a:pt x="2400" y="948"/>
                  </a:lnTo>
                  <a:lnTo>
                    <a:pt x="2407" y="943"/>
                  </a:lnTo>
                  <a:lnTo>
                    <a:pt x="2430" y="930"/>
                  </a:lnTo>
                  <a:lnTo>
                    <a:pt x="2439" y="924"/>
                  </a:lnTo>
                  <a:lnTo>
                    <a:pt x="2462" y="911"/>
                  </a:lnTo>
                  <a:lnTo>
                    <a:pt x="2471" y="907"/>
                  </a:lnTo>
                  <a:lnTo>
                    <a:pt x="2494" y="895"/>
                  </a:lnTo>
                  <a:lnTo>
                    <a:pt x="2502" y="891"/>
                  </a:lnTo>
                  <a:lnTo>
                    <a:pt x="2526" y="880"/>
                  </a:lnTo>
                  <a:lnTo>
                    <a:pt x="2535" y="877"/>
                  </a:lnTo>
                  <a:lnTo>
                    <a:pt x="2559" y="867"/>
                  </a:lnTo>
                  <a:lnTo>
                    <a:pt x="2567" y="863"/>
                  </a:lnTo>
                  <a:lnTo>
                    <a:pt x="2592" y="854"/>
                  </a:lnTo>
                  <a:lnTo>
                    <a:pt x="2601" y="851"/>
                  </a:lnTo>
                  <a:lnTo>
                    <a:pt x="2625" y="843"/>
                  </a:lnTo>
                  <a:lnTo>
                    <a:pt x="2634" y="840"/>
                  </a:lnTo>
                  <a:lnTo>
                    <a:pt x="2659" y="833"/>
                  </a:lnTo>
                  <a:lnTo>
                    <a:pt x="2668" y="831"/>
                  </a:lnTo>
                  <a:lnTo>
                    <a:pt x="2694" y="825"/>
                  </a:lnTo>
                  <a:lnTo>
                    <a:pt x="2703" y="823"/>
                  </a:lnTo>
                  <a:lnTo>
                    <a:pt x="2728" y="817"/>
                  </a:lnTo>
                  <a:lnTo>
                    <a:pt x="2737" y="816"/>
                  </a:lnTo>
                  <a:lnTo>
                    <a:pt x="2763" y="811"/>
                  </a:lnTo>
                  <a:lnTo>
                    <a:pt x="2772" y="810"/>
                  </a:lnTo>
                  <a:lnTo>
                    <a:pt x="2798" y="806"/>
                  </a:lnTo>
                  <a:lnTo>
                    <a:pt x="2807" y="805"/>
                  </a:lnTo>
                  <a:lnTo>
                    <a:pt x="2833" y="803"/>
                  </a:lnTo>
                  <a:lnTo>
                    <a:pt x="2843" y="802"/>
                  </a:lnTo>
                  <a:close/>
                  <a:moveTo>
                    <a:pt x="7125" y="1301"/>
                  </a:moveTo>
                  <a:lnTo>
                    <a:pt x="7108" y="1300"/>
                  </a:lnTo>
                  <a:lnTo>
                    <a:pt x="7089" y="1300"/>
                  </a:lnTo>
                  <a:lnTo>
                    <a:pt x="2911" y="1300"/>
                  </a:lnTo>
                  <a:lnTo>
                    <a:pt x="2892" y="1300"/>
                  </a:lnTo>
                  <a:lnTo>
                    <a:pt x="2875" y="1301"/>
                  </a:lnTo>
                  <a:lnTo>
                    <a:pt x="2858" y="1303"/>
                  </a:lnTo>
                  <a:lnTo>
                    <a:pt x="2842" y="1305"/>
                  </a:lnTo>
                  <a:lnTo>
                    <a:pt x="2825" y="1308"/>
                  </a:lnTo>
                  <a:lnTo>
                    <a:pt x="2809" y="1311"/>
                  </a:lnTo>
                  <a:lnTo>
                    <a:pt x="2793" y="1315"/>
                  </a:lnTo>
                  <a:lnTo>
                    <a:pt x="2776" y="1320"/>
                  </a:lnTo>
                  <a:lnTo>
                    <a:pt x="2761" y="1325"/>
                  </a:lnTo>
                  <a:lnTo>
                    <a:pt x="2745" y="1331"/>
                  </a:lnTo>
                  <a:lnTo>
                    <a:pt x="2730" y="1337"/>
                  </a:lnTo>
                  <a:lnTo>
                    <a:pt x="2714" y="1344"/>
                  </a:lnTo>
                  <a:lnTo>
                    <a:pt x="2699" y="1352"/>
                  </a:lnTo>
                  <a:lnTo>
                    <a:pt x="2685" y="1359"/>
                  </a:lnTo>
                  <a:lnTo>
                    <a:pt x="2672" y="1368"/>
                  </a:lnTo>
                  <a:lnTo>
                    <a:pt x="2657" y="1377"/>
                  </a:lnTo>
                  <a:lnTo>
                    <a:pt x="2644" y="1387"/>
                  </a:lnTo>
                  <a:lnTo>
                    <a:pt x="2630" y="1397"/>
                  </a:lnTo>
                  <a:lnTo>
                    <a:pt x="2617" y="1408"/>
                  </a:lnTo>
                  <a:lnTo>
                    <a:pt x="2605" y="1419"/>
                  </a:lnTo>
                  <a:lnTo>
                    <a:pt x="2593" y="1431"/>
                  </a:lnTo>
                  <a:lnTo>
                    <a:pt x="2581" y="1443"/>
                  </a:lnTo>
                  <a:lnTo>
                    <a:pt x="2570" y="1456"/>
                  </a:lnTo>
                  <a:lnTo>
                    <a:pt x="2559" y="1468"/>
                  </a:lnTo>
                  <a:lnTo>
                    <a:pt x="2549" y="1482"/>
                  </a:lnTo>
                  <a:lnTo>
                    <a:pt x="2539" y="1495"/>
                  </a:lnTo>
                  <a:lnTo>
                    <a:pt x="2530" y="1509"/>
                  </a:lnTo>
                  <a:lnTo>
                    <a:pt x="2521" y="1524"/>
                  </a:lnTo>
                  <a:lnTo>
                    <a:pt x="2513" y="1539"/>
                  </a:lnTo>
                  <a:lnTo>
                    <a:pt x="2506" y="1553"/>
                  </a:lnTo>
                  <a:lnTo>
                    <a:pt x="2499" y="1568"/>
                  </a:lnTo>
                  <a:lnTo>
                    <a:pt x="2493" y="1584"/>
                  </a:lnTo>
                  <a:lnTo>
                    <a:pt x="2487" y="1599"/>
                  </a:lnTo>
                  <a:lnTo>
                    <a:pt x="2482" y="1615"/>
                  </a:lnTo>
                  <a:lnTo>
                    <a:pt x="2477" y="1631"/>
                  </a:lnTo>
                  <a:lnTo>
                    <a:pt x="2473" y="1647"/>
                  </a:lnTo>
                  <a:lnTo>
                    <a:pt x="2470" y="1664"/>
                  </a:lnTo>
                  <a:lnTo>
                    <a:pt x="2467" y="1680"/>
                  </a:lnTo>
                  <a:lnTo>
                    <a:pt x="2465" y="1697"/>
                  </a:lnTo>
                  <a:lnTo>
                    <a:pt x="2463" y="1713"/>
                  </a:lnTo>
                  <a:lnTo>
                    <a:pt x="2462" y="1730"/>
                  </a:lnTo>
                  <a:lnTo>
                    <a:pt x="2462" y="1749"/>
                  </a:lnTo>
                  <a:lnTo>
                    <a:pt x="2462" y="8251"/>
                  </a:lnTo>
                  <a:lnTo>
                    <a:pt x="2462" y="8270"/>
                  </a:lnTo>
                  <a:lnTo>
                    <a:pt x="2463" y="8287"/>
                  </a:lnTo>
                  <a:lnTo>
                    <a:pt x="2465" y="8303"/>
                  </a:lnTo>
                  <a:lnTo>
                    <a:pt x="2467" y="8320"/>
                  </a:lnTo>
                  <a:lnTo>
                    <a:pt x="2470" y="8336"/>
                  </a:lnTo>
                  <a:lnTo>
                    <a:pt x="2473" y="8353"/>
                  </a:lnTo>
                  <a:lnTo>
                    <a:pt x="2477" y="8369"/>
                  </a:lnTo>
                  <a:lnTo>
                    <a:pt x="2482" y="8385"/>
                  </a:lnTo>
                  <a:lnTo>
                    <a:pt x="2487" y="8401"/>
                  </a:lnTo>
                  <a:lnTo>
                    <a:pt x="2493" y="8416"/>
                  </a:lnTo>
                  <a:lnTo>
                    <a:pt x="2499" y="8432"/>
                  </a:lnTo>
                  <a:lnTo>
                    <a:pt x="2506" y="8447"/>
                  </a:lnTo>
                  <a:lnTo>
                    <a:pt x="2513" y="8461"/>
                  </a:lnTo>
                  <a:lnTo>
                    <a:pt x="2521" y="8476"/>
                  </a:lnTo>
                  <a:lnTo>
                    <a:pt x="2530" y="8491"/>
                  </a:lnTo>
                  <a:lnTo>
                    <a:pt x="2539" y="8505"/>
                  </a:lnTo>
                  <a:lnTo>
                    <a:pt x="2549" y="8518"/>
                  </a:lnTo>
                  <a:lnTo>
                    <a:pt x="2559" y="8532"/>
                  </a:lnTo>
                  <a:lnTo>
                    <a:pt x="2570" y="8544"/>
                  </a:lnTo>
                  <a:lnTo>
                    <a:pt x="2581" y="8557"/>
                  </a:lnTo>
                  <a:lnTo>
                    <a:pt x="2593" y="8569"/>
                  </a:lnTo>
                  <a:lnTo>
                    <a:pt x="2605" y="8581"/>
                  </a:lnTo>
                  <a:lnTo>
                    <a:pt x="2617" y="8592"/>
                  </a:lnTo>
                  <a:lnTo>
                    <a:pt x="2630" y="8603"/>
                  </a:lnTo>
                  <a:lnTo>
                    <a:pt x="2644" y="8613"/>
                  </a:lnTo>
                  <a:lnTo>
                    <a:pt x="2657" y="8623"/>
                  </a:lnTo>
                  <a:lnTo>
                    <a:pt x="2672" y="8632"/>
                  </a:lnTo>
                  <a:lnTo>
                    <a:pt x="2685" y="8641"/>
                  </a:lnTo>
                  <a:lnTo>
                    <a:pt x="2699" y="8648"/>
                  </a:lnTo>
                  <a:lnTo>
                    <a:pt x="2714" y="8656"/>
                  </a:lnTo>
                  <a:lnTo>
                    <a:pt x="2730" y="8663"/>
                  </a:lnTo>
                  <a:lnTo>
                    <a:pt x="2745" y="8669"/>
                  </a:lnTo>
                  <a:lnTo>
                    <a:pt x="2761" y="8675"/>
                  </a:lnTo>
                  <a:lnTo>
                    <a:pt x="2776" y="8680"/>
                  </a:lnTo>
                  <a:lnTo>
                    <a:pt x="2793" y="8685"/>
                  </a:lnTo>
                  <a:lnTo>
                    <a:pt x="2809" y="8689"/>
                  </a:lnTo>
                  <a:lnTo>
                    <a:pt x="2825" y="8692"/>
                  </a:lnTo>
                  <a:lnTo>
                    <a:pt x="2842" y="8695"/>
                  </a:lnTo>
                  <a:lnTo>
                    <a:pt x="2858" y="8697"/>
                  </a:lnTo>
                  <a:lnTo>
                    <a:pt x="2875" y="8699"/>
                  </a:lnTo>
                  <a:lnTo>
                    <a:pt x="2892" y="8700"/>
                  </a:lnTo>
                  <a:lnTo>
                    <a:pt x="2911" y="8700"/>
                  </a:lnTo>
                  <a:lnTo>
                    <a:pt x="7089" y="8700"/>
                  </a:lnTo>
                  <a:lnTo>
                    <a:pt x="7108" y="8700"/>
                  </a:lnTo>
                  <a:lnTo>
                    <a:pt x="7125" y="8699"/>
                  </a:lnTo>
                  <a:lnTo>
                    <a:pt x="7142" y="8697"/>
                  </a:lnTo>
                  <a:lnTo>
                    <a:pt x="7158" y="8695"/>
                  </a:lnTo>
                  <a:lnTo>
                    <a:pt x="7175" y="8692"/>
                  </a:lnTo>
                  <a:lnTo>
                    <a:pt x="7191" y="8689"/>
                  </a:lnTo>
                  <a:lnTo>
                    <a:pt x="7207" y="8685"/>
                  </a:lnTo>
                  <a:lnTo>
                    <a:pt x="7224" y="8680"/>
                  </a:lnTo>
                  <a:lnTo>
                    <a:pt x="7239" y="8675"/>
                  </a:lnTo>
                  <a:lnTo>
                    <a:pt x="7255" y="8669"/>
                  </a:lnTo>
                  <a:lnTo>
                    <a:pt x="7270" y="8663"/>
                  </a:lnTo>
                  <a:lnTo>
                    <a:pt x="7286" y="8656"/>
                  </a:lnTo>
                  <a:lnTo>
                    <a:pt x="7301" y="8648"/>
                  </a:lnTo>
                  <a:lnTo>
                    <a:pt x="7315" y="8641"/>
                  </a:lnTo>
                  <a:lnTo>
                    <a:pt x="7328" y="8632"/>
                  </a:lnTo>
                  <a:lnTo>
                    <a:pt x="7343" y="8623"/>
                  </a:lnTo>
                  <a:lnTo>
                    <a:pt x="7356" y="8613"/>
                  </a:lnTo>
                  <a:lnTo>
                    <a:pt x="7370" y="8603"/>
                  </a:lnTo>
                  <a:lnTo>
                    <a:pt x="7383" y="8592"/>
                  </a:lnTo>
                  <a:lnTo>
                    <a:pt x="7395" y="8581"/>
                  </a:lnTo>
                  <a:lnTo>
                    <a:pt x="7407" y="8569"/>
                  </a:lnTo>
                  <a:lnTo>
                    <a:pt x="7419" y="8557"/>
                  </a:lnTo>
                  <a:lnTo>
                    <a:pt x="7430" y="8544"/>
                  </a:lnTo>
                  <a:lnTo>
                    <a:pt x="7441" y="8532"/>
                  </a:lnTo>
                  <a:lnTo>
                    <a:pt x="7451" y="8518"/>
                  </a:lnTo>
                  <a:lnTo>
                    <a:pt x="7461" y="8505"/>
                  </a:lnTo>
                  <a:lnTo>
                    <a:pt x="7470" y="8491"/>
                  </a:lnTo>
                  <a:lnTo>
                    <a:pt x="7479" y="8476"/>
                  </a:lnTo>
                  <a:lnTo>
                    <a:pt x="7487" y="8461"/>
                  </a:lnTo>
                  <a:lnTo>
                    <a:pt x="7494" y="8447"/>
                  </a:lnTo>
                  <a:lnTo>
                    <a:pt x="7501" y="8432"/>
                  </a:lnTo>
                  <a:lnTo>
                    <a:pt x="7507" y="8416"/>
                  </a:lnTo>
                  <a:lnTo>
                    <a:pt x="7513" y="8401"/>
                  </a:lnTo>
                  <a:lnTo>
                    <a:pt x="7518" y="8385"/>
                  </a:lnTo>
                  <a:lnTo>
                    <a:pt x="7523" y="8369"/>
                  </a:lnTo>
                  <a:lnTo>
                    <a:pt x="7527" y="8353"/>
                  </a:lnTo>
                  <a:lnTo>
                    <a:pt x="7530" y="8336"/>
                  </a:lnTo>
                  <a:lnTo>
                    <a:pt x="7533" y="8320"/>
                  </a:lnTo>
                  <a:lnTo>
                    <a:pt x="7535" y="8303"/>
                  </a:lnTo>
                  <a:lnTo>
                    <a:pt x="7537" y="8287"/>
                  </a:lnTo>
                  <a:lnTo>
                    <a:pt x="7538" y="8270"/>
                  </a:lnTo>
                  <a:lnTo>
                    <a:pt x="7538" y="8251"/>
                  </a:lnTo>
                  <a:lnTo>
                    <a:pt x="7538" y="1749"/>
                  </a:lnTo>
                  <a:lnTo>
                    <a:pt x="7538" y="1730"/>
                  </a:lnTo>
                  <a:lnTo>
                    <a:pt x="7537" y="1713"/>
                  </a:lnTo>
                  <a:lnTo>
                    <a:pt x="7535" y="1697"/>
                  </a:lnTo>
                  <a:lnTo>
                    <a:pt x="7533" y="1680"/>
                  </a:lnTo>
                  <a:lnTo>
                    <a:pt x="7530" y="1664"/>
                  </a:lnTo>
                  <a:lnTo>
                    <a:pt x="7527" y="1647"/>
                  </a:lnTo>
                  <a:lnTo>
                    <a:pt x="7523" y="1631"/>
                  </a:lnTo>
                  <a:lnTo>
                    <a:pt x="7518" y="1615"/>
                  </a:lnTo>
                  <a:lnTo>
                    <a:pt x="7513" y="1599"/>
                  </a:lnTo>
                  <a:lnTo>
                    <a:pt x="7507" y="1584"/>
                  </a:lnTo>
                  <a:lnTo>
                    <a:pt x="7501" y="1568"/>
                  </a:lnTo>
                  <a:lnTo>
                    <a:pt x="7494" y="1553"/>
                  </a:lnTo>
                  <a:lnTo>
                    <a:pt x="7487" y="1539"/>
                  </a:lnTo>
                  <a:lnTo>
                    <a:pt x="7479" y="1524"/>
                  </a:lnTo>
                  <a:lnTo>
                    <a:pt x="7470" y="1509"/>
                  </a:lnTo>
                  <a:lnTo>
                    <a:pt x="7461" y="1495"/>
                  </a:lnTo>
                  <a:lnTo>
                    <a:pt x="7451" y="1482"/>
                  </a:lnTo>
                  <a:lnTo>
                    <a:pt x="7441" y="1468"/>
                  </a:lnTo>
                  <a:lnTo>
                    <a:pt x="7430" y="1456"/>
                  </a:lnTo>
                  <a:lnTo>
                    <a:pt x="7419" y="1443"/>
                  </a:lnTo>
                  <a:lnTo>
                    <a:pt x="7407" y="1431"/>
                  </a:lnTo>
                  <a:lnTo>
                    <a:pt x="7395" y="1419"/>
                  </a:lnTo>
                  <a:lnTo>
                    <a:pt x="7383" y="1408"/>
                  </a:lnTo>
                  <a:lnTo>
                    <a:pt x="7370" y="1397"/>
                  </a:lnTo>
                  <a:lnTo>
                    <a:pt x="7356" y="1387"/>
                  </a:lnTo>
                  <a:lnTo>
                    <a:pt x="7343" y="1377"/>
                  </a:lnTo>
                  <a:lnTo>
                    <a:pt x="7328" y="1368"/>
                  </a:lnTo>
                  <a:lnTo>
                    <a:pt x="7315" y="1359"/>
                  </a:lnTo>
                  <a:lnTo>
                    <a:pt x="7301" y="1352"/>
                  </a:lnTo>
                  <a:lnTo>
                    <a:pt x="7286" y="1344"/>
                  </a:lnTo>
                  <a:lnTo>
                    <a:pt x="7270" y="1337"/>
                  </a:lnTo>
                  <a:lnTo>
                    <a:pt x="7255" y="1331"/>
                  </a:lnTo>
                  <a:lnTo>
                    <a:pt x="7239" y="1325"/>
                  </a:lnTo>
                  <a:lnTo>
                    <a:pt x="7224" y="1320"/>
                  </a:lnTo>
                  <a:lnTo>
                    <a:pt x="7207" y="1315"/>
                  </a:lnTo>
                  <a:lnTo>
                    <a:pt x="7191" y="1311"/>
                  </a:lnTo>
                  <a:lnTo>
                    <a:pt x="7175" y="1308"/>
                  </a:lnTo>
                  <a:lnTo>
                    <a:pt x="7158" y="1305"/>
                  </a:lnTo>
                  <a:lnTo>
                    <a:pt x="7142" y="1303"/>
                  </a:lnTo>
                  <a:lnTo>
                    <a:pt x="7125" y="1301"/>
                  </a:lnTo>
                  <a:close/>
                  <a:moveTo>
                    <a:pt x="3231" y="1830"/>
                  </a:moveTo>
                  <a:lnTo>
                    <a:pt x="3240" y="1829"/>
                  </a:lnTo>
                  <a:lnTo>
                    <a:pt x="3245" y="1829"/>
                  </a:lnTo>
                  <a:lnTo>
                    <a:pt x="3254" y="1829"/>
                  </a:lnTo>
                  <a:lnTo>
                    <a:pt x="3257" y="1829"/>
                  </a:lnTo>
                  <a:lnTo>
                    <a:pt x="6743" y="1829"/>
                  </a:lnTo>
                  <a:lnTo>
                    <a:pt x="6746" y="1829"/>
                  </a:lnTo>
                  <a:lnTo>
                    <a:pt x="6755" y="1829"/>
                  </a:lnTo>
                  <a:lnTo>
                    <a:pt x="6760" y="1829"/>
                  </a:lnTo>
                  <a:lnTo>
                    <a:pt x="6769" y="1830"/>
                  </a:lnTo>
                  <a:lnTo>
                    <a:pt x="6775" y="1830"/>
                  </a:lnTo>
                  <a:lnTo>
                    <a:pt x="6783" y="1831"/>
                  </a:lnTo>
                  <a:lnTo>
                    <a:pt x="6789" y="1832"/>
                  </a:lnTo>
                  <a:lnTo>
                    <a:pt x="6798" y="1833"/>
                  </a:lnTo>
                  <a:lnTo>
                    <a:pt x="6803" y="1834"/>
                  </a:lnTo>
                  <a:lnTo>
                    <a:pt x="6812" y="1835"/>
                  </a:lnTo>
                  <a:lnTo>
                    <a:pt x="6817" y="1836"/>
                  </a:lnTo>
                  <a:lnTo>
                    <a:pt x="6826" y="1838"/>
                  </a:lnTo>
                  <a:lnTo>
                    <a:pt x="6831" y="1840"/>
                  </a:lnTo>
                  <a:lnTo>
                    <a:pt x="6840" y="1842"/>
                  </a:lnTo>
                  <a:lnTo>
                    <a:pt x="6845" y="1843"/>
                  </a:lnTo>
                  <a:lnTo>
                    <a:pt x="6854" y="1846"/>
                  </a:lnTo>
                  <a:lnTo>
                    <a:pt x="6859" y="1847"/>
                  </a:lnTo>
                  <a:lnTo>
                    <a:pt x="6867" y="1850"/>
                  </a:lnTo>
                  <a:lnTo>
                    <a:pt x="6873" y="1852"/>
                  </a:lnTo>
                  <a:lnTo>
                    <a:pt x="6881" y="1855"/>
                  </a:lnTo>
                  <a:lnTo>
                    <a:pt x="6886" y="1857"/>
                  </a:lnTo>
                  <a:lnTo>
                    <a:pt x="6894" y="1861"/>
                  </a:lnTo>
                  <a:lnTo>
                    <a:pt x="6900" y="1863"/>
                  </a:lnTo>
                  <a:lnTo>
                    <a:pt x="6908" y="1867"/>
                  </a:lnTo>
                  <a:lnTo>
                    <a:pt x="6913" y="1870"/>
                  </a:lnTo>
                  <a:lnTo>
                    <a:pt x="6921" y="1874"/>
                  </a:lnTo>
                  <a:lnTo>
                    <a:pt x="6926" y="1876"/>
                  </a:lnTo>
                  <a:lnTo>
                    <a:pt x="6934" y="1881"/>
                  </a:lnTo>
                  <a:lnTo>
                    <a:pt x="6936" y="1882"/>
                  </a:lnTo>
                  <a:lnTo>
                    <a:pt x="6943" y="1887"/>
                  </a:lnTo>
                  <a:lnTo>
                    <a:pt x="6948" y="1890"/>
                  </a:lnTo>
                  <a:lnTo>
                    <a:pt x="6955" y="1894"/>
                  </a:lnTo>
                  <a:lnTo>
                    <a:pt x="6960" y="1898"/>
                  </a:lnTo>
                  <a:lnTo>
                    <a:pt x="6967" y="1903"/>
                  </a:lnTo>
                  <a:lnTo>
                    <a:pt x="6972" y="1906"/>
                  </a:lnTo>
                  <a:lnTo>
                    <a:pt x="6979" y="1911"/>
                  </a:lnTo>
                  <a:lnTo>
                    <a:pt x="6983" y="1915"/>
                  </a:lnTo>
                  <a:lnTo>
                    <a:pt x="6990" y="1920"/>
                  </a:lnTo>
                  <a:lnTo>
                    <a:pt x="6994" y="1924"/>
                  </a:lnTo>
                  <a:lnTo>
                    <a:pt x="7000" y="1930"/>
                  </a:lnTo>
                  <a:lnTo>
                    <a:pt x="7005" y="1933"/>
                  </a:lnTo>
                  <a:lnTo>
                    <a:pt x="7011" y="1939"/>
                  </a:lnTo>
                  <a:lnTo>
                    <a:pt x="7015" y="1943"/>
                  </a:lnTo>
                  <a:lnTo>
                    <a:pt x="7021" y="1950"/>
                  </a:lnTo>
                  <a:lnTo>
                    <a:pt x="7025" y="1954"/>
                  </a:lnTo>
                  <a:lnTo>
                    <a:pt x="7030" y="1960"/>
                  </a:lnTo>
                  <a:lnTo>
                    <a:pt x="7034" y="1964"/>
                  </a:lnTo>
                  <a:lnTo>
                    <a:pt x="7040" y="1971"/>
                  </a:lnTo>
                  <a:lnTo>
                    <a:pt x="7043" y="1976"/>
                  </a:lnTo>
                  <a:lnTo>
                    <a:pt x="7048" y="1982"/>
                  </a:lnTo>
                  <a:lnTo>
                    <a:pt x="7052" y="1987"/>
                  </a:lnTo>
                  <a:lnTo>
                    <a:pt x="7057" y="1994"/>
                  </a:lnTo>
                  <a:lnTo>
                    <a:pt x="7060" y="1999"/>
                  </a:lnTo>
                  <a:lnTo>
                    <a:pt x="7065" y="2006"/>
                  </a:lnTo>
                  <a:lnTo>
                    <a:pt x="7068" y="2011"/>
                  </a:lnTo>
                  <a:lnTo>
                    <a:pt x="7072" y="2018"/>
                  </a:lnTo>
                  <a:lnTo>
                    <a:pt x="7076" y="2024"/>
                  </a:lnTo>
                  <a:lnTo>
                    <a:pt x="7080" y="2032"/>
                  </a:lnTo>
                  <a:lnTo>
                    <a:pt x="7082" y="2036"/>
                  </a:lnTo>
                  <a:lnTo>
                    <a:pt x="7086" y="2044"/>
                  </a:lnTo>
                  <a:lnTo>
                    <a:pt x="7088" y="2049"/>
                  </a:lnTo>
                  <a:lnTo>
                    <a:pt x="7092" y="2057"/>
                  </a:lnTo>
                  <a:lnTo>
                    <a:pt x="7094" y="2062"/>
                  </a:lnTo>
                  <a:lnTo>
                    <a:pt x="7098" y="2070"/>
                  </a:lnTo>
                  <a:lnTo>
                    <a:pt x="7100" y="2075"/>
                  </a:lnTo>
                  <a:lnTo>
                    <a:pt x="7103" y="2083"/>
                  </a:lnTo>
                  <a:lnTo>
                    <a:pt x="7104" y="2088"/>
                  </a:lnTo>
                  <a:lnTo>
                    <a:pt x="7107" y="2097"/>
                  </a:lnTo>
                  <a:lnTo>
                    <a:pt x="7109" y="2102"/>
                  </a:lnTo>
                  <a:lnTo>
                    <a:pt x="7111" y="2110"/>
                  </a:lnTo>
                  <a:lnTo>
                    <a:pt x="7113" y="2115"/>
                  </a:lnTo>
                  <a:lnTo>
                    <a:pt x="7115" y="2124"/>
                  </a:lnTo>
                  <a:lnTo>
                    <a:pt x="7116" y="2129"/>
                  </a:lnTo>
                  <a:lnTo>
                    <a:pt x="7118" y="2138"/>
                  </a:lnTo>
                  <a:lnTo>
                    <a:pt x="7119" y="2143"/>
                  </a:lnTo>
                  <a:lnTo>
                    <a:pt x="7120" y="2152"/>
                  </a:lnTo>
                  <a:lnTo>
                    <a:pt x="7121" y="2157"/>
                  </a:lnTo>
                  <a:lnTo>
                    <a:pt x="7122" y="2166"/>
                  </a:lnTo>
                  <a:lnTo>
                    <a:pt x="7123" y="2172"/>
                  </a:lnTo>
                  <a:lnTo>
                    <a:pt x="7124" y="2180"/>
                  </a:lnTo>
                  <a:lnTo>
                    <a:pt x="7124" y="2186"/>
                  </a:lnTo>
                  <a:lnTo>
                    <a:pt x="7125" y="2195"/>
                  </a:lnTo>
                  <a:lnTo>
                    <a:pt x="7125" y="2200"/>
                  </a:lnTo>
                  <a:lnTo>
                    <a:pt x="7125" y="2209"/>
                  </a:lnTo>
                  <a:lnTo>
                    <a:pt x="7125" y="2212"/>
                  </a:lnTo>
                  <a:lnTo>
                    <a:pt x="7125" y="3374"/>
                  </a:lnTo>
                  <a:lnTo>
                    <a:pt x="7125" y="3377"/>
                  </a:lnTo>
                  <a:lnTo>
                    <a:pt x="7125" y="3386"/>
                  </a:lnTo>
                  <a:lnTo>
                    <a:pt x="7125" y="3391"/>
                  </a:lnTo>
                  <a:lnTo>
                    <a:pt x="7124" y="3400"/>
                  </a:lnTo>
                  <a:lnTo>
                    <a:pt x="7124" y="3406"/>
                  </a:lnTo>
                  <a:lnTo>
                    <a:pt x="7123" y="3414"/>
                  </a:lnTo>
                  <a:lnTo>
                    <a:pt x="7122" y="3420"/>
                  </a:lnTo>
                  <a:lnTo>
                    <a:pt x="7121" y="3428"/>
                  </a:lnTo>
                  <a:lnTo>
                    <a:pt x="7120" y="3434"/>
                  </a:lnTo>
                  <a:lnTo>
                    <a:pt x="7119" y="3442"/>
                  </a:lnTo>
                  <a:lnTo>
                    <a:pt x="7118" y="3448"/>
                  </a:lnTo>
                  <a:lnTo>
                    <a:pt x="7116" y="3456"/>
                  </a:lnTo>
                  <a:lnTo>
                    <a:pt x="7115" y="3461"/>
                  </a:lnTo>
                  <a:lnTo>
                    <a:pt x="7113" y="3470"/>
                  </a:lnTo>
                  <a:lnTo>
                    <a:pt x="7111" y="3475"/>
                  </a:lnTo>
                  <a:lnTo>
                    <a:pt x="7109" y="3483"/>
                  </a:lnTo>
                  <a:lnTo>
                    <a:pt x="7107" y="3489"/>
                  </a:lnTo>
                  <a:lnTo>
                    <a:pt x="7104" y="3497"/>
                  </a:lnTo>
                  <a:lnTo>
                    <a:pt x="7103" y="3502"/>
                  </a:lnTo>
                  <a:lnTo>
                    <a:pt x="7100" y="3510"/>
                  </a:lnTo>
                  <a:lnTo>
                    <a:pt x="7098" y="3515"/>
                  </a:lnTo>
                  <a:lnTo>
                    <a:pt x="7095" y="3523"/>
                  </a:lnTo>
                  <a:lnTo>
                    <a:pt x="7092" y="3528"/>
                  </a:lnTo>
                  <a:lnTo>
                    <a:pt x="7089" y="3536"/>
                  </a:lnTo>
                  <a:lnTo>
                    <a:pt x="7087" y="3540"/>
                  </a:lnTo>
                  <a:lnTo>
                    <a:pt x="7083" y="3548"/>
                  </a:lnTo>
                  <a:lnTo>
                    <a:pt x="7080" y="3553"/>
                  </a:lnTo>
                  <a:lnTo>
                    <a:pt x="7076" y="3561"/>
                  </a:lnTo>
                  <a:lnTo>
                    <a:pt x="7071" y="3569"/>
                  </a:lnTo>
                  <a:lnTo>
                    <a:pt x="7067" y="3577"/>
                  </a:lnTo>
                  <a:lnTo>
                    <a:pt x="7064" y="3581"/>
                  </a:lnTo>
                  <a:lnTo>
                    <a:pt x="7059" y="3588"/>
                  </a:lnTo>
                  <a:lnTo>
                    <a:pt x="7056" y="3593"/>
                  </a:lnTo>
                  <a:lnTo>
                    <a:pt x="7051" y="3600"/>
                  </a:lnTo>
                  <a:lnTo>
                    <a:pt x="7048" y="3604"/>
                  </a:lnTo>
                  <a:lnTo>
                    <a:pt x="7042" y="3611"/>
                  </a:lnTo>
                  <a:lnTo>
                    <a:pt x="7039" y="3615"/>
                  </a:lnTo>
                  <a:lnTo>
                    <a:pt x="7033" y="3621"/>
                  </a:lnTo>
                  <a:lnTo>
                    <a:pt x="7030" y="3625"/>
                  </a:lnTo>
                  <a:lnTo>
                    <a:pt x="7024" y="3632"/>
                  </a:lnTo>
                  <a:lnTo>
                    <a:pt x="7021" y="3636"/>
                  </a:lnTo>
                  <a:lnTo>
                    <a:pt x="7015" y="3642"/>
                  </a:lnTo>
                  <a:lnTo>
                    <a:pt x="7011" y="3646"/>
                  </a:lnTo>
                  <a:lnTo>
                    <a:pt x="7005" y="3652"/>
                  </a:lnTo>
                  <a:lnTo>
                    <a:pt x="7001" y="3655"/>
                  </a:lnTo>
                  <a:lnTo>
                    <a:pt x="6994" y="3661"/>
                  </a:lnTo>
                  <a:lnTo>
                    <a:pt x="6990" y="3664"/>
                  </a:lnTo>
                  <a:lnTo>
                    <a:pt x="6984" y="3670"/>
                  </a:lnTo>
                  <a:lnTo>
                    <a:pt x="6980" y="3673"/>
                  </a:lnTo>
                  <a:lnTo>
                    <a:pt x="6973" y="3679"/>
                  </a:lnTo>
                  <a:lnTo>
                    <a:pt x="6969" y="3682"/>
                  </a:lnTo>
                  <a:lnTo>
                    <a:pt x="6962" y="3687"/>
                  </a:lnTo>
                  <a:lnTo>
                    <a:pt x="6957" y="3690"/>
                  </a:lnTo>
                  <a:lnTo>
                    <a:pt x="6950" y="3695"/>
                  </a:lnTo>
                  <a:lnTo>
                    <a:pt x="6946" y="3698"/>
                  </a:lnTo>
                  <a:lnTo>
                    <a:pt x="6938" y="3702"/>
                  </a:lnTo>
                  <a:lnTo>
                    <a:pt x="6931" y="3707"/>
                  </a:lnTo>
                  <a:lnTo>
                    <a:pt x="6923" y="3711"/>
                  </a:lnTo>
                  <a:lnTo>
                    <a:pt x="6918" y="3713"/>
                  </a:lnTo>
                  <a:lnTo>
                    <a:pt x="6911" y="3717"/>
                  </a:lnTo>
                  <a:lnTo>
                    <a:pt x="6906" y="3720"/>
                  </a:lnTo>
                  <a:lnTo>
                    <a:pt x="6898" y="3723"/>
                  </a:lnTo>
                  <a:lnTo>
                    <a:pt x="6893" y="3725"/>
                  </a:lnTo>
                  <a:lnTo>
                    <a:pt x="6885" y="3729"/>
                  </a:lnTo>
                  <a:lnTo>
                    <a:pt x="6879" y="3731"/>
                  </a:lnTo>
                  <a:lnTo>
                    <a:pt x="6871" y="3734"/>
                  </a:lnTo>
                  <a:lnTo>
                    <a:pt x="6866" y="3735"/>
                  </a:lnTo>
                  <a:lnTo>
                    <a:pt x="6858" y="3738"/>
                  </a:lnTo>
                  <a:lnTo>
                    <a:pt x="6853" y="3740"/>
                  </a:lnTo>
                  <a:lnTo>
                    <a:pt x="6844" y="3742"/>
                  </a:lnTo>
                  <a:lnTo>
                    <a:pt x="6839" y="3744"/>
                  </a:lnTo>
                  <a:lnTo>
                    <a:pt x="6831" y="3746"/>
                  </a:lnTo>
                  <a:lnTo>
                    <a:pt x="6825" y="3747"/>
                  </a:lnTo>
                  <a:lnTo>
                    <a:pt x="6817" y="3749"/>
                  </a:lnTo>
                  <a:lnTo>
                    <a:pt x="6811" y="3750"/>
                  </a:lnTo>
                  <a:lnTo>
                    <a:pt x="6803" y="3751"/>
                  </a:lnTo>
                  <a:lnTo>
                    <a:pt x="6797" y="3752"/>
                  </a:lnTo>
                  <a:lnTo>
                    <a:pt x="6789" y="3753"/>
                  </a:lnTo>
                  <a:lnTo>
                    <a:pt x="6783" y="3754"/>
                  </a:lnTo>
                  <a:lnTo>
                    <a:pt x="6775" y="3755"/>
                  </a:lnTo>
                  <a:lnTo>
                    <a:pt x="6769" y="3755"/>
                  </a:lnTo>
                  <a:lnTo>
                    <a:pt x="6760" y="3756"/>
                  </a:lnTo>
                  <a:lnTo>
                    <a:pt x="6755" y="3756"/>
                  </a:lnTo>
                  <a:lnTo>
                    <a:pt x="6746" y="3756"/>
                  </a:lnTo>
                  <a:lnTo>
                    <a:pt x="6743" y="3756"/>
                  </a:lnTo>
                  <a:lnTo>
                    <a:pt x="3257" y="3756"/>
                  </a:lnTo>
                  <a:lnTo>
                    <a:pt x="3254" y="3756"/>
                  </a:lnTo>
                  <a:lnTo>
                    <a:pt x="3245" y="3756"/>
                  </a:lnTo>
                  <a:lnTo>
                    <a:pt x="3240" y="3756"/>
                  </a:lnTo>
                  <a:lnTo>
                    <a:pt x="3231" y="3755"/>
                  </a:lnTo>
                  <a:lnTo>
                    <a:pt x="3225" y="3755"/>
                  </a:lnTo>
                  <a:lnTo>
                    <a:pt x="3217" y="3754"/>
                  </a:lnTo>
                  <a:lnTo>
                    <a:pt x="3211" y="3753"/>
                  </a:lnTo>
                  <a:lnTo>
                    <a:pt x="3203" y="3752"/>
                  </a:lnTo>
                  <a:lnTo>
                    <a:pt x="3197" y="3751"/>
                  </a:lnTo>
                  <a:lnTo>
                    <a:pt x="3189" y="3750"/>
                  </a:lnTo>
                  <a:lnTo>
                    <a:pt x="3183" y="3749"/>
                  </a:lnTo>
                  <a:lnTo>
                    <a:pt x="3175" y="3747"/>
                  </a:lnTo>
                  <a:lnTo>
                    <a:pt x="3169" y="3746"/>
                  </a:lnTo>
                  <a:lnTo>
                    <a:pt x="3161" y="3744"/>
                  </a:lnTo>
                  <a:lnTo>
                    <a:pt x="3156" y="3742"/>
                  </a:lnTo>
                  <a:lnTo>
                    <a:pt x="3147" y="3740"/>
                  </a:lnTo>
                  <a:lnTo>
                    <a:pt x="3142" y="3738"/>
                  </a:lnTo>
                  <a:lnTo>
                    <a:pt x="3134" y="3735"/>
                  </a:lnTo>
                  <a:lnTo>
                    <a:pt x="3129" y="3734"/>
                  </a:lnTo>
                  <a:lnTo>
                    <a:pt x="3121" y="3731"/>
                  </a:lnTo>
                  <a:lnTo>
                    <a:pt x="3115" y="3729"/>
                  </a:lnTo>
                  <a:lnTo>
                    <a:pt x="3107" y="3725"/>
                  </a:lnTo>
                  <a:lnTo>
                    <a:pt x="3102" y="3723"/>
                  </a:lnTo>
                  <a:lnTo>
                    <a:pt x="3094" y="3720"/>
                  </a:lnTo>
                  <a:lnTo>
                    <a:pt x="3089" y="3717"/>
                  </a:lnTo>
                  <a:lnTo>
                    <a:pt x="3082" y="3713"/>
                  </a:lnTo>
                  <a:lnTo>
                    <a:pt x="3077" y="3711"/>
                  </a:lnTo>
                  <a:lnTo>
                    <a:pt x="3069" y="3707"/>
                  </a:lnTo>
                  <a:lnTo>
                    <a:pt x="3062" y="3702"/>
                  </a:lnTo>
                  <a:lnTo>
                    <a:pt x="3054" y="3698"/>
                  </a:lnTo>
                  <a:lnTo>
                    <a:pt x="3050" y="3695"/>
                  </a:lnTo>
                  <a:lnTo>
                    <a:pt x="3043" y="3690"/>
                  </a:lnTo>
                  <a:lnTo>
                    <a:pt x="3038" y="3687"/>
                  </a:lnTo>
                  <a:lnTo>
                    <a:pt x="3031" y="3682"/>
                  </a:lnTo>
                  <a:lnTo>
                    <a:pt x="3027" y="3679"/>
                  </a:lnTo>
                  <a:lnTo>
                    <a:pt x="3020" y="3673"/>
                  </a:lnTo>
                  <a:lnTo>
                    <a:pt x="3016" y="3670"/>
                  </a:lnTo>
                  <a:lnTo>
                    <a:pt x="3010" y="3664"/>
                  </a:lnTo>
                  <a:lnTo>
                    <a:pt x="3006" y="3661"/>
                  </a:lnTo>
                  <a:lnTo>
                    <a:pt x="2999" y="3655"/>
                  </a:lnTo>
                  <a:lnTo>
                    <a:pt x="2995" y="3652"/>
                  </a:lnTo>
                  <a:lnTo>
                    <a:pt x="2989" y="3646"/>
                  </a:lnTo>
                  <a:lnTo>
                    <a:pt x="2985" y="3642"/>
                  </a:lnTo>
                  <a:lnTo>
                    <a:pt x="2979" y="3636"/>
                  </a:lnTo>
                  <a:lnTo>
                    <a:pt x="2976" y="3632"/>
                  </a:lnTo>
                  <a:lnTo>
                    <a:pt x="2970" y="3625"/>
                  </a:lnTo>
                  <a:lnTo>
                    <a:pt x="2967" y="3621"/>
                  </a:lnTo>
                  <a:lnTo>
                    <a:pt x="2961" y="3615"/>
                  </a:lnTo>
                  <a:lnTo>
                    <a:pt x="2958" y="3611"/>
                  </a:lnTo>
                  <a:lnTo>
                    <a:pt x="2952" y="3604"/>
                  </a:lnTo>
                  <a:lnTo>
                    <a:pt x="2949" y="3600"/>
                  </a:lnTo>
                  <a:lnTo>
                    <a:pt x="2944" y="3593"/>
                  </a:lnTo>
                  <a:lnTo>
                    <a:pt x="2941" y="3588"/>
                  </a:lnTo>
                  <a:lnTo>
                    <a:pt x="2936" y="3581"/>
                  </a:lnTo>
                  <a:lnTo>
                    <a:pt x="2933" y="3577"/>
                  </a:lnTo>
                  <a:lnTo>
                    <a:pt x="2929" y="3569"/>
                  </a:lnTo>
                  <a:lnTo>
                    <a:pt x="2924" y="3561"/>
                  </a:lnTo>
                  <a:lnTo>
                    <a:pt x="2920" y="3553"/>
                  </a:lnTo>
                  <a:lnTo>
                    <a:pt x="2917" y="3548"/>
                  </a:lnTo>
                  <a:lnTo>
                    <a:pt x="2913" y="3540"/>
                  </a:lnTo>
                  <a:lnTo>
                    <a:pt x="2911" y="3536"/>
                  </a:lnTo>
                  <a:lnTo>
                    <a:pt x="2908" y="3528"/>
                  </a:lnTo>
                  <a:lnTo>
                    <a:pt x="2905" y="3523"/>
                  </a:lnTo>
                  <a:lnTo>
                    <a:pt x="2902" y="3515"/>
                  </a:lnTo>
                  <a:lnTo>
                    <a:pt x="2900" y="3510"/>
                  </a:lnTo>
                  <a:lnTo>
                    <a:pt x="2897" y="3502"/>
                  </a:lnTo>
                  <a:lnTo>
                    <a:pt x="2896" y="3497"/>
                  </a:lnTo>
                  <a:lnTo>
                    <a:pt x="2893" y="3489"/>
                  </a:lnTo>
                  <a:lnTo>
                    <a:pt x="2891" y="3483"/>
                  </a:lnTo>
                  <a:lnTo>
                    <a:pt x="2889" y="3475"/>
                  </a:lnTo>
                  <a:lnTo>
                    <a:pt x="2887" y="3470"/>
                  </a:lnTo>
                  <a:lnTo>
                    <a:pt x="2885" y="3461"/>
                  </a:lnTo>
                  <a:lnTo>
                    <a:pt x="2884" y="3456"/>
                  </a:lnTo>
                  <a:lnTo>
                    <a:pt x="2882" y="3448"/>
                  </a:lnTo>
                  <a:lnTo>
                    <a:pt x="2881" y="3442"/>
                  </a:lnTo>
                  <a:lnTo>
                    <a:pt x="2880" y="3434"/>
                  </a:lnTo>
                  <a:lnTo>
                    <a:pt x="2879" y="3428"/>
                  </a:lnTo>
                  <a:lnTo>
                    <a:pt x="2878" y="3420"/>
                  </a:lnTo>
                  <a:lnTo>
                    <a:pt x="2877" y="3414"/>
                  </a:lnTo>
                  <a:lnTo>
                    <a:pt x="2876" y="3406"/>
                  </a:lnTo>
                  <a:lnTo>
                    <a:pt x="2876" y="3400"/>
                  </a:lnTo>
                  <a:lnTo>
                    <a:pt x="2875" y="3391"/>
                  </a:lnTo>
                  <a:lnTo>
                    <a:pt x="2875" y="3386"/>
                  </a:lnTo>
                  <a:lnTo>
                    <a:pt x="2875" y="3377"/>
                  </a:lnTo>
                  <a:lnTo>
                    <a:pt x="2875" y="3374"/>
                  </a:lnTo>
                  <a:lnTo>
                    <a:pt x="2875" y="2212"/>
                  </a:lnTo>
                  <a:lnTo>
                    <a:pt x="2875" y="2209"/>
                  </a:lnTo>
                  <a:lnTo>
                    <a:pt x="2875" y="2200"/>
                  </a:lnTo>
                  <a:lnTo>
                    <a:pt x="2875" y="2195"/>
                  </a:lnTo>
                  <a:lnTo>
                    <a:pt x="2876" y="2186"/>
                  </a:lnTo>
                  <a:lnTo>
                    <a:pt x="2876" y="2180"/>
                  </a:lnTo>
                  <a:lnTo>
                    <a:pt x="2877" y="2172"/>
                  </a:lnTo>
                  <a:lnTo>
                    <a:pt x="2878" y="2166"/>
                  </a:lnTo>
                  <a:lnTo>
                    <a:pt x="2879" y="2157"/>
                  </a:lnTo>
                  <a:lnTo>
                    <a:pt x="2880" y="2152"/>
                  </a:lnTo>
                  <a:lnTo>
                    <a:pt x="2881" y="2143"/>
                  </a:lnTo>
                  <a:lnTo>
                    <a:pt x="2882" y="2138"/>
                  </a:lnTo>
                  <a:lnTo>
                    <a:pt x="2884" y="2129"/>
                  </a:lnTo>
                  <a:lnTo>
                    <a:pt x="2885" y="2124"/>
                  </a:lnTo>
                  <a:lnTo>
                    <a:pt x="2887" y="2115"/>
                  </a:lnTo>
                  <a:lnTo>
                    <a:pt x="2889" y="2110"/>
                  </a:lnTo>
                  <a:lnTo>
                    <a:pt x="2891" y="2102"/>
                  </a:lnTo>
                  <a:lnTo>
                    <a:pt x="2893" y="2097"/>
                  </a:lnTo>
                  <a:lnTo>
                    <a:pt x="2896" y="2088"/>
                  </a:lnTo>
                  <a:lnTo>
                    <a:pt x="2897" y="2083"/>
                  </a:lnTo>
                  <a:lnTo>
                    <a:pt x="2900" y="2075"/>
                  </a:lnTo>
                  <a:lnTo>
                    <a:pt x="2902" y="2070"/>
                  </a:lnTo>
                  <a:lnTo>
                    <a:pt x="2906" y="2062"/>
                  </a:lnTo>
                  <a:lnTo>
                    <a:pt x="2908" y="2057"/>
                  </a:lnTo>
                  <a:lnTo>
                    <a:pt x="2912" y="2049"/>
                  </a:lnTo>
                  <a:lnTo>
                    <a:pt x="2914" y="2044"/>
                  </a:lnTo>
                  <a:lnTo>
                    <a:pt x="2918" y="2036"/>
                  </a:lnTo>
                  <a:lnTo>
                    <a:pt x="2920" y="2032"/>
                  </a:lnTo>
                  <a:lnTo>
                    <a:pt x="2924" y="2024"/>
                  </a:lnTo>
                  <a:lnTo>
                    <a:pt x="2928" y="2018"/>
                  </a:lnTo>
                  <a:lnTo>
                    <a:pt x="2932" y="2011"/>
                  </a:lnTo>
                  <a:lnTo>
                    <a:pt x="2935" y="2006"/>
                  </a:lnTo>
                  <a:lnTo>
                    <a:pt x="2940" y="1999"/>
                  </a:lnTo>
                  <a:lnTo>
                    <a:pt x="2943" y="1994"/>
                  </a:lnTo>
                  <a:lnTo>
                    <a:pt x="2948" y="1987"/>
                  </a:lnTo>
                  <a:lnTo>
                    <a:pt x="2952" y="1982"/>
                  </a:lnTo>
                  <a:lnTo>
                    <a:pt x="2957" y="1976"/>
                  </a:lnTo>
                  <a:lnTo>
                    <a:pt x="2960" y="1971"/>
                  </a:lnTo>
                  <a:lnTo>
                    <a:pt x="2966" y="1964"/>
                  </a:lnTo>
                  <a:lnTo>
                    <a:pt x="2970" y="1960"/>
                  </a:lnTo>
                  <a:lnTo>
                    <a:pt x="2975" y="1954"/>
                  </a:lnTo>
                  <a:lnTo>
                    <a:pt x="2979" y="1950"/>
                  </a:lnTo>
                  <a:lnTo>
                    <a:pt x="2985" y="1943"/>
                  </a:lnTo>
                  <a:lnTo>
                    <a:pt x="2989" y="1939"/>
                  </a:lnTo>
                  <a:lnTo>
                    <a:pt x="2995" y="1933"/>
                  </a:lnTo>
                  <a:lnTo>
                    <a:pt x="3000" y="1930"/>
                  </a:lnTo>
                  <a:lnTo>
                    <a:pt x="3006" y="1924"/>
                  </a:lnTo>
                  <a:lnTo>
                    <a:pt x="3010" y="1920"/>
                  </a:lnTo>
                  <a:lnTo>
                    <a:pt x="3017" y="1915"/>
                  </a:lnTo>
                  <a:lnTo>
                    <a:pt x="3021" y="1911"/>
                  </a:lnTo>
                  <a:lnTo>
                    <a:pt x="3028" y="1906"/>
                  </a:lnTo>
                  <a:lnTo>
                    <a:pt x="3033" y="1903"/>
                  </a:lnTo>
                  <a:lnTo>
                    <a:pt x="3040" y="1898"/>
                  </a:lnTo>
                  <a:lnTo>
                    <a:pt x="3045" y="1894"/>
                  </a:lnTo>
                  <a:lnTo>
                    <a:pt x="3052" y="1890"/>
                  </a:lnTo>
                  <a:lnTo>
                    <a:pt x="3057" y="1887"/>
                  </a:lnTo>
                  <a:lnTo>
                    <a:pt x="3064" y="1882"/>
                  </a:lnTo>
                  <a:lnTo>
                    <a:pt x="3066" y="1881"/>
                  </a:lnTo>
                  <a:lnTo>
                    <a:pt x="3074" y="1876"/>
                  </a:lnTo>
                  <a:lnTo>
                    <a:pt x="3079" y="1874"/>
                  </a:lnTo>
                  <a:lnTo>
                    <a:pt x="3087" y="1870"/>
                  </a:lnTo>
                  <a:lnTo>
                    <a:pt x="3092" y="1867"/>
                  </a:lnTo>
                  <a:lnTo>
                    <a:pt x="3100" y="1863"/>
                  </a:lnTo>
                  <a:lnTo>
                    <a:pt x="3106" y="1861"/>
                  </a:lnTo>
                  <a:lnTo>
                    <a:pt x="3114" y="1857"/>
                  </a:lnTo>
                  <a:lnTo>
                    <a:pt x="3119" y="1855"/>
                  </a:lnTo>
                  <a:lnTo>
                    <a:pt x="3127" y="1852"/>
                  </a:lnTo>
                  <a:lnTo>
                    <a:pt x="3133" y="1850"/>
                  </a:lnTo>
                  <a:lnTo>
                    <a:pt x="3141" y="1847"/>
                  </a:lnTo>
                  <a:lnTo>
                    <a:pt x="3146" y="1846"/>
                  </a:lnTo>
                  <a:lnTo>
                    <a:pt x="3155" y="1843"/>
                  </a:lnTo>
                  <a:lnTo>
                    <a:pt x="3160" y="1842"/>
                  </a:lnTo>
                  <a:lnTo>
                    <a:pt x="3169" y="1840"/>
                  </a:lnTo>
                  <a:lnTo>
                    <a:pt x="3174" y="1838"/>
                  </a:lnTo>
                  <a:lnTo>
                    <a:pt x="3183" y="1836"/>
                  </a:lnTo>
                  <a:lnTo>
                    <a:pt x="3188" y="1835"/>
                  </a:lnTo>
                  <a:lnTo>
                    <a:pt x="3197" y="1834"/>
                  </a:lnTo>
                  <a:lnTo>
                    <a:pt x="3202" y="1833"/>
                  </a:lnTo>
                  <a:lnTo>
                    <a:pt x="3211" y="1832"/>
                  </a:lnTo>
                  <a:lnTo>
                    <a:pt x="3217" y="1831"/>
                  </a:lnTo>
                  <a:lnTo>
                    <a:pt x="3225" y="1830"/>
                  </a:lnTo>
                  <a:lnTo>
                    <a:pt x="3231" y="1830"/>
                  </a:lnTo>
                  <a:close/>
                  <a:moveTo>
                    <a:pt x="6749" y="2129"/>
                  </a:moveTo>
                  <a:lnTo>
                    <a:pt x="6746" y="2129"/>
                  </a:lnTo>
                  <a:lnTo>
                    <a:pt x="6742" y="2129"/>
                  </a:lnTo>
                  <a:lnTo>
                    <a:pt x="3258" y="2129"/>
                  </a:lnTo>
                  <a:lnTo>
                    <a:pt x="3254" y="2129"/>
                  </a:lnTo>
                  <a:lnTo>
                    <a:pt x="3251" y="2129"/>
                  </a:lnTo>
                  <a:lnTo>
                    <a:pt x="3249" y="2130"/>
                  </a:lnTo>
                  <a:lnTo>
                    <a:pt x="3246" y="2130"/>
                  </a:lnTo>
                  <a:lnTo>
                    <a:pt x="3243" y="2130"/>
                  </a:lnTo>
                  <a:lnTo>
                    <a:pt x="3240" y="2131"/>
                  </a:lnTo>
                  <a:lnTo>
                    <a:pt x="3237" y="2132"/>
                  </a:lnTo>
                  <a:lnTo>
                    <a:pt x="3234" y="2133"/>
                  </a:lnTo>
                  <a:lnTo>
                    <a:pt x="3231" y="2134"/>
                  </a:lnTo>
                  <a:lnTo>
                    <a:pt x="3228" y="2135"/>
                  </a:lnTo>
                  <a:lnTo>
                    <a:pt x="3226" y="2136"/>
                  </a:lnTo>
                  <a:lnTo>
                    <a:pt x="3223" y="2137"/>
                  </a:lnTo>
                  <a:lnTo>
                    <a:pt x="3221" y="2138"/>
                  </a:lnTo>
                  <a:lnTo>
                    <a:pt x="3217" y="2140"/>
                  </a:lnTo>
                  <a:lnTo>
                    <a:pt x="3213" y="2143"/>
                  </a:lnTo>
                  <a:lnTo>
                    <a:pt x="3211" y="2144"/>
                  </a:lnTo>
                  <a:lnTo>
                    <a:pt x="3208" y="2146"/>
                  </a:lnTo>
                  <a:lnTo>
                    <a:pt x="3206" y="2148"/>
                  </a:lnTo>
                  <a:lnTo>
                    <a:pt x="3204" y="2150"/>
                  </a:lnTo>
                  <a:lnTo>
                    <a:pt x="3201" y="2152"/>
                  </a:lnTo>
                  <a:lnTo>
                    <a:pt x="3199" y="2154"/>
                  </a:lnTo>
                  <a:lnTo>
                    <a:pt x="3197" y="2156"/>
                  </a:lnTo>
                  <a:lnTo>
                    <a:pt x="3195" y="2158"/>
                  </a:lnTo>
                  <a:lnTo>
                    <a:pt x="3193" y="2160"/>
                  </a:lnTo>
                  <a:lnTo>
                    <a:pt x="3191" y="2163"/>
                  </a:lnTo>
                  <a:lnTo>
                    <a:pt x="3189" y="2166"/>
                  </a:lnTo>
                  <a:lnTo>
                    <a:pt x="3187" y="2169"/>
                  </a:lnTo>
                  <a:lnTo>
                    <a:pt x="3186" y="2171"/>
                  </a:lnTo>
                  <a:lnTo>
                    <a:pt x="3185" y="2173"/>
                  </a:lnTo>
                  <a:lnTo>
                    <a:pt x="3183" y="2176"/>
                  </a:lnTo>
                  <a:lnTo>
                    <a:pt x="3182" y="2179"/>
                  </a:lnTo>
                  <a:lnTo>
                    <a:pt x="3181" y="2182"/>
                  </a:lnTo>
                  <a:lnTo>
                    <a:pt x="3180" y="2185"/>
                  </a:lnTo>
                  <a:lnTo>
                    <a:pt x="3179" y="2188"/>
                  </a:lnTo>
                  <a:lnTo>
                    <a:pt x="3178" y="2191"/>
                  </a:lnTo>
                  <a:lnTo>
                    <a:pt x="3177" y="2194"/>
                  </a:lnTo>
                  <a:lnTo>
                    <a:pt x="3176" y="2197"/>
                  </a:lnTo>
                  <a:lnTo>
                    <a:pt x="3176" y="2200"/>
                  </a:lnTo>
                  <a:lnTo>
                    <a:pt x="3176" y="2203"/>
                  </a:lnTo>
                  <a:lnTo>
                    <a:pt x="3175" y="2206"/>
                  </a:lnTo>
                  <a:lnTo>
                    <a:pt x="3175" y="2209"/>
                  </a:lnTo>
                  <a:lnTo>
                    <a:pt x="3175" y="2213"/>
                  </a:lnTo>
                  <a:lnTo>
                    <a:pt x="3175" y="3373"/>
                  </a:lnTo>
                  <a:lnTo>
                    <a:pt x="3175" y="3377"/>
                  </a:lnTo>
                  <a:lnTo>
                    <a:pt x="3175" y="3380"/>
                  </a:lnTo>
                  <a:lnTo>
                    <a:pt x="3176" y="3382"/>
                  </a:lnTo>
                  <a:lnTo>
                    <a:pt x="3176" y="3385"/>
                  </a:lnTo>
                  <a:lnTo>
                    <a:pt x="3176" y="3388"/>
                  </a:lnTo>
                  <a:lnTo>
                    <a:pt x="3177" y="3391"/>
                  </a:lnTo>
                  <a:lnTo>
                    <a:pt x="3178" y="3395"/>
                  </a:lnTo>
                  <a:lnTo>
                    <a:pt x="3179" y="3398"/>
                  </a:lnTo>
                  <a:lnTo>
                    <a:pt x="3180" y="3401"/>
                  </a:lnTo>
                  <a:lnTo>
                    <a:pt x="3181" y="3404"/>
                  </a:lnTo>
                  <a:lnTo>
                    <a:pt x="3182" y="3407"/>
                  </a:lnTo>
                  <a:lnTo>
                    <a:pt x="3184" y="3411"/>
                  </a:lnTo>
                  <a:lnTo>
                    <a:pt x="3185" y="3414"/>
                  </a:lnTo>
                  <a:lnTo>
                    <a:pt x="3186" y="3415"/>
                  </a:lnTo>
                  <a:lnTo>
                    <a:pt x="3186" y="3416"/>
                  </a:lnTo>
                  <a:lnTo>
                    <a:pt x="3188" y="3419"/>
                  </a:lnTo>
                  <a:lnTo>
                    <a:pt x="3190" y="3421"/>
                  </a:lnTo>
                  <a:lnTo>
                    <a:pt x="3193" y="3424"/>
                  </a:lnTo>
                  <a:lnTo>
                    <a:pt x="3195" y="3427"/>
                  </a:lnTo>
                  <a:lnTo>
                    <a:pt x="3197" y="3429"/>
                  </a:lnTo>
                  <a:lnTo>
                    <a:pt x="3199" y="3432"/>
                  </a:lnTo>
                  <a:lnTo>
                    <a:pt x="3202" y="3434"/>
                  </a:lnTo>
                  <a:lnTo>
                    <a:pt x="3204" y="3436"/>
                  </a:lnTo>
                  <a:lnTo>
                    <a:pt x="3207" y="3438"/>
                  </a:lnTo>
                  <a:lnTo>
                    <a:pt x="3210" y="3441"/>
                  </a:lnTo>
                  <a:lnTo>
                    <a:pt x="3212" y="3443"/>
                  </a:lnTo>
                  <a:lnTo>
                    <a:pt x="3215" y="3445"/>
                  </a:lnTo>
                  <a:lnTo>
                    <a:pt x="3217" y="3445"/>
                  </a:lnTo>
                  <a:lnTo>
                    <a:pt x="3218" y="3446"/>
                  </a:lnTo>
                  <a:lnTo>
                    <a:pt x="3221" y="3448"/>
                  </a:lnTo>
                  <a:lnTo>
                    <a:pt x="3224" y="3449"/>
                  </a:lnTo>
                  <a:lnTo>
                    <a:pt x="3227" y="3450"/>
                  </a:lnTo>
                  <a:lnTo>
                    <a:pt x="3230" y="3451"/>
                  </a:lnTo>
                  <a:lnTo>
                    <a:pt x="3233" y="3452"/>
                  </a:lnTo>
                  <a:lnTo>
                    <a:pt x="3236" y="3453"/>
                  </a:lnTo>
                  <a:lnTo>
                    <a:pt x="3239" y="3454"/>
                  </a:lnTo>
                  <a:lnTo>
                    <a:pt x="3242" y="3455"/>
                  </a:lnTo>
                  <a:lnTo>
                    <a:pt x="3245" y="3455"/>
                  </a:lnTo>
                  <a:lnTo>
                    <a:pt x="3248" y="3455"/>
                  </a:lnTo>
                  <a:lnTo>
                    <a:pt x="3251" y="3456"/>
                  </a:lnTo>
                  <a:lnTo>
                    <a:pt x="3254" y="3456"/>
                  </a:lnTo>
                  <a:lnTo>
                    <a:pt x="3258" y="3456"/>
                  </a:lnTo>
                  <a:lnTo>
                    <a:pt x="6742" y="3456"/>
                  </a:lnTo>
                  <a:lnTo>
                    <a:pt x="6746" y="3456"/>
                  </a:lnTo>
                  <a:lnTo>
                    <a:pt x="6749" y="3456"/>
                  </a:lnTo>
                  <a:lnTo>
                    <a:pt x="6752" y="3455"/>
                  </a:lnTo>
                  <a:lnTo>
                    <a:pt x="6755" y="3455"/>
                  </a:lnTo>
                  <a:lnTo>
                    <a:pt x="6758" y="3455"/>
                  </a:lnTo>
                  <a:lnTo>
                    <a:pt x="6761" y="3454"/>
                  </a:lnTo>
                  <a:lnTo>
                    <a:pt x="6764" y="3453"/>
                  </a:lnTo>
                  <a:lnTo>
                    <a:pt x="6767" y="3452"/>
                  </a:lnTo>
                  <a:lnTo>
                    <a:pt x="6770" y="3451"/>
                  </a:lnTo>
                  <a:lnTo>
                    <a:pt x="6773" y="3450"/>
                  </a:lnTo>
                  <a:lnTo>
                    <a:pt x="6776" y="3449"/>
                  </a:lnTo>
                  <a:lnTo>
                    <a:pt x="6779" y="3448"/>
                  </a:lnTo>
                  <a:lnTo>
                    <a:pt x="6782" y="3446"/>
                  </a:lnTo>
                  <a:lnTo>
                    <a:pt x="6783" y="3445"/>
                  </a:lnTo>
                  <a:lnTo>
                    <a:pt x="6785" y="3445"/>
                  </a:lnTo>
                  <a:lnTo>
                    <a:pt x="6788" y="3443"/>
                  </a:lnTo>
                  <a:lnTo>
                    <a:pt x="6790" y="3441"/>
                  </a:lnTo>
                  <a:lnTo>
                    <a:pt x="6793" y="3438"/>
                  </a:lnTo>
                  <a:lnTo>
                    <a:pt x="6796" y="3436"/>
                  </a:lnTo>
                  <a:lnTo>
                    <a:pt x="6798" y="3434"/>
                  </a:lnTo>
                  <a:lnTo>
                    <a:pt x="6801" y="3432"/>
                  </a:lnTo>
                  <a:lnTo>
                    <a:pt x="6803" y="3429"/>
                  </a:lnTo>
                  <a:lnTo>
                    <a:pt x="6805" y="3427"/>
                  </a:lnTo>
                  <a:lnTo>
                    <a:pt x="6807" y="3424"/>
                  </a:lnTo>
                  <a:lnTo>
                    <a:pt x="6810" y="3421"/>
                  </a:lnTo>
                  <a:lnTo>
                    <a:pt x="6812" y="3419"/>
                  </a:lnTo>
                  <a:lnTo>
                    <a:pt x="6814" y="3416"/>
                  </a:lnTo>
                  <a:lnTo>
                    <a:pt x="6814" y="3415"/>
                  </a:lnTo>
                  <a:lnTo>
                    <a:pt x="6815" y="3414"/>
                  </a:lnTo>
                  <a:lnTo>
                    <a:pt x="6816" y="3411"/>
                  </a:lnTo>
                  <a:lnTo>
                    <a:pt x="6818" y="3407"/>
                  </a:lnTo>
                  <a:lnTo>
                    <a:pt x="6819" y="3404"/>
                  </a:lnTo>
                  <a:lnTo>
                    <a:pt x="6820" y="3401"/>
                  </a:lnTo>
                  <a:lnTo>
                    <a:pt x="6821" y="3398"/>
                  </a:lnTo>
                  <a:lnTo>
                    <a:pt x="6822" y="3395"/>
                  </a:lnTo>
                  <a:lnTo>
                    <a:pt x="6823" y="3391"/>
                  </a:lnTo>
                  <a:lnTo>
                    <a:pt x="6824" y="3388"/>
                  </a:lnTo>
                  <a:lnTo>
                    <a:pt x="6824" y="3385"/>
                  </a:lnTo>
                  <a:lnTo>
                    <a:pt x="6824" y="3382"/>
                  </a:lnTo>
                  <a:lnTo>
                    <a:pt x="6825" y="3380"/>
                  </a:lnTo>
                  <a:lnTo>
                    <a:pt x="6825" y="3377"/>
                  </a:lnTo>
                  <a:lnTo>
                    <a:pt x="6825" y="3373"/>
                  </a:lnTo>
                  <a:lnTo>
                    <a:pt x="6825" y="2213"/>
                  </a:lnTo>
                  <a:lnTo>
                    <a:pt x="6825" y="2209"/>
                  </a:lnTo>
                  <a:lnTo>
                    <a:pt x="6825" y="2206"/>
                  </a:lnTo>
                  <a:lnTo>
                    <a:pt x="6824" y="2203"/>
                  </a:lnTo>
                  <a:lnTo>
                    <a:pt x="6824" y="2200"/>
                  </a:lnTo>
                  <a:lnTo>
                    <a:pt x="6824" y="2197"/>
                  </a:lnTo>
                  <a:lnTo>
                    <a:pt x="6823" y="2194"/>
                  </a:lnTo>
                  <a:lnTo>
                    <a:pt x="6822" y="2191"/>
                  </a:lnTo>
                  <a:lnTo>
                    <a:pt x="6821" y="2188"/>
                  </a:lnTo>
                  <a:lnTo>
                    <a:pt x="6820" y="2185"/>
                  </a:lnTo>
                  <a:lnTo>
                    <a:pt x="6819" y="2182"/>
                  </a:lnTo>
                  <a:lnTo>
                    <a:pt x="6818" y="2179"/>
                  </a:lnTo>
                  <a:lnTo>
                    <a:pt x="6817" y="2176"/>
                  </a:lnTo>
                  <a:lnTo>
                    <a:pt x="6815" y="2173"/>
                  </a:lnTo>
                  <a:lnTo>
                    <a:pt x="6814" y="2171"/>
                  </a:lnTo>
                  <a:lnTo>
                    <a:pt x="6813" y="2169"/>
                  </a:lnTo>
                  <a:lnTo>
                    <a:pt x="6811" y="2166"/>
                  </a:lnTo>
                  <a:lnTo>
                    <a:pt x="6809" y="2163"/>
                  </a:lnTo>
                  <a:lnTo>
                    <a:pt x="6807" y="2160"/>
                  </a:lnTo>
                  <a:lnTo>
                    <a:pt x="6805" y="2158"/>
                  </a:lnTo>
                  <a:lnTo>
                    <a:pt x="6803" y="2156"/>
                  </a:lnTo>
                  <a:lnTo>
                    <a:pt x="6801" y="2154"/>
                  </a:lnTo>
                  <a:lnTo>
                    <a:pt x="6799" y="2152"/>
                  </a:lnTo>
                  <a:lnTo>
                    <a:pt x="6796" y="2150"/>
                  </a:lnTo>
                  <a:lnTo>
                    <a:pt x="6794" y="2148"/>
                  </a:lnTo>
                  <a:lnTo>
                    <a:pt x="6792" y="2146"/>
                  </a:lnTo>
                  <a:lnTo>
                    <a:pt x="6789" y="2144"/>
                  </a:lnTo>
                  <a:lnTo>
                    <a:pt x="6787" y="2143"/>
                  </a:lnTo>
                  <a:lnTo>
                    <a:pt x="6783" y="2140"/>
                  </a:lnTo>
                  <a:lnTo>
                    <a:pt x="6779" y="2138"/>
                  </a:lnTo>
                  <a:lnTo>
                    <a:pt x="6777" y="2137"/>
                  </a:lnTo>
                  <a:lnTo>
                    <a:pt x="6774" y="2136"/>
                  </a:lnTo>
                  <a:lnTo>
                    <a:pt x="6772" y="2135"/>
                  </a:lnTo>
                  <a:lnTo>
                    <a:pt x="6769" y="2134"/>
                  </a:lnTo>
                  <a:lnTo>
                    <a:pt x="6766" y="2133"/>
                  </a:lnTo>
                  <a:lnTo>
                    <a:pt x="6763" y="2132"/>
                  </a:lnTo>
                  <a:lnTo>
                    <a:pt x="6760" y="2131"/>
                  </a:lnTo>
                  <a:lnTo>
                    <a:pt x="6757" y="2130"/>
                  </a:lnTo>
                  <a:lnTo>
                    <a:pt x="6754" y="2130"/>
                  </a:lnTo>
                  <a:lnTo>
                    <a:pt x="6751" y="2130"/>
                  </a:lnTo>
                  <a:lnTo>
                    <a:pt x="6749" y="2129"/>
                  </a:lnTo>
                  <a:close/>
                  <a:moveTo>
                    <a:pt x="6693" y="4955"/>
                  </a:moveTo>
                  <a:lnTo>
                    <a:pt x="6694" y="4966"/>
                  </a:lnTo>
                  <a:lnTo>
                    <a:pt x="6695" y="4977"/>
                  </a:lnTo>
                  <a:lnTo>
                    <a:pt x="6696" y="4989"/>
                  </a:lnTo>
                  <a:lnTo>
                    <a:pt x="6696" y="5000"/>
                  </a:lnTo>
                  <a:lnTo>
                    <a:pt x="6696" y="5011"/>
                  </a:lnTo>
                  <a:lnTo>
                    <a:pt x="6695" y="5023"/>
                  </a:lnTo>
                  <a:lnTo>
                    <a:pt x="6694" y="5034"/>
                  </a:lnTo>
                  <a:lnTo>
                    <a:pt x="6693" y="5045"/>
                  </a:lnTo>
                  <a:lnTo>
                    <a:pt x="6691" y="5056"/>
                  </a:lnTo>
                  <a:lnTo>
                    <a:pt x="6688" y="5067"/>
                  </a:lnTo>
                  <a:lnTo>
                    <a:pt x="6686" y="5078"/>
                  </a:lnTo>
                  <a:lnTo>
                    <a:pt x="6683" y="5089"/>
                  </a:lnTo>
                  <a:lnTo>
                    <a:pt x="6679" y="5100"/>
                  </a:lnTo>
                  <a:lnTo>
                    <a:pt x="6675" y="5110"/>
                  </a:lnTo>
                  <a:lnTo>
                    <a:pt x="6671" y="5121"/>
                  </a:lnTo>
                  <a:lnTo>
                    <a:pt x="6666" y="5131"/>
                  </a:lnTo>
                  <a:lnTo>
                    <a:pt x="6661" y="5141"/>
                  </a:lnTo>
                  <a:lnTo>
                    <a:pt x="6656" y="5151"/>
                  </a:lnTo>
                  <a:lnTo>
                    <a:pt x="6650" y="5161"/>
                  </a:lnTo>
                  <a:lnTo>
                    <a:pt x="6644" y="5170"/>
                  </a:lnTo>
                  <a:lnTo>
                    <a:pt x="6637" y="5179"/>
                  </a:lnTo>
                  <a:lnTo>
                    <a:pt x="6630" y="5188"/>
                  </a:lnTo>
                  <a:lnTo>
                    <a:pt x="6623" y="5197"/>
                  </a:lnTo>
                  <a:lnTo>
                    <a:pt x="6615" y="5205"/>
                  </a:lnTo>
                  <a:lnTo>
                    <a:pt x="6608" y="5214"/>
                  </a:lnTo>
                  <a:lnTo>
                    <a:pt x="6599" y="5221"/>
                  </a:lnTo>
                  <a:lnTo>
                    <a:pt x="6591" y="5229"/>
                  </a:lnTo>
                  <a:lnTo>
                    <a:pt x="6582" y="5236"/>
                  </a:lnTo>
                  <a:lnTo>
                    <a:pt x="6573" y="5243"/>
                  </a:lnTo>
                  <a:lnTo>
                    <a:pt x="6564" y="5250"/>
                  </a:lnTo>
                  <a:lnTo>
                    <a:pt x="6555" y="5256"/>
                  </a:lnTo>
                  <a:lnTo>
                    <a:pt x="6545" y="5262"/>
                  </a:lnTo>
                  <a:lnTo>
                    <a:pt x="6535" y="5267"/>
                  </a:lnTo>
                  <a:lnTo>
                    <a:pt x="6525" y="5272"/>
                  </a:lnTo>
                  <a:lnTo>
                    <a:pt x="6515" y="5277"/>
                  </a:lnTo>
                  <a:lnTo>
                    <a:pt x="6504" y="5281"/>
                  </a:lnTo>
                  <a:lnTo>
                    <a:pt x="6494" y="5285"/>
                  </a:lnTo>
                  <a:lnTo>
                    <a:pt x="6483" y="5289"/>
                  </a:lnTo>
                  <a:lnTo>
                    <a:pt x="6472" y="5292"/>
                  </a:lnTo>
                  <a:lnTo>
                    <a:pt x="6461" y="5294"/>
                  </a:lnTo>
                  <a:lnTo>
                    <a:pt x="6450" y="5297"/>
                  </a:lnTo>
                  <a:lnTo>
                    <a:pt x="6439" y="5299"/>
                  </a:lnTo>
                  <a:lnTo>
                    <a:pt x="6428" y="5300"/>
                  </a:lnTo>
                  <a:lnTo>
                    <a:pt x="6417" y="5301"/>
                  </a:lnTo>
                  <a:lnTo>
                    <a:pt x="6405" y="5302"/>
                  </a:lnTo>
                  <a:lnTo>
                    <a:pt x="6394" y="5302"/>
                  </a:lnTo>
                  <a:lnTo>
                    <a:pt x="6383" y="5302"/>
                  </a:lnTo>
                  <a:lnTo>
                    <a:pt x="6371" y="5301"/>
                  </a:lnTo>
                  <a:lnTo>
                    <a:pt x="6360" y="5300"/>
                  </a:lnTo>
                  <a:lnTo>
                    <a:pt x="6349" y="5299"/>
                  </a:lnTo>
                  <a:lnTo>
                    <a:pt x="6338" y="5297"/>
                  </a:lnTo>
                  <a:lnTo>
                    <a:pt x="6327" y="5294"/>
                  </a:lnTo>
                  <a:lnTo>
                    <a:pt x="6316" y="5292"/>
                  </a:lnTo>
                  <a:lnTo>
                    <a:pt x="6305" y="5289"/>
                  </a:lnTo>
                  <a:lnTo>
                    <a:pt x="6294" y="5285"/>
                  </a:lnTo>
                  <a:lnTo>
                    <a:pt x="6284" y="5281"/>
                  </a:lnTo>
                  <a:lnTo>
                    <a:pt x="6273" y="5277"/>
                  </a:lnTo>
                  <a:lnTo>
                    <a:pt x="6263" y="5272"/>
                  </a:lnTo>
                  <a:lnTo>
                    <a:pt x="6253" y="5267"/>
                  </a:lnTo>
                  <a:lnTo>
                    <a:pt x="6243" y="5262"/>
                  </a:lnTo>
                  <a:lnTo>
                    <a:pt x="6233" y="5256"/>
                  </a:lnTo>
                  <a:lnTo>
                    <a:pt x="6224" y="5250"/>
                  </a:lnTo>
                  <a:lnTo>
                    <a:pt x="6215" y="5243"/>
                  </a:lnTo>
                  <a:lnTo>
                    <a:pt x="6206" y="5236"/>
                  </a:lnTo>
                  <a:lnTo>
                    <a:pt x="6197" y="5229"/>
                  </a:lnTo>
                  <a:lnTo>
                    <a:pt x="6189" y="5221"/>
                  </a:lnTo>
                  <a:lnTo>
                    <a:pt x="6180" y="5214"/>
                  </a:lnTo>
                  <a:lnTo>
                    <a:pt x="6173" y="5205"/>
                  </a:lnTo>
                  <a:lnTo>
                    <a:pt x="6165" y="5197"/>
                  </a:lnTo>
                  <a:lnTo>
                    <a:pt x="6158" y="5188"/>
                  </a:lnTo>
                  <a:lnTo>
                    <a:pt x="6151" y="5179"/>
                  </a:lnTo>
                  <a:lnTo>
                    <a:pt x="6145" y="5170"/>
                  </a:lnTo>
                  <a:lnTo>
                    <a:pt x="6139" y="5161"/>
                  </a:lnTo>
                  <a:lnTo>
                    <a:pt x="6133" y="5151"/>
                  </a:lnTo>
                  <a:lnTo>
                    <a:pt x="6127" y="5141"/>
                  </a:lnTo>
                  <a:lnTo>
                    <a:pt x="6122" y="5131"/>
                  </a:lnTo>
                  <a:lnTo>
                    <a:pt x="6117" y="5121"/>
                  </a:lnTo>
                  <a:lnTo>
                    <a:pt x="6113" y="5110"/>
                  </a:lnTo>
                  <a:lnTo>
                    <a:pt x="6109" y="5100"/>
                  </a:lnTo>
                  <a:lnTo>
                    <a:pt x="6106" y="5089"/>
                  </a:lnTo>
                  <a:lnTo>
                    <a:pt x="6102" y="5078"/>
                  </a:lnTo>
                  <a:lnTo>
                    <a:pt x="6100" y="5067"/>
                  </a:lnTo>
                  <a:lnTo>
                    <a:pt x="6097" y="5056"/>
                  </a:lnTo>
                  <a:lnTo>
                    <a:pt x="6095" y="5045"/>
                  </a:lnTo>
                  <a:lnTo>
                    <a:pt x="6094" y="5034"/>
                  </a:lnTo>
                  <a:lnTo>
                    <a:pt x="6093" y="5023"/>
                  </a:lnTo>
                  <a:lnTo>
                    <a:pt x="6092" y="5011"/>
                  </a:lnTo>
                  <a:lnTo>
                    <a:pt x="6092" y="5000"/>
                  </a:lnTo>
                  <a:lnTo>
                    <a:pt x="6092" y="4989"/>
                  </a:lnTo>
                  <a:lnTo>
                    <a:pt x="6093" y="4977"/>
                  </a:lnTo>
                  <a:lnTo>
                    <a:pt x="6094" y="4966"/>
                  </a:lnTo>
                  <a:lnTo>
                    <a:pt x="6095" y="4955"/>
                  </a:lnTo>
                  <a:lnTo>
                    <a:pt x="6097" y="4944"/>
                  </a:lnTo>
                  <a:lnTo>
                    <a:pt x="6100" y="4933"/>
                  </a:lnTo>
                  <a:lnTo>
                    <a:pt x="6102" y="4922"/>
                  </a:lnTo>
                  <a:lnTo>
                    <a:pt x="6106" y="4911"/>
                  </a:lnTo>
                  <a:lnTo>
                    <a:pt x="6109" y="4900"/>
                  </a:lnTo>
                  <a:lnTo>
                    <a:pt x="6113" y="4890"/>
                  </a:lnTo>
                  <a:lnTo>
                    <a:pt x="6117" y="4879"/>
                  </a:lnTo>
                  <a:lnTo>
                    <a:pt x="6122" y="4869"/>
                  </a:lnTo>
                  <a:lnTo>
                    <a:pt x="6127" y="4859"/>
                  </a:lnTo>
                  <a:lnTo>
                    <a:pt x="6133" y="4849"/>
                  </a:lnTo>
                  <a:lnTo>
                    <a:pt x="6139" y="4839"/>
                  </a:lnTo>
                  <a:lnTo>
                    <a:pt x="6145" y="4830"/>
                  </a:lnTo>
                  <a:lnTo>
                    <a:pt x="6151" y="4821"/>
                  </a:lnTo>
                  <a:lnTo>
                    <a:pt x="6158" y="4812"/>
                  </a:lnTo>
                  <a:lnTo>
                    <a:pt x="6165" y="4803"/>
                  </a:lnTo>
                  <a:lnTo>
                    <a:pt x="6173" y="4795"/>
                  </a:lnTo>
                  <a:lnTo>
                    <a:pt x="6180" y="4786"/>
                  </a:lnTo>
                  <a:lnTo>
                    <a:pt x="6189" y="4779"/>
                  </a:lnTo>
                  <a:lnTo>
                    <a:pt x="6197" y="4771"/>
                  </a:lnTo>
                  <a:lnTo>
                    <a:pt x="6206" y="4764"/>
                  </a:lnTo>
                  <a:lnTo>
                    <a:pt x="6215" y="4757"/>
                  </a:lnTo>
                  <a:lnTo>
                    <a:pt x="6224" y="4750"/>
                  </a:lnTo>
                  <a:lnTo>
                    <a:pt x="6233" y="4744"/>
                  </a:lnTo>
                  <a:lnTo>
                    <a:pt x="6243" y="4738"/>
                  </a:lnTo>
                  <a:lnTo>
                    <a:pt x="6253" y="4733"/>
                  </a:lnTo>
                  <a:lnTo>
                    <a:pt x="6263" y="4728"/>
                  </a:lnTo>
                  <a:lnTo>
                    <a:pt x="6273" y="4723"/>
                  </a:lnTo>
                  <a:lnTo>
                    <a:pt x="6284" y="4719"/>
                  </a:lnTo>
                  <a:lnTo>
                    <a:pt x="6294" y="4715"/>
                  </a:lnTo>
                  <a:lnTo>
                    <a:pt x="6305" y="4711"/>
                  </a:lnTo>
                  <a:lnTo>
                    <a:pt x="6316" y="4708"/>
                  </a:lnTo>
                  <a:lnTo>
                    <a:pt x="6327" y="4706"/>
                  </a:lnTo>
                  <a:lnTo>
                    <a:pt x="6338" y="4703"/>
                  </a:lnTo>
                  <a:lnTo>
                    <a:pt x="6349" y="4701"/>
                  </a:lnTo>
                  <a:lnTo>
                    <a:pt x="6360" y="4700"/>
                  </a:lnTo>
                  <a:lnTo>
                    <a:pt x="6371" y="4699"/>
                  </a:lnTo>
                  <a:lnTo>
                    <a:pt x="6383" y="4698"/>
                  </a:lnTo>
                  <a:lnTo>
                    <a:pt x="6394" y="4698"/>
                  </a:lnTo>
                  <a:lnTo>
                    <a:pt x="6405" y="4698"/>
                  </a:lnTo>
                  <a:lnTo>
                    <a:pt x="6417" y="4699"/>
                  </a:lnTo>
                  <a:lnTo>
                    <a:pt x="6428" y="4700"/>
                  </a:lnTo>
                  <a:lnTo>
                    <a:pt x="6439" y="4701"/>
                  </a:lnTo>
                  <a:lnTo>
                    <a:pt x="6450" y="4703"/>
                  </a:lnTo>
                  <a:lnTo>
                    <a:pt x="6461" y="4706"/>
                  </a:lnTo>
                  <a:lnTo>
                    <a:pt x="6472" y="4708"/>
                  </a:lnTo>
                  <a:lnTo>
                    <a:pt x="6483" y="4711"/>
                  </a:lnTo>
                  <a:lnTo>
                    <a:pt x="6494" y="4715"/>
                  </a:lnTo>
                  <a:lnTo>
                    <a:pt x="6504" y="4719"/>
                  </a:lnTo>
                  <a:lnTo>
                    <a:pt x="6515" y="4723"/>
                  </a:lnTo>
                  <a:lnTo>
                    <a:pt x="6525" y="4728"/>
                  </a:lnTo>
                  <a:lnTo>
                    <a:pt x="6535" y="4733"/>
                  </a:lnTo>
                  <a:lnTo>
                    <a:pt x="6545" y="4738"/>
                  </a:lnTo>
                  <a:lnTo>
                    <a:pt x="6555" y="4744"/>
                  </a:lnTo>
                  <a:lnTo>
                    <a:pt x="6564" y="4750"/>
                  </a:lnTo>
                  <a:lnTo>
                    <a:pt x="6573" y="4757"/>
                  </a:lnTo>
                  <a:lnTo>
                    <a:pt x="6582" y="4764"/>
                  </a:lnTo>
                  <a:lnTo>
                    <a:pt x="6591" y="4771"/>
                  </a:lnTo>
                  <a:lnTo>
                    <a:pt x="6599" y="4779"/>
                  </a:lnTo>
                  <a:lnTo>
                    <a:pt x="6608" y="4786"/>
                  </a:lnTo>
                  <a:lnTo>
                    <a:pt x="6615" y="4795"/>
                  </a:lnTo>
                  <a:lnTo>
                    <a:pt x="6623" y="4803"/>
                  </a:lnTo>
                  <a:lnTo>
                    <a:pt x="6630" y="4812"/>
                  </a:lnTo>
                  <a:lnTo>
                    <a:pt x="6637" y="4821"/>
                  </a:lnTo>
                  <a:lnTo>
                    <a:pt x="6644" y="4830"/>
                  </a:lnTo>
                  <a:lnTo>
                    <a:pt x="6650" y="4839"/>
                  </a:lnTo>
                  <a:lnTo>
                    <a:pt x="6656" y="4849"/>
                  </a:lnTo>
                  <a:lnTo>
                    <a:pt x="6661" y="4859"/>
                  </a:lnTo>
                  <a:lnTo>
                    <a:pt x="6666" y="4869"/>
                  </a:lnTo>
                  <a:lnTo>
                    <a:pt x="6671" y="4879"/>
                  </a:lnTo>
                  <a:lnTo>
                    <a:pt x="6675" y="4890"/>
                  </a:lnTo>
                  <a:lnTo>
                    <a:pt x="6679" y="4900"/>
                  </a:lnTo>
                  <a:lnTo>
                    <a:pt x="6683" y="4911"/>
                  </a:lnTo>
                  <a:lnTo>
                    <a:pt x="6686" y="4922"/>
                  </a:lnTo>
                  <a:lnTo>
                    <a:pt x="6688" y="4933"/>
                  </a:lnTo>
                  <a:lnTo>
                    <a:pt x="6691" y="4944"/>
                  </a:lnTo>
                  <a:lnTo>
                    <a:pt x="6693" y="4955"/>
                  </a:lnTo>
                  <a:close/>
                  <a:moveTo>
                    <a:pt x="6693" y="7743"/>
                  </a:moveTo>
                  <a:lnTo>
                    <a:pt x="6694" y="7754"/>
                  </a:lnTo>
                  <a:lnTo>
                    <a:pt x="6695" y="7765"/>
                  </a:lnTo>
                  <a:lnTo>
                    <a:pt x="6696" y="7777"/>
                  </a:lnTo>
                  <a:lnTo>
                    <a:pt x="6696" y="7788"/>
                  </a:lnTo>
                  <a:lnTo>
                    <a:pt x="6696" y="7799"/>
                  </a:lnTo>
                  <a:lnTo>
                    <a:pt x="6695" y="7811"/>
                  </a:lnTo>
                  <a:lnTo>
                    <a:pt x="6694" y="7822"/>
                  </a:lnTo>
                  <a:lnTo>
                    <a:pt x="6693" y="7833"/>
                  </a:lnTo>
                  <a:lnTo>
                    <a:pt x="6691" y="7844"/>
                  </a:lnTo>
                  <a:lnTo>
                    <a:pt x="6688" y="7855"/>
                  </a:lnTo>
                  <a:lnTo>
                    <a:pt x="6686" y="7866"/>
                  </a:lnTo>
                  <a:lnTo>
                    <a:pt x="6683" y="7877"/>
                  </a:lnTo>
                  <a:lnTo>
                    <a:pt x="6679" y="7888"/>
                  </a:lnTo>
                  <a:lnTo>
                    <a:pt x="6675" y="7898"/>
                  </a:lnTo>
                  <a:lnTo>
                    <a:pt x="6671" y="7909"/>
                  </a:lnTo>
                  <a:lnTo>
                    <a:pt x="6666" y="7919"/>
                  </a:lnTo>
                  <a:lnTo>
                    <a:pt x="6661" y="7929"/>
                  </a:lnTo>
                  <a:lnTo>
                    <a:pt x="6656" y="7939"/>
                  </a:lnTo>
                  <a:lnTo>
                    <a:pt x="6650" y="7949"/>
                  </a:lnTo>
                  <a:lnTo>
                    <a:pt x="6644" y="7958"/>
                  </a:lnTo>
                  <a:lnTo>
                    <a:pt x="6637" y="7967"/>
                  </a:lnTo>
                  <a:lnTo>
                    <a:pt x="6630" y="7976"/>
                  </a:lnTo>
                  <a:lnTo>
                    <a:pt x="6623" y="7985"/>
                  </a:lnTo>
                  <a:lnTo>
                    <a:pt x="6615" y="7993"/>
                  </a:lnTo>
                  <a:lnTo>
                    <a:pt x="6608" y="8002"/>
                  </a:lnTo>
                  <a:lnTo>
                    <a:pt x="6599" y="8009"/>
                  </a:lnTo>
                  <a:lnTo>
                    <a:pt x="6591" y="8017"/>
                  </a:lnTo>
                  <a:lnTo>
                    <a:pt x="6582" y="8024"/>
                  </a:lnTo>
                  <a:lnTo>
                    <a:pt x="6573" y="8031"/>
                  </a:lnTo>
                  <a:lnTo>
                    <a:pt x="6564" y="8038"/>
                  </a:lnTo>
                  <a:lnTo>
                    <a:pt x="6555" y="8044"/>
                  </a:lnTo>
                  <a:lnTo>
                    <a:pt x="6545" y="8050"/>
                  </a:lnTo>
                  <a:lnTo>
                    <a:pt x="6535" y="8055"/>
                  </a:lnTo>
                  <a:lnTo>
                    <a:pt x="6525" y="8060"/>
                  </a:lnTo>
                  <a:lnTo>
                    <a:pt x="6515" y="8065"/>
                  </a:lnTo>
                  <a:lnTo>
                    <a:pt x="6504" y="8069"/>
                  </a:lnTo>
                  <a:lnTo>
                    <a:pt x="6494" y="8073"/>
                  </a:lnTo>
                  <a:lnTo>
                    <a:pt x="6483" y="8077"/>
                  </a:lnTo>
                  <a:lnTo>
                    <a:pt x="6472" y="8080"/>
                  </a:lnTo>
                  <a:lnTo>
                    <a:pt x="6461" y="8082"/>
                  </a:lnTo>
                  <a:lnTo>
                    <a:pt x="6450" y="8085"/>
                  </a:lnTo>
                  <a:lnTo>
                    <a:pt x="6439" y="8087"/>
                  </a:lnTo>
                  <a:lnTo>
                    <a:pt x="6428" y="8088"/>
                  </a:lnTo>
                  <a:lnTo>
                    <a:pt x="6417" y="8089"/>
                  </a:lnTo>
                  <a:lnTo>
                    <a:pt x="6405" y="8090"/>
                  </a:lnTo>
                  <a:lnTo>
                    <a:pt x="6394" y="8090"/>
                  </a:lnTo>
                  <a:lnTo>
                    <a:pt x="6383" y="8090"/>
                  </a:lnTo>
                  <a:lnTo>
                    <a:pt x="6371" y="8089"/>
                  </a:lnTo>
                  <a:lnTo>
                    <a:pt x="6360" y="8088"/>
                  </a:lnTo>
                  <a:lnTo>
                    <a:pt x="6349" y="8087"/>
                  </a:lnTo>
                  <a:lnTo>
                    <a:pt x="6338" y="8085"/>
                  </a:lnTo>
                  <a:lnTo>
                    <a:pt x="6327" y="8082"/>
                  </a:lnTo>
                  <a:lnTo>
                    <a:pt x="6316" y="8080"/>
                  </a:lnTo>
                  <a:lnTo>
                    <a:pt x="6305" y="8077"/>
                  </a:lnTo>
                  <a:lnTo>
                    <a:pt x="6294" y="8073"/>
                  </a:lnTo>
                  <a:lnTo>
                    <a:pt x="6284" y="8069"/>
                  </a:lnTo>
                  <a:lnTo>
                    <a:pt x="6273" y="8065"/>
                  </a:lnTo>
                  <a:lnTo>
                    <a:pt x="6263" y="8060"/>
                  </a:lnTo>
                  <a:lnTo>
                    <a:pt x="6253" y="8055"/>
                  </a:lnTo>
                  <a:lnTo>
                    <a:pt x="6243" y="8050"/>
                  </a:lnTo>
                  <a:lnTo>
                    <a:pt x="6233" y="8044"/>
                  </a:lnTo>
                  <a:lnTo>
                    <a:pt x="6224" y="8038"/>
                  </a:lnTo>
                  <a:lnTo>
                    <a:pt x="6215" y="8031"/>
                  </a:lnTo>
                  <a:lnTo>
                    <a:pt x="6206" y="8024"/>
                  </a:lnTo>
                  <a:lnTo>
                    <a:pt x="6197" y="8017"/>
                  </a:lnTo>
                  <a:lnTo>
                    <a:pt x="6189" y="8009"/>
                  </a:lnTo>
                  <a:lnTo>
                    <a:pt x="6180" y="8002"/>
                  </a:lnTo>
                  <a:lnTo>
                    <a:pt x="6173" y="7993"/>
                  </a:lnTo>
                  <a:lnTo>
                    <a:pt x="6165" y="7985"/>
                  </a:lnTo>
                  <a:lnTo>
                    <a:pt x="6158" y="7976"/>
                  </a:lnTo>
                  <a:lnTo>
                    <a:pt x="6151" y="7967"/>
                  </a:lnTo>
                  <a:lnTo>
                    <a:pt x="6145" y="7958"/>
                  </a:lnTo>
                  <a:lnTo>
                    <a:pt x="6139" y="7949"/>
                  </a:lnTo>
                  <a:lnTo>
                    <a:pt x="6133" y="7939"/>
                  </a:lnTo>
                  <a:lnTo>
                    <a:pt x="6127" y="7929"/>
                  </a:lnTo>
                  <a:lnTo>
                    <a:pt x="6122" y="7919"/>
                  </a:lnTo>
                  <a:lnTo>
                    <a:pt x="6117" y="7909"/>
                  </a:lnTo>
                  <a:lnTo>
                    <a:pt x="6113" y="7898"/>
                  </a:lnTo>
                  <a:lnTo>
                    <a:pt x="6109" y="7888"/>
                  </a:lnTo>
                  <a:lnTo>
                    <a:pt x="6106" y="7877"/>
                  </a:lnTo>
                  <a:lnTo>
                    <a:pt x="6102" y="7866"/>
                  </a:lnTo>
                  <a:lnTo>
                    <a:pt x="6100" y="7855"/>
                  </a:lnTo>
                  <a:lnTo>
                    <a:pt x="6097" y="7844"/>
                  </a:lnTo>
                  <a:lnTo>
                    <a:pt x="6095" y="7833"/>
                  </a:lnTo>
                  <a:lnTo>
                    <a:pt x="6094" y="7822"/>
                  </a:lnTo>
                  <a:lnTo>
                    <a:pt x="6093" y="7811"/>
                  </a:lnTo>
                  <a:lnTo>
                    <a:pt x="6092" y="7799"/>
                  </a:lnTo>
                  <a:lnTo>
                    <a:pt x="6092" y="7788"/>
                  </a:lnTo>
                  <a:lnTo>
                    <a:pt x="6092" y="7777"/>
                  </a:lnTo>
                  <a:lnTo>
                    <a:pt x="6093" y="7765"/>
                  </a:lnTo>
                  <a:lnTo>
                    <a:pt x="6094" y="7754"/>
                  </a:lnTo>
                  <a:lnTo>
                    <a:pt x="6095" y="7743"/>
                  </a:lnTo>
                  <a:lnTo>
                    <a:pt x="6097" y="7732"/>
                  </a:lnTo>
                  <a:lnTo>
                    <a:pt x="6100" y="7721"/>
                  </a:lnTo>
                  <a:lnTo>
                    <a:pt x="6102" y="7710"/>
                  </a:lnTo>
                  <a:lnTo>
                    <a:pt x="6106" y="7699"/>
                  </a:lnTo>
                  <a:lnTo>
                    <a:pt x="6109" y="7688"/>
                  </a:lnTo>
                  <a:lnTo>
                    <a:pt x="6113" y="7678"/>
                  </a:lnTo>
                  <a:lnTo>
                    <a:pt x="6117" y="7667"/>
                  </a:lnTo>
                  <a:lnTo>
                    <a:pt x="6122" y="7657"/>
                  </a:lnTo>
                  <a:lnTo>
                    <a:pt x="6127" y="7647"/>
                  </a:lnTo>
                  <a:lnTo>
                    <a:pt x="6133" y="7637"/>
                  </a:lnTo>
                  <a:lnTo>
                    <a:pt x="6139" y="7627"/>
                  </a:lnTo>
                  <a:lnTo>
                    <a:pt x="6145" y="7618"/>
                  </a:lnTo>
                  <a:lnTo>
                    <a:pt x="6151" y="7609"/>
                  </a:lnTo>
                  <a:lnTo>
                    <a:pt x="6158" y="7600"/>
                  </a:lnTo>
                  <a:lnTo>
                    <a:pt x="6165" y="7591"/>
                  </a:lnTo>
                  <a:lnTo>
                    <a:pt x="6173" y="7583"/>
                  </a:lnTo>
                  <a:lnTo>
                    <a:pt x="6180" y="7574"/>
                  </a:lnTo>
                  <a:lnTo>
                    <a:pt x="6189" y="7567"/>
                  </a:lnTo>
                  <a:lnTo>
                    <a:pt x="6197" y="7559"/>
                  </a:lnTo>
                  <a:lnTo>
                    <a:pt x="6206" y="7552"/>
                  </a:lnTo>
                  <a:lnTo>
                    <a:pt x="6215" y="7545"/>
                  </a:lnTo>
                  <a:lnTo>
                    <a:pt x="6224" y="7539"/>
                  </a:lnTo>
                  <a:lnTo>
                    <a:pt x="6233" y="7533"/>
                  </a:lnTo>
                  <a:lnTo>
                    <a:pt x="6243" y="7527"/>
                  </a:lnTo>
                  <a:lnTo>
                    <a:pt x="6253" y="7521"/>
                  </a:lnTo>
                  <a:lnTo>
                    <a:pt x="6263" y="7516"/>
                  </a:lnTo>
                  <a:lnTo>
                    <a:pt x="6273" y="7511"/>
                  </a:lnTo>
                  <a:lnTo>
                    <a:pt x="6284" y="7507"/>
                  </a:lnTo>
                  <a:lnTo>
                    <a:pt x="6294" y="7503"/>
                  </a:lnTo>
                  <a:lnTo>
                    <a:pt x="6305" y="7500"/>
                  </a:lnTo>
                  <a:lnTo>
                    <a:pt x="6316" y="7496"/>
                  </a:lnTo>
                  <a:lnTo>
                    <a:pt x="6327" y="7494"/>
                  </a:lnTo>
                  <a:lnTo>
                    <a:pt x="6338" y="7491"/>
                  </a:lnTo>
                  <a:lnTo>
                    <a:pt x="6349" y="7489"/>
                  </a:lnTo>
                  <a:lnTo>
                    <a:pt x="6360" y="7488"/>
                  </a:lnTo>
                  <a:lnTo>
                    <a:pt x="6371" y="7487"/>
                  </a:lnTo>
                  <a:lnTo>
                    <a:pt x="6383" y="7486"/>
                  </a:lnTo>
                  <a:lnTo>
                    <a:pt x="6394" y="7486"/>
                  </a:lnTo>
                  <a:lnTo>
                    <a:pt x="6405" y="7486"/>
                  </a:lnTo>
                  <a:lnTo>
                    <a:pt x="6417" y="7487"/>
                  </a:lnTo>
                  <a:lnTo>
                    <a:pt x="6428" y="7488"/>
                  </a:lnTo>
                  <a:lnTo>
                    <a:pt x="6439" y="7489"/>
                  </a:lnTo>
                  <a:lnTo>
                    <a:pt x="6450" y="7491"/>
                  </a:lnTo>
                  <a:lnTo>
                    <a:pt x="6461" y="7494"/>
                  </a:lnTo>
                  <a:lnTo>
                    <a:pt x="6472" y="7496"/>
                  </a:lnTo>
                  <a:lnTo>
                    <a:pt x="6483" y="7500"/>
                  </a:lnTo>
                  <a:lnTo>
                    <a:pt x="6494" y="7503"/>
                  </a:lnTo>
                  <a:lnTo>
                    <a:pt x="6504" y="7507"/>
                  </a:lnTo>
                  <a:lnTo>
                    <a:pt x="6515" y="7511"/>
                  </a:lnTo>
                  <a:lnTo>
                    <a:pt x="6525" y="7516"/>
                  </a:lnTo>
                  <a:lnTo>
                    <a:pt x="6535" y="7521"/>
                  </a:lnTo>
                  <a:lnTo>
                    <a:pt x="6545" y="7527"/>
                  </a:lnTo>
                  <a:lnTo>
                    <a:pt x="6555" y="7533"/>
                  </a:lnTo>
                  <a:lnTo>
                    <a:pt x="6564" y="7539"/>
                  </a:lnTo>
                  <a:lnTo>
                    <a:pt x="6573" y="7545"/>
                  </a:lnTo>
                  <a:lnTo>
                    <a:pt x="6582" y="7552"/>
                  </a:lnTo>
                  <a:lnTo>
                    <a:pt x="6591" y="7559"/>
                  </a:lnTo>
                  <a:lnTo>
                    <a:pt x="6599" y="7567"/>
                  </a:lnTo>
                  <a:lnTo>
                    <a:pt x="6608" y="7574"/>
                  </a:lnTo>
                  <a:lnTo>
                    <a:pt x="6615" y="7583"/>
                  </a:lnTo>
                  <a:lnTo>
                    <a:pt x="6623" y="7591"/>
                  </a:lnTo>
                  <a:lnTo>
                    <a:pt x="6630" y="7600"/>
                  </a:lnTo>
                  <a:lnTo>
                    <a:pt x="6637" y="7609"/>
                  </a:lnTo>
                  <a:lnTo>
                    <a:pt x="6644" y="7618"/>
                  </a:lnTo>
                  <a:lnTo>
                    <a:pt x="6650" y="7627"/>
                  </a:lnTo>
                  <a:lnTo>
                    <a:pt x="6656" y="7637"/>
                  </a:lnTo>
                  <a:lnTo>
                    <a:pt x="6661" y="7647"/>
                  </a:lnTo>
                  <a:lnTo>
                    <a:pt x="6666" y="7657"/>
                  </a:lnTo>
                  <a:lnTo>
                    <a:pt x="6671" y="7667"/>
                  </a:lnTo>
                  <a:lnTo>
                    <a:pt x="6675" y="7678"/>
                  </a:lnTo>
                  <a:lnTo>
                    <a:pt x="6679" y="7688"/>
                  </a:lnTo>
                  <a:lnTo>
                    <a:pt x="6683" y="7699"/>
                  </a:lnTo>
                  <a:lnTo>
                    <a:pt x="6686" y="7710"/>
                  </a:lnTo>
                  <a:lnTo>
                    <a:pt x="6688" y="7721"/>
                  </a:lnTo>
                  <a:lnTo>
                    <a:pt x="6691" y="7732"/>
                  </a:lnTo>
                  <a:lnTo>
                    <a:pt x="6693" y="7743"/>
                  </a:lnTo>
                  <a:close/>
                  <a:moveTo>
                    <a:pt x="6694" y="6360"/>
                  </a:moveTo>
                  <a:lnTo>
                    <a:pt x="6695" y="6371"/>
                  </a:lnTo>
                  <a:lnTo>
                    <a:pt x="6696" y="6383"/>
                  </a:lnTo>
                  <a:lnTo>
                    <a:pt x="6696" y="6394"/>
                  </a:lnTo>
                  <a:lnTo>
                    <a:pt x="6696" y="6405"/>
                  </a:lnTo>
                  <a:lnTo>
                    <a:pt x="6695" y="6417"/>
                  </a:lnTo>
                  <a:lnTo>
                    <a:pt x="6694" y="6428"/>
                  </a:lnTo>
                  <a:lnTo>
                    <a:pt x="6693" y="6439"/>
                  </a:lnTo>
                  <a:lnTo>
                    <a:pt x="6691" y="6450"/>
                  </a:lnTo>
                  <a:lnTo>
                    <a:pt x="6688" y="6461"/>
                  </a:lnTo>
                  <a:lnTo>
                    <a:pt x="6686" y="6472"/>
                  </a:lnTo>
                  <a:lnTo>
                    <a:pt x="6683" y="6483"/>
                  </a:lnTo>
                  <a:lnTo>
                    <a:pt x="6679" y="6494"/>
                  </a:lnTo>
                  <a:lnTo>
                    <a:pt x="6675" y="6504"/>
                  </a:lnTo>
                  <a:lnTo>
                    <a:pt x="6671" y="6515"/>
                  </a:lnTo>
                  <a:lnTo>
                    <a:pt x="6666" y="6525"/>
                  </a:lnTo>
                  <a:lnTo>
                    <a:pt x="6661" y="6535"/>
                  </a:lnTo>
                  <a:lnTo>
                    <a:pt x="6656" y="6545"/>
                  </a:lnTo>
                  <a:lnTo>
                    <a:pt x="6650" y="6555"/>
                  </a:lnTo>
                  <a:lnTo>
                    <a:pt x="6644" y="6564"/>
                  </a:lnTo>
                  <a:lnTo>
                    <a:pt x="6637" y="6573"/>
                  </a:lnTo>
                  <a:lnTo>
                    <a:pt x="6630" y="6582"/>
                  </a:lnTo>
                  <a:lnTo>
                    <a:pt x="6623" y="6591"/>
                  </a:lnTo>
                  <a:lnTo>
                    <a:pt x="6615" y="6599"/>
                  </a:lnTo>
                  <a:lnTo>
                    <a:pt x="6608" y="6608"/>
                  </a:lnTo>
                  <a:lnTo>
                    <a:pt x="6599" y="6615"/>
                  </a:lnTo>
                  <a:lnTo>
                    <a:pt x="6591" y="6623"/>
                  </a:lnTo>
                  <a:lnTo>
                    <a:pt x="6582" y="6630"/>
                  </a:lnTo>
                  <a:lnTo>
                    <a:pt x="6573" y="6637"/>
                  </a:lnTo>
                  <a:lnTo>
                    <a:pt x="6564" y="6644"/>
                  </a:lnTo>
                  <a:lnTo>
                    <a:pt x="6555" y="6650"/>
                  </a:lnTo>
                  <a:lnTo>
                    <a:pt x="6545" y="6656"/>
                  </a:lnTo>
                  <a:lnTo>
                    <a:pt x="6535" y="6661"/>
                  </a:lnTo>
                  <a:lnTo>
                    <a:pt x="6525" y="6666"/>
                  </a:lnTo>
                  <a:lnTo>
                    <a:pt x="6515" y="6671"/>
                  </a:lnTo>
                  <a:lnTo>
                    <a:pt x="6504" y="6675"/>
                  </a:lnTo>
                  <a:lnTo>
                    <a:pt x="6494" y="6679"/>
                  </a:lnTo>
                  <a:lnTo>
                    <a:pt x="6483" y="6683"/>
                  </a:lnTo>
                  <a:lnTo>
                    <a:pt x="6472" y="6686"/>
                  </a:lnTo>
                  <a:lnTo>
                    <a:pt x="6461" y="6688"/>
                  </a:lnTo>
                  <a:lnTo>
                    <a:pt x="6450" y="6691"/>
                  </a:lnTo>
                  <a:lnTo>
                    <a:pt x="6439" y="6693"/>
                  </a:lnTo>
                  <a:lnTo>
                    <a:pt x="6428" y="6694"/>
                  </a:lnTo>
                  <a:lnTo>
                    <a:pt x="6417" y="6695"/>
                  </a:lnTo>
                  <a:lnTo>
                    <a:pt x="6405" y="6696"/>
                  </a:lnTo>
                  <a:lnTo>
                    <a:pt x="6394" y="6696"/>
                  </a:lnTo>
                  <a:lnTo>
                    <a:pt x="6383" y="6696"/>
                  </a:lnTo>
                  <a:lnTo>
                    <a:pt x="6371" y="6695"/>
                  </a:lnTo>
                  <a:lnTo>
                    <a:pt x="6360" y="6694"/>
                  </a:lnTo>
                  <a:lnTo>
                    <a:pt x="6349" y="6693"/>
                  </a:lnTo>
                  <a:lnTo>
                    <a:pt x="6338" y="6691"/>
                  </a:lnTo>
                  <a:lnTo>
                    <a:pt x="6327" y="6688"/>
                  </a:lnTo>
                  <a:lnTo>
                    <a:pt x="6316" y="6686"/>
                  </a:lnTo>
                  <a:lnTo>
                    <a:pt x="6305" y="6683"/>
                  </a:lnTo>
                  <a:lnTo>
                    <a:pt x="6294" y="6679"/>
                  </a:lnTo>
                  <a:lnTo>
                    <a:pt x="6284" y="6675"/>
                  </a:lnTo>
                  <a:lnTo>
                    <a:pt x="6273" y="6671"/>
                  </a:lnTo>
                  <a:lnTo>
                    <a:pt x="6263" y="6666"/>
                  </a:lnTo>
                  <a:lnTo>
                    <a:pt x="6253" y="6661"/>
                  </a:lnTo>
                  <a:lnTo>
                    <a:pt x="6243" y="6656"/>
                  </a:lnTo>
                  <a:lnTo>
                    <a:pt x="6233" y="6650"/>
                  </a:lnTo>
                  <a:lnTo>
                    <a:pt x="6224" y="6644"/>
                  </a:lnTo>
                  <a:lnTo>
                    <a:pt x="6215" y="6637"/>
                  </a:lnTo>
                  <a:lnTo>
                    <a:pt x="6206" y="6630"/>
                  </a:lnTo>
                  <a:lnTo>
                    <a:pt x="6197" y="6623"/>
                  </a:lnTo>
                  <a:lnTo>
                    <a:pt x="6189" y="6615"/>
                  </a:lnTo>
                  <a:lnTo>
                    <a:pt x="6180" y="6608"/>
                  </a:lnTo>
                  <a:lnTo>
                    <a:pt x="6173" y="6599"/>
                  </a:lnTo>
                  <a:lnTo>
                    <a:pt x="6165" y="6591"/>
                  </a:lnTo>
                  <a:lnTo>
                    <a:pt x="6158" y="6582"/>
                  </a:lnTo>
                  <a:lnTo>
                    <a:pt x="6151" y="6573"/>
                  </a:lnTo>
                  <a:lnTo>
                    <a:pt x="6145" y="6564"/>
                  </a:lnTo>
                  <a:lnTo>
                    <a:pt x="6139" y="6555"/>
                  </a:lnTo>
                  <a:lnTo>
                    <a:pt x="6133" y="6545"/>
                  </a:lnTo>
                  <a:lnTo>
                    <a:pt x="6127" y="6535"/>
                  </a:lnTo>
                  <a:lnTo>
                    <a:pt x="6122" y="6525"/>
                  </a:lnTo>
                  <a:lnTo>
                    <a:pt x="6117" y="6515"/>
                  </a:lnTo>
                  <a:lnTo>
                    <a:pt x="6113" y="6504"/>
                  </a:lnTo>
                  <a:lnTo>
                    <a:pt x="6109" y="6494"/>
                  </a:lnTo>
                  <a:lnTo>
                    <a:pt x="6106" y="6483"/>
                  </a:lnTo>
                  <a:lnTo>
                    <a:pt x="6102" y="6472"/>
                  </a:lnTo>
                  <a:lnTo>
                    <a:pt x="6100" y="6461"/>
                  </a:lnTo>
                  <a:lnTo>
                    <a:pt x="6097" y="6450"/>
                  </a:lnTo>
                  <a:lnTo>
                    <a:pt x="6095" y="6439"/>
                  </a:lnTo>
                  <a:lnTo>
                    <a:pt x="6094" y="6428"/>
                  </a:lnTo>
                  <a:lnTo>
                    <a:pt x="6093" y="6417"/>
                  </a:lnTo>
                  <a:lnTo>
                    <a:pt x="6092" y="6405"/>
                  </a:lnTo>
                  <a:lnTo>
                    <a:pt x="6092" y="6394"/>
                  </a:lnTo>
                  <a:lnTo>
                    <a:pt x="6092" y="6383"/>
                  </a:lnTo>
                  <a:lnTo>
                    <a:pt x="6093" y="6371"/>
                  </a:lnTo>
                  <a:lnTo>
                    <a:pt x="6094" y="6360"/>
                  </a:lnTo>
                  <a:lnTo>
                    <a:pt x="6095" y="6349"/>
                  </a:lnTo>
                  <a:lnTo>
                    <a:pt x="6097" y="6338"/>
                  </a:lnTo>
                  <a:lnTo>
                    <a:pt x="6100" y="6327"/>
                  </a:lnTo>
                  <a:lnTo>
                    <a:pt x="6102" y="6316"/>
                  </a:lnTo>
                  <a:lnTo>
                    <a:pt x="6106" y="6305"/>
                  </a:lnTo>
                  <a:lnTo>
                    <a:pt x="6109" y="6294"/>
                  </a:lnTo>
                  <a:lnTo>
                    <a:pt x="6113" y="6284"/>
                  </a:lnTo>
                  <a:lnTo>
                    <a:pt x="6117" y="6273"/>
                  </a:lnTo>
                  <a:lnTo>
                    <a:pt x="6122" y="6263"/>
                  </a:lnTo>
                  <a:lnTo>
                    <a:pt x="6127" y="6253"/>
                  </a:lnTo>
                  <a:lnTo>
                    <a:pt x="6133" y="6243"/>
                  </a:lnTo>
                  <a:lnTo>
                    <a:pt x="6139" y="6233"/>
                  </a:lnTo>
                  <a:lnTo>
                    <a:pt x="6145" y="6224"/>
                  </a:lnTo>
                  <a:lnTo>
                    <a:pt x="6151" y="6215"/>
                  </a:lnTo>
                  <a:lnTo>
                    <a:pt x="6158" y="6206"/>
                  </a:lnTo>
                  <a:lnTo>
                    <a:pt x="6165" y="6197"/>
                  </a:lnTo>
                  <a:lnTo>
                    <a:pt x="6173" y="6189"/>
                  </a:lnTo>
                  <a:lnTo>
                    <a:pt x="6180" y="6180"/>
                  </a:lnTo>
                  <a:lnTo>
                    <a:pt x="6189" y="6173"/>
                  </a:lnTo>
                  <a:lnTo>
                    <a:pt x="6197" y="6165"/>
                  </a:lnTo>
                  <a:lnTo>
                    <a:pt x="6206" y="6158"/>
                  </a:lnTo>
                  <a:lnTo>
                    <a:pt x="6215" y="6151"/>
                  </a:lnTo>
                  <a:lnTo>
                    <a:pt x="6224" y="6145"/>
                  </a:lnTo>
                  <a:lnTo>
                    <a:pt x="6233" y="6139"/>
                  </a:lnTo>
                  <a:lnTo>
                    <a:pt x="6243" y="6133"/>
                  </a:lnTo>
                  <a:lnTo>
                    <a:pt x="6253" y="6127"/>
                  </a:lnTo>
                  <a:lnTo>
                    <a:pt x="6263" y="6122"/>
                  </a:lnTo>
                  <a:lnTo>
                    <a:pt x="6273" y="6117"/>
                  </a:lnTo>
                  <a:lnTo>
                    <a:pt x="6284" y="6113"/>
                  </a:lnTo>
                  <a:lnTo>
                    <a:pt x="6294" y="6109"/>
                  </a:lnTo>
                  <a:lnTo>
                    <a:pt x="6305" y="6106"/>
                  </a:lnTo>
                  <a:lnTo>
                    <a:pt x="6316" y="6102"/>
                  </a:lnTo>
                  <a:lnTo>
                    <a:pt x="6327" y="6100"/>
                  </a:lnTo>
                  <a:lnTo>
                    <a:pt x="6338" y="6097"/>
                  </a:lnTo>
                  <a:lnTo>
                    <a:pt x="6349" y="6095"/>
                  </a:lnTo>
                  <a:lnTo>
                    <a:pt x="6360" y="6094"/>
                  </a:lnTo>
                  <a:lnTo>
                    <a:pt x="6371" y="6093"/>
                  </a:lnTo>
                  <a:lnTo>
                    <a:pt x="6383" y="6092"/>
                  </a:lnTo>
                  <a:lnTo>
                    <a:pt x="6394" y="6092"/>
                  </a:lnTo>
                  <a:lnTo>
                    <a:pt x="6405" y="6092"/>
                  </a:lnTo>
                  <a:lnTo>
                    <a:pt x="6417" y="6093"/>
                  </a:lnTo>
                  <a:lnTo>
                    <a:pt x="6428" y="6094"/>
                  </a:lnTo>
                  <a:lnTo>
                    <a:pt x="6439" y="6095"/>
                  </a:lnTo>
                  <a:lnTo>
                    <a:pt x="6450" y="6097"/>
                  </a:lnTo>
                  <a:lnTo>
                    <a:pt x="6461" y="6100"/>
                  </a:lnTo>
                  <a:lnTo>
                    <a:pt x="6472" y="6102"/>
                  </a:lnTo>
                  <a:lnTo>
                    <a:pt x="6483" y="6106"/>
                  </a:lnTo>
                  <a:lnTo>
                    <a:pt x="6494" y="6109"/>
                  </a:lnTo>
                  <a:lnTo>
                    <a:pt x="6504" y="6113"/>
                  </a:lnTo>
                  <a:lnTo>
                    <a:pt x="6515" y="6117"/>
                  </a:lnTo>
                  <a:lnTo>
                    <a:pt x="6525" y="6122"/>
                  </a:lnTo>
                  <a:lnTo>
                    <a:pt x="6535" y="6127"/>
                  </a:lnTo>
                  <a:lnTo>
                    <a:pt x="6545" y="6133"/>
                  </a:lnTo>
                  <a:lnTo>
                    <a:pt x="6555" y="6139"/>
                  </a:lnTo>
                  <a:lnTo>
                    <a:pt x="6564" y="6145"/>
                  </a:lnTo>
                  <a:lnTo>
                    <a:pt x="6573" y="6151"/>
                  </a:lnTo>
                  <a:lnTo>
                    <a:pt x="6582" y="6158"/>
                  </a:lnTo>
                  <a:lnTo>
                    <a:pt x="6591" y="6165"/>
                  </a:lnTo>
                  <a:lnTo>
                    <a:pt x="6599" y="6173"/>
                  </a:lnTo>
                  <a:lnTo>
                    <a:pt x="6608" y="6180"/>
                  </a:lnTo>
                  <a:lnTo>
                    <a:pt x="6615" y="6189"/>
                  </a:lnTo>
                  <a:lnTo>
                    <a:pt x="6623" y="6197"/>
                  </a:lnTo>
                  <a:lnTo>
                    <a:pt x="6630" y="6206"/>
                  </a:lnTo>
                  <a:lnTo>
                    <a:pt x="6637" y="6215"/>
                  </a:lnTo>
                  <a:lnTo>
                    <a:pt x="6644" y="6224"/>
                  </a:lnTo>
                  <a:lnTo>
                    <a:pt x="6650" y="6233"/>
                  </a:lnTo>
                  <a:lnTo>
                    <a:pt x="6656" y="6243"/>
                  </a:lnTo>
                  <a:lnTo>
                    <a:pt x="6661" y="6253"/>
                  </a:lnTo>
                  <a:lnTo>
                    <a:pt x="6666" y="6263"/>
                  </a:lnTo>
                  <a:lnTo>
                    <a:pt x="6671" y="6273"/>
                  </a:lnTo>
                  <a:lnTo>
                    <a:pt x="6675" y="6284"/>
                  </a:lnTo>
                  <a:lnTo>
                    <a:pt x="6679" y="6294"/>
                  </a:lnTo>
                  <a:lnTo>
                    <a:pt x="6683" y="6305"/>
                  </a:lnTo>
                  <a:lnTo>
                    <a:pt x="6686" y="6316"/>
                  </a:lnTo>
                  <a:lnTo>
                    <a:pt x="6688" y="6327"/>
                  </a:lnTo>
                  <a:lnTo>
                    <a:pt x="6691" y="6338"/>
                  </a:lnTo>
                  <a:lnTo>
                    <a:pt x="6693" y="6349"/>
                  </a:lnTo>
                  <a:lnTo>
                    <a:pt x="6694" y="6360"/>
                  </a:lnTo>
                  <a:close/>
                  <a:moveTo>
                    <a:pt x="5299" y="4955"/>
                  </a:moveTo>
                  <a:lnTo>
                    <a:pt x="5300" y="4966"/>
                  </a:lnTo>
                  <a:lnTo>
                    <a:pt x="5301" y="4977"/>
                  </a:lnTo>
                  <a:lnTo>
                    <a:pt x="5302" y="4989"/>
                  </a:lnTo>
                  <a:lnTo>
                    <a:pt x="5302" y="5000"/>
                  </a:lnTo>
                  <a:lnTo>
                    <a:pt x="5302" y="5011"/>
                  </a:lnTo>
                  <a:lnTo>
                    <a:pt x="5301" y="5023"/>
                  </a:lnTo>
                  <a:lnTo>
                    <a:pt x="5300" y="5034"/>
                  </a:lnTo>
                  <a:lnTo>
                    <a:pt x="5299" y="5045"/>
                  </a:lnTo>
                  <a:lnTo>
                    <a:pt x="5297" y="5056"/>
                  </a:lnTo>
                  <a:lnTo>
                    <a:pt x="5294" y="5067"/>
                  </a:lnTo>
                  <a:lnTo>
                    <a:pt x="5292" y="5078"/>
                  </a:lnTo>
                  <a:lnTo>
                    <a:pt x="5289" y="5089"/>
                  </a:lnTo>
                  <a:lnTo>
                    <a:pt x="5285" y="5100"/>
                  </a:lnTo>
                  <a:lnTo>
                    <a:pt x="5281" y="5110"/>
                  </a:lnTo>
                  <a:lnTo>
                    <a:pt x="5277" y="5121"/>
                  </a:lnTo>
                  <a:lnTo>
                    <a:pt x="5272" y="5131"/>
                  </a:lnTo>
                  <a:lnTo>
                    <a:pt x="5267" y="5141"/>
                  </a:lnTo>
                  <a:lnTo>
                    <a:pt x="5262" y="5151"/>
                  </a:lnTo>
                  <a:lnTo>
                    <a:pt x="5256" y="5161"/>
                  </a:lnTo>
                  <a:lnTo>
                    <a:pt x="5250" y="5170"/>
                  </a:lnTo>
                  <a:lnTo>
                    <a:pt x="5243" y="5179"/>
                  </a:lnTo>
                  <a:lnTo>
                    <a:pt x="5236" y="5188"/>
                  </a:lnTo>
                  <a:lnTo>
                    <a:pt x="5229" y="5197"/>
                  </a:lnTo>
                  <a:lnTo>
                    <a:pt x="5221" y="5205"/>
                  </a:lnTo>
                  <a:lnTo>
                    <a:pt x="5214" y="5214"/>
                  </a:lnTo>
                  <a:lnTo>
                    <a:pt x="5205" y="5221"/>
                  </a:lnTo>
                  <a:lnTo>
                    <a:pt x="5197" y="5229"/>
                  </a:lnTo>
                  <a:lnTo>
                    <a:pt x="5188" y="5236"/>
                  </a:lnTo>
                  <a:lnTo>
                    <a:pt x="5179" y="5243"/>
                  </a:lnTo>
                  <a:lnTo>
                    <a:pt x="5170" y="5250"/>
                  </a:lnTo>
                  <a:lnTo>
                    <a:pt x="5161" y="5256"/>
                  </a:lnTo>
                  <a:lnTo>
                    <a:pt x="5151" y="5262"/>
                  </a:lnTo>
                  <a:lnTo>
                    <a:pt x="5141" y="5267"/>
                  </a:lnTo>
                  <a:lnTo>
                    <a:pt x="5131" y="5272"/>
                  </a:lnTo>
                  <a:lnTo>
                    <a:pt x="5121" y="5277"/>
                  </a:lnTo>
                  <a:lnTo>
                    <a:pt x="5110" y="5281"/>
                  </a:lnTo>
                  <a:lnTo>
                    <a:pt x="5100" y="5285"/>
                  </a:lnTo>
                  <a:lnTo>
                    <a:pt x="5089" y="5289"/>
                  </a:lnTo>
                  <a:lnTo>
                    <a:pt x="5078" y="5292"/>
                  </a:lnTo>
                  <a:lnTo>
                    <a:pt x="5067" y="5294"/>
                  </a:lnTo>
                  <a:lnTo>
                    <a:pt x="5056" y="5297"/>
                  </a:lnTo>
                  <a:lnTo>
                    <a:pt x="5045" y="5299"/>
                  </a:lnTo>
                  <a:lnTo>
                    <a:pt x="5034" y="5300"/>
                  </a:lnTo>
                  <a:lnTo>
                    <a:pt x="5023" y="5301"/>
                  </a:lnTo>
                  <a:lnTo>
                    <a:pt x="5011" y="5302"/>
                  </a:lnTo>
                  <a:lnTo>
                    <a:pt x="5000" y="5302"/>
                  </a:lnTo>
                  <a:lnTo>
                    <a:pt x="4989" y="5302"/>
                  </a:lnTo>
                  <a:lnTo>
                    <a:pt x="4977" y="5301"/>
                  </a:lnTo>
                  <a:lnTo>
                    <a:pt x="4966" y="5300"/>
                  </a:lnTo>
                  <a:lnTo>
                    <a:pt x="4955" y="5299"/>
                  </a:lnTo>
                  <a:lnTo>
                    <a:pt x="4944" y="5297"/>
                  </a:lnTo>
                  <a:lnTo>
                    <a:pt x="4933" y="5294"/>
                  </a:lnTo>
                  <a:lnTo>
                    <a:pt x="4922" y="5292"/>
                  </a:lnTo>
                  <a:lnTo>
                    <a:pt x="4911" y="5289"/>
                  </a:lnTo>
                  <a:lnTo>
                    <a:pt x="4900" y="5285"/>
                  </a:lnTo>
                  <a:lnTo>
                    <a:pt x="4890" y="5281"/>
                  </a:lnTo>
                  <a:lnTo>
                    <a:pt x="4879" y="5277"/>
                  </a:lnTo>
                  <a:lnTo>
                    <a:pt x="4869" y="5272"/>
                  </a:lnTo>
                  <a:lnTo>
                    <a:pt x="4859" y="5267"/>
                  </a:lnTo>
                  <a:lnTo>
                    <a:pt x="4849" y="5262"/>
                  </a:lnTo>
                  <a:lnTo>
                    <a:pt x="4839" y="5256"/>
                  </a:lnTo>
                  <a:lnTo>
                    <a:pt x="4830" y="5250"/>
                  </a:lnTo>
                  <a:lnTo>
                    <a:pt x="4821" y="5243"/>
                  </a:lnTo>
                  <a:lnTo>
                    <a:pt x="4812" y="5236"/>
                  </a:lnTo>
                  <a:lnTo>
                    <a:pt x="4803" y="5229"/>
                  </a:lnTo>
                  <a:lnTo>
                    <a:pt x="4795" y="5221"/>
                  </a:lnTo>
                  <a:lnTo>
                    <a:pt x="4786" y="5214"/>
                  </a:lnTo>
                  <a:lnTo>
                    <a:pt x="4779" y="5205"/>
                  </a:lnTo>
                  <a:lnTo>
                    <a:pt x="4771" y="5197"/>
                  </a:lnTo>
                  <a:lnTo>
                    <a:pt x="4764" y="5188"/>
                  </a:lnTo>
                  <a:lnTo>
                    <a:pt x="4757" y="5179"/>
                  </a:lnTo>
                  <a:lnTo>
                    <a:pt x="4750" y="5170"/>
                  </a:lnTo>
                  <a:lnTo>
                    <a:pt x="4744" y="5161"/>
                  </a:lnTo>
                  <a:lnTo>
                    <a:pt x="4738" y="5151"/>
                  </a:lnTo>
                  <a:lnTo>
                    <a:pt x="4733" y="5141"/>
                  </a:lnTo>
                  <a:lnTo>
                    <a:pt x="4728" y="5131"/>
                  </a:lnTo>
                  <a:lnTo>
                    <a:pt x="4723" y="5121"/>
                  </a:lnTo>
                  <a:lnTo>
                    <a:pt x="4719" y="5110"/>
                  </a:lnTo>
                  <a:lnTo>
                    <a:pt x="4715" y="5100"/>
                  </a:lnTo>
                  <a:lnTo>
                    <a:pt x="4711" y="5089"/>
                  </a:lnTo>
                  <a:lnTo>
                    <a:pt x="4708" y="5078"/>
                  </a:lnTo>
                  <a:lnTo>
                    <a:pt x="4706" y="5067"/>
                  </a:lnTo>
                  <a:lnTo>
                    <a:pt x="4703" y="5056"/>
                  </a:lnTo>
                  <a:lnTo>
                    <a:pt x="4701" y="5045"/>
                  </a:lnTo>
                  <a:lnTo>
                    <a:pt x="4700" y="5034"/>
                  </a:lnTo>
                  <a:lnTo>
                    <a:pt x="4699" y="5023"/>
                  </a:lnTo>
                  <a:lnTo>
                    <a:pt x="4698" y="5011"/>
                  </a:lnTo>
                  <a:lnTo>
                    <a:pt x="4698" y="5000"/>
                  </a:lnTo>
                  <a:lnTo>
                    <a:pt x="4698" y="4989"/>
                  </a:lnTo>
                  <a:lnTo>
                    <a:pt x="4699" y="4977"/>
                  </a:lnTo>
                  <a:lnTo>
                    <a:pt x="4700" y="4966"/>
                  </a:lnTo>
                  <a:lnTo>
                    <a:pt x="4701" y="4955"/>
                  </a:lnTo>
                  <a:lnTo>
                    <a:pt x="4703" y="4944"/>
                  </a:lnTo>
                  <a:lnTo>
                    <a:pt x="4706" y="4933"/>
                  </a:lnTo>
                  <a:lnTo>
                    <a:pt x="4708" y="4922"/>
                  </a:lnTo>
                  <a:lnTo>
                    <a:pt x="4711" y="4911"/>
                  </a:lnTo>
                  <a:lnTo>
                    <a:pt x="4715" y="4900"/>
                  </a:lnTo>
                  <a:lnTo>
                    <a:pt x="4719" y="4890"/>
                  </a:lnTo>
                  <a:lnTo>
                    <a:pt x="4723" y="4879"/>
                  </a:lnTo>
                  <a:lnTo>
                    <a:pt x="4728" y="4869"/>
                  </a:lnTo>
                  <a:lnTo>
                    <a:pt x="4733" y="4859"/>
                  </a:lnTo>
                  <a:lnTo>
                    <a:pt x="4738" y="4849"/>
                  </a:lnTo>
                  <a:lnTo>
                    <a:pt x="4744" y="4839"/>
                  </a:lnTo>
                  <a:lnTo>
                    <a:pt x="4750" y="4830"/>
                  </a:lnTo>
                  <a:lnTo>
                    <a:pt x="4757" y="4821"/>
                  </a:lnTo>
                  <a:lnTo>
                    <a:pt x="4764" y="4812"/>
                  </a:lnTo>
                  <a:lnTo>
                    <a:pt x="4771" y="4803"/>
                  </a:lnTo>
                  <a:lnTo>
                    <a:pt x="4779" y="4795"/>
                  </a:lnTo>
                  <a:lnTo>
                    <a:pt x="4786" y="4786"/>
                  </a:lnTo>
                  <a:lnTo>
                    <a:pt x="4795" y="4779"/>
                  </a:lnTo>
                  <a:lnTo>
                    <a:pt x="4803" y="4771"/>
                  </a:lnTo>
                  <a:lnTo>
                    <a:pt x="4812" y="4764"/>
                  </a:lnTo>
                  <a:lnTo>
                    <a:pt x="4821" y="4757"/>
                  </a:lnTo>
                  <a:lnTo>
                    <a:pt x="4830" y="4750"/>
                  </a:lnTo>
                  <a:lnTo>
                    <a:pt x="4839" y="4744"/>
                  </a:lnTo>
                  <a:lnTo>
                    <a:pt x="4849" y="4738"/>
                  </a:lnTo>
                  <a:lnTo>
                    <a:pt x="4859" y="4733"/>
                  </a:lnTo>
                  <a:lnTo>
                    <a:pt x="4869" y="4728"/>
                  </a:lnTo>
                  <a:lnTo>
                    <a:pt x="4879" y="4723"/>
                  </a:lnTo>
                  <a:lnTo>
                    <a:pt x="4890" y="4719"/>
                  </a:lnTo>
                  <a:lnTo>
                    <a:pt x="4900" y="4715"/>
                  </a:lnTo>
                  <a:lnTo>
                    <a:pt x="4911" y="4711"/>
                  </a:lnTo>
                  <a:lnTo>
                    <a:pt x="4922" y="4708"/>
                  </a:lnTo>
                  <a:lnTo>
                    <a:pt x="4933" y="4706"/>
                  </a:lnTo>
                  <a:lnTo>
                    <a:pt x="4944" y="4703"/>
                  </a:lnTo>
                  <a:lnTo>
                    <a:pt x="4955" y="4701"/>
                  </a:lnTo>
                  <a:lnTo>
                    <a:pt x="4966" y="4700"/>
                  </a:lnTo>
                  <a:lnTo>
                    <a:pt x="4977" y="4699"/>
                  </a:lnTo>
                  <a:lnTo>
                    <a:pt x="4989" y="4698"/>
                  </a:lnTo>
                  <a:lnTo>
                    <a:pt x="5000" y="4698"/>
                  </a:lnTo>
                  <a:lnTo>
                    <a:pt x="5011" y="4698"/>
                  </a:lnTo>
                  <a:lnTo>
                    <a:pt x="5023" y="4699"/>
                  </a:lnTo>
                  <a:lnTo>
                    <a:pt x="5034" y="4700"/>
                  </a:lnTo>
                  <a:lnTo>
                    <a:pt x="5045" y="4701"/>
                  </a:lnTo>
                  <a:lnTo>
                    <a:pt x="5056" y="4703"/>
                  </a:lnTo>
                  <a:lnTo>
                    <a:pt x="5067" y="4706"/>
                  </a:lnTo>
                  <a:lnTo>
                    <a:pt x="5078" y="4708"/>
                  </a:lnTo>
                  <a:lnTo>
                    <a:pt x="5089" y="4711"/>
                  </a:lnTo>
                  <a:lnTo>
                    <a:pt x="5100" y="4715"/>
                  </a:lnTo>
                  <a:lnTo>
                    <a:pt x="5110" y="4719"/>
                  </a:lnTo>
                  <a:lnTo>
                    <a:pt x="5121" y="4723"/>
                  </a:lnTo>
                  <a:lnTo>
                    <a:pt x="5131" y="4728"/>
                  </a:lnTo>
                  <a:lnTo>
                    <a:pt x="5141" y="4733"/>
                  </a:lnTo>
                  <a:lnTo>
                    <a:pt x="5151" y="4738"/>
                  </a:lnTo>
                  <a:lnTo>
                    <a:pt x="5161" y="4744"/>
                  </a:lnTo>
                  <a:lnTo>
                    <a:pt x="5170" y="4750"/>
                  </a:lnTo>
                  <a:lnTo>
                    <a:pt x="5179" y="4757"/>
                  </a:lnTo>
                  <a:lnTo>
                    <a:pt x="5188" y="4764"/>
                  </a:lnTo>
                  <a:lnTo>
                    <a:pt x="5197" y="4771"/>
                  </a:lnTo>
                  <a:lnTo>
                    <a:pt x="5205" y="4779"/>
                  </a:lnTo>
                  <a:lnTo>
                    <a:pt x="5214" y="4786"/>
                  </a:lnTo>
                  <a:lnTo>
                    <a:pt x="5221" y="4795"/>
                  </a:lnTo>
                  <a:lnTo>
                    <a:pt x="5229" y="4803"/>
                  </a:lnTo>
                  <a:lnTo>
                    <a:pt x="5236" y="4812"/>
                  </a:lnTo>
                  <a:lnTo>
                    <a:pt x="5243" y="4821"/>
                  </a:lnTo>
                  <a:lnTo>
                    <a:pt x="5250" y="4830"/>
                  </a:lnTo>
                  <a:lnTo>
                    <a:pt x="5256" y="4839"/>
                  </a:lnTo>
                  <a:lnTo>
                    <a:pt x="5262" y="4849"/>
                  </a:lnTo>
                  <a:lnTo>
                    <a:pt x="5267" y="4859"/>
                  </a:lnTo>
                  <a:lnTo>
                    <a:pt x="5272" y="4869"/>
                  </a:lnTo>
                  <a:lnTo>
                    <a:pt x="5277" y="4879"/>
                  </a:lnTo>
                  <a:lnTo>
                    <a:pt x="5281" y="4890"/>
                  </a:lnTo>
                  <a:lnTo>
                    <a:pt x="5285" y="4900"/>
                  </a:lnTo>
                  <a:lnTo>
                    <a:pt x="5289" y="4911"/>
                  </a:lnTo>
                  <a:lnTo>
                    <a:pt x="5292" y="4922"/>
                  </a:lnTo>
                  <a:lnTo>
                    <a:pt x="5294" y="4933"/>
                  </a:lnTo>
                  <a:lnTo>
                    <a:pt x="5297" y="4944"/>
                  </a:lnTo>
                  <a:lnTo>
                    <a:pt x="5299" y="4955"/>
                  </a:lnTo>
                  <a:close/>
                  <a:moveTo>
                    <a:pt x="5299" y="6349"/>
                  </a:moveTo>
                  <a:lnTo>
                    <a:pt x="5300" y="6360"/>
                  </a:lnTo>
                  <a:lnTo>
                    <a:pt x="5301" y="6371"/>
                  </a:lnTo>
                  <a:lnTo>
                    <a:pt x="5302" y="6383"/>
                  </a:lnTo>
                  <a:lnTo>
                    <a:pt x="5302" y="6394"/>
                  </a:lnTo>
                  <a:lnTo>
                    <a:pt x="5302" y="6405"/>
                  </a:lnTo>
                  <a:lnTo>
                    <a:pt x="5301" y="6417"/>
                  </a:lnTo>
                  <a:lnTo>
                    <a:pt x="5300" y="6428"/>
                  </a:lnTo>
                  <a:lnTo>
                    <a:pt x="5299" y="6439"/>
                  </a:lnTo>
                  <a:lnTo>
                    <a:pt x="5297" y="6450"/>
                  </a:lnTo>
                  <a:lnTo>
                    <a:pt x="5294" y="6461"/>
                  </a:lnTo>
                  <a:lnTo>
                    <a:pt x="5292" y="6472"/>
                  </a:lnTo>
                  <a:lnTo>
                    <a:pt x="5289" y="6483"/>
                  </a:lnTo>
                  <a:lnTo>
                    <a:pt x="5285" y="6494"/>
                  </a:lnTo>
                  <a:lnTo>
                    <a:pt x="5281" y="6504"/>
                  </a:lnTo>
                  <a:lnTo>
                    <a:pt x="5277" y="6515"/>
                  </a:lnTo>
                  <a:lnTo>
                    <a:pt x="5272" y="6525"/>
                  </a:lnTo>
                  <a:lnTo>
                    <a:pt x="5267" y="6535"/>
                  </a:lnTo>
                  <a:lnTo>
                    <a:pt x="5262" y="6545"/>
                  </a:lnTo>
                  <a:lnTo>
                    <a:pt x="5256" y="6555"/>
                  </a:lnTo>
                  <a:lnTo>
                    <a:pt x="5250" y="6564"/>
                  </a:lnTo>
                  <a:lnTo>
                    <a:pt x="5243" y="6573"/>
                  </a:lnTo>
                  <a:lnTo>
                    <a:pt x="5236" y="6582"/>
                  </a:lnTo>
                  <a:lnTo>
                    <a:pt x="5229" y="6591"/>
                  </a:lnTo>
                  <a:lnTo>
                    <a:pt x="5221" y="6599"/>
                  </a:lnTo>
                  <a:lnTo>
                    <a:pt x="5214" y="6608"/>
                  </a:lnTo>
                  <a:lnTo>
                    <a:pt x="5205" y="6615"/>
                  </a:lnTo>
                  <a:lnTo>
                    <a:pt x="5197" y="6623"/>
                  </a:lnTo>
                  <a:lnTo>
                    <a:pt x="5188" y="6630"/>
                  </a:lnTo>
                  <a:lnTo>
                    <a:pt x="5179" y="6637"/>
                  </a:lnTo>
                  <a:lnTo>
                    <a:pt x="5170" y="6644"/>
                  </a:lnTo>
                  <a:lnTo>
                    <a:pt x="5161" y="6650"/>
                  </a:lnTo>
                  <a:lnTo>
                    <a:pt x="5151" y="6656"/>
                  </a:lnTo>
                  <a:lnTo>
                    <a:pt x="5141" y="6661"/>
                  </a:lnTo>
                  <a:lnTo>
                    <a:pt x="5131" y="6666"/>
                  </a:lnTo>
                  <a:lnTo>
                    <a:pt x="5121" y="6671"/>
                  </a:lnTo>
                  <a:lnTo>
                    <a:pt x="5110" y="6675"/>
                  </a:lnTo>
                  <a:lnTo>
                    <a:pt x="5100" y="6679"/>
                  </a:lnTo>
                  <a:lnTo>
                    <a:pt x="5089" y="6683"/>
                  </a:lnTo>
                  <a:lnTo>
                    <a:pt x="5078" y="6686"/>
                  </a:lnTo>
                  <a:lnTo>
                    <a:pt x="5067" y="6688"/>
                  </a:lnTo>
                  <a:lnTo>
                    <a:pt x="5056" y="6691"/>
                  </a:lnTo>
                  <a:lnTo>
                    <a:pt x="5045" y="6693"/>
                  </a:lnTo>
                  <a:lnTo>
                    <a:pt x="5034" y="6694"/>
                  </a:lnTo>
                  <a:lnTo>
                    <a:pt x="5023" y="6695"/>
                  </a:lnTo>
                  <a:lnTo>
                    <a:pt x="5011" y="6696"/>
                  </a:lnTo>
                  <a:lnTo>
                    <a:pt x="5000" y="6696"/>
                  </a:lnTo>
                  <a:lnTo>
                    <a:pt x="4989" y="6696"/>
                  </a:lnTo>
                  <a:lnTo>
                    <a:pt x="4977" y="6695"/>
                  </a:lnTo>
                  <a:lnTo>
                    <a:pt x="4966" y="6694"/>
                  </a:lnTo>
                  <a:lnTo>
                    <a:pt x="4955" y="6693"/>
                  </a:lnTo>
                  <a:lnTo>
                    <a:pt x="4944" y="6691"/>
                  </a:lnTo>
                  <a:lnTo>
                    <a:pt x="4933" y="6688"/>
                  </a:lnTo>
                  <a:lnTo>
                    <a:pt x="4922" y="6686"/>
                  </a:lnTo>
                  <a:lnTo>
                    <a:pt x="4911" y="6683"/>
                  </a:lnTo>
                  <a:lnTo>
                    <a:pt x="4900" y="6679"/>
                  </a:lnTo>
                  <a:lnTo>
                    <a:pt x="4890" y="6675"/>
                  </a:lnTo>
                  <a:lnTo>
                    <a:pt x="4879" y="6671"/>
                  </a:lnTo>
                  <a:lnTo>
                    <a:pt x="4869" y="6666"/>
                  </a:lnTo>
                  <a:lnTo>
                    <a:pt x="4859" y="6661"/>
                  </a:lnTo>
                  <a:lnTo>
                    <a:pt x="4849" y="6656"/>
                  </a:lnTo>
                  <a:lnTo>
                    <a:pt x="4839" y="6650"/>
                  </a:lnTo>
                  <a:lnTo>
                    <a:pt x="4830" y="6644"/>
                  </a:lnTo>
                  <a:lnTo>
                    <a:pt x="4821" y="6637"/>
                  </a:lnTo>
                  <a:lnTo>
                    <a:pt x="4812" y="6630"/>
                  </a:lnTo>
                  <a:lnTo>
                    <a:pt x="4803" y="6623"/>
                  </a:lnTo>
                  <a:lnTo>
                    <a:pt x="4795" y="6615"/>
                  </a:lnTo>
                  <a:lnTo>
                    <a:pt x="4786" y="6608"/>
                  </a:lnTo>
                  <a:lnTo>
                    <a:pt x="4779" y="6599"/>
                  </a:lnTo>
                  <a:lnTo>
                    <a:pt x="4771" y="6591"/>
                  </a:lnTo>
                  <a:lnTo>
                    <a:pt x="4764" y="6582"/>
                  </a:lnTo>
                  <a:lnTo>
                    <a:pt x="4757" y="6573"/>
                  </a:lnTo>
                  <a:lnTo>
                    <a:pt x="4750" y="6564"/>
                  </a:lnTo>
                  <a:lnTo>
                    <a:pt x="4744" y="6555"/>
                  </a:lnTo>
                  <a:lnTo>
                    <a:pt x="4738" y="6545"/>
                  </a:lnTo>
                  <a:lnTo>
                    <a:pt x="4733" y="6535"/>
                  </a:lnTo>
                  <a:lnTo>
                    <a:pt x="4728" y="6525"/>
                  </a:lnTo>
                  <a:lnTo>
                    <a:pt x="4723" y="6515"/>
                  </a:lnTo>
                  <a:lnTo>
                    <a:pt x="4719" y="6504"/>
                  </a:lnTo>
                  <a:lnTo>
                    <a:pt x="4715" y="6494"/>
                  </a:lnTo>
                  <a:lnTo>
                    <a:pt x="4711" y="6483"/>
                  </a:lnTo>
                  <a:lnTo>
                    <a:pt x="4708" y="6472"/>
                  </a:lnTo>
                  <a:lnTo>
                    <a:pt x="4706" y="6461"/>
                  </a:lnTo>
                  <a:lnTo>
                    <a:pt x="4703" y="6450"/>
                  </a:lnTo>
                  <a:lnTo>
                    <a:pt x="4701" y="6439"/>
                  </a:lnTo>
                  <a:lnTo>
                    <a:pt x="4700" y="6428"/>
                  </a:lnTo>
                  <a:lnTo>
                    <a:pt x="4699" y="6417"/>
                  </a:lnTo>
                  <a:lnTo>
                    <a:pt x="4698" y="6405"/>
                  </a:lnTo>
                  <a:lnTo>
                    <a:pt x="4698" y="6394"/>
                  </a:lnTo>
                  <a:lnTo>
                    <a:pt x="4698" y="6383"/>
                  </a:lnTo>
                  <a:lnTo>
                    <a:pt x="4699" y="6371"/>
                  </a:lnTo>
                  <a:lnTo>
                    <a:pt x="4700" y="6360"/>
                  </a:lnTo>
                  <a:lnTo>
                    <a:pt x="4701" y="6349"/>
                  </a:lnTo>
                  <a:lnTo>
                    <a:pt x="4703" y="6338"/>
                  </a:lnTo>
                  <a:lnTo>
                    <a:pt x="4706" y="6327"/>
                  </a:lnTo>
                  <a:lnTo>
                    <a:pt x="4708" y="6316"/>
                  </a:lnTo>
                  <a:lnTo>
                    <a:pt x="4711" y="6305"/>
                  </a:lnTo>
                  <a:lnTo>
                    <a:pt x="4715" y="6294"/>
                  </a:lnTo>
                  <a:lnTo>
                    <a:pt x="4719" y="6284"/>
                  </a:lnTo>
                  <a:lnTo>
                    <a:pt x="4723" y="6273"/>
                  </a:lnTo>
                  <a:lnTo>
                    <a:pt x="4728" y="6263"/>
                  </a:lnTo>
                  <a:lnTo>
                    <a:pt x="4733" y="6253"/>
                  </a:lnTo>
                  <a:lnTo>
                    <a:pt x="4738" y="6243"/>
                  </a:lnTo>
                  <a:lnTo>
                    <a:pt x="4744" y="6233"/>
                  </a:lnTo>
                  <a:lnTo>
                    <a:pt x="4750" y="6224"/>
                  </a:lnTo>
                  <a:lnTo>
                    <a:pt x="4757" y="6215"/>
                  </a:lnTo>
                  <a:lnTo>
                    <a:pt x="4764" y="6206"/>
                  </a:lnTo>
                  <a:lnTo>
                    <a:pt x="4771" y="6197"/>
                  </a:lnTo>
                  <a:lnTo>
                    <a:pt x="4779" y="6189"/>
                  </a:lnTo>
                  <a:lnTo>
                    <a:pt x="4786" y="6180"/>
                  </a:lnTo>
                  <a:lnTo>
                    <a:pt x="4795" y="6173"/>
                  </a:lnTo>
                  <a:lnTo>
                    <a:pt x="4803" y="6165"/>
                  </a:lnTo>
                  <a:lnTo>
                    <a:pt x="4812" y="6158"/>
                  </a:lnTo>
                  <a:lnTo>
                    <a:pt x="4821" y="6151"/>
                  </a:lnTo>
                  <a:lnTo>
                    <a:pt x="4830" y="6145"/>
                  </a:lnTo>
                  <a:lnTo>
                    <a:pt x="4839" y="6139"/>
                  </a:lnTo>
                  <a:lnTo>
                    <a:pt x="4849" y="6133"/>
                  </a:lnTo>
                  <a:lnTo>
                    <a:pt x="4859" y="6127"/>
                  </a:lnTo>
                  <a:lnTo>
                    <a:pt x="4869" y="6122"/>
                  </a:lnTo>
                  <a:lnTo>
                    <a:pt x="4879" y="6117"/>
                  </a:lnTo>
                  <a:lnTo>
                    <a:pt x="4890" y="6113"/>
                  </a:lnTo>
                  <a:lnTo>
                    <a:pt x="4900" y="6109"/>
                  </a:lnTo>
                  <a:lnTo>
                    <a:pt x="4911" y="6106"/>
                  </a:lnTo>
                  <a:lnTo>
                    <a:pt x="4922" y="6102"/>
                  </a:lnTo>
                  <a:lnTo>
                    <a:pt x="4933" y="6100"/>
                  </a:lnTo>
                  <a:lnTo>
                    <a:pt x="4944" y="6097"/>
                  </a:lnTo>
                  <a:lnTo>
                    <a:pt x="4955" y="6095"/>
                  </a:lnTo>
                  <a:lnTo>
                    <a:pt x="4966" y="6094"/>
                  </a:lnTo>
                  <a:lnTo>
                    <a:pt x="4977" y="6093"/>
                  </a:lnTo>
                  <a:lnTo>
                    <a:pt x="4989" y="6092"/>
                  </a:lnTo>
                  <a:lnTo>
                    <a:pt x="5000" y="6092"/>
                  </a:lnTo>
                  <a:lnTo>
                    <a:pt x="5011" y="6092"/>
                  </a:lnTo>
                  <a:lnTo>
                    <a:pt x="5023" y="6093"/>
                  </a:lnTo>
                  <a:lnTo>
                    <a:pt x="5034" y="6094"/>
                  </a:lnTo>
                  <a:lnTo>
                    <a:pt x="5045" y="6095"/>
                  </a:lnTo>
                  <a:lnTo>
                    <a:pt x="5056" y="6097"/>
                  </a:lnTo>
                  <a:lnTo>
                    <a:pt x="5067" y="6100"/>
                  </a:lnTo>
                  <a:lnTo>
                    <a:pt x="5078" y="6102"/>
                  </a:lnTo>
                  <a:lnTo>
                    <a:pt x="5089" y="6106"/>
                  </a:lnTo>
                  <a:lnTo>
                    <a:pt x="5100" y="6109"/>
                  </a:lnTo>
                  <a:lnTo>
                    <a:pt x="5110" y="6113"/>
                  </a:lnTo>
                  <a:lnTo>
                    <a:pt x="5121" y="6117"/>
                  </a:lnTo>
                  <a:lnTo>
                    <a:pt x="5131" y="6122"/>
                  </a:lnTo>
                  <a:lnTo>
                    <a:pt x="5141" y="6127"/>
                  </a:lnTo>
                  <a:lnTo>
                    <a:pt x="5151" y="6133"/>
                  </a:lnTo>
                  <a:lnTo>
                    <a:pt x="5161" y="6139"/>
                  </a:lnTo>
                  <a:lnTo>
                    <a:pt x="5170" y="6145"/>
                  </a:lnTo>
                  <a:lnTo>
                    <a:pt x="5179" y="6151"/>
                  </a:lnTo>
                  <a:lnTo>
                    <a:pt x="5188" y="6158"/>
                  </a:lnTo>
                  <a:lnTo>
                    <a:pt x="5197" y="6165"/>
                  </a:lnTo>
                  <a:lnTo>
                    <a:pt x="5205" y="6173"/>
                  </a:lnTo>
                  <a:lnTo>
                    <a:pt x="5214" y="6180"/>
                  </a:lnTo>
                  <a:lnTo>
                    <a:pt x="5221" y="6189"/>
                  </a:lnTo>
                  <a:lnTo>
                    <a:pt x="5229" y="6197"/>
                  </a:lnTo>
                  <a:lnTo>
                    <a:pt x="5236" y="6206"/>
                  </a:lnTo>
                  <a:lnTo>
                    <a:pt x="5243" y="6215"/>
                  </a:lnTo>
                  <a:lnTo>
                    <a:pt x="5250" y="6224"/>
                  </a:lnTo>
                  <a:lnTo>
                    <a:pt x="5256" y="6233"/>
                  </a:lnTo>
                  <a:lnTo>
                    <a:pt x="5262" y="6243"/>
                  </a:lnTo>
                  <a:lnTo>
                    <a:pt x="5267" y="6253"/>
                  </a:lnTo>
                  <a:lnTo>
                    <a:pt x="5272" y="6263"/>
                  </a:lnTo>
                  <a:lnTo>
                    <a:pt x="5277" y="6273"/>
                  </a:lnTo>
                  <a:lnTo>
                    <a:pt x="5281" y="6284"/>
                  </a:lnTo>
                  <a:lnTo>
                    <a:pt x="5285" y="6294"/>
                  </a:lnTo>
                  <a:lnTo>
                    <a:pt x="5289" y="6305"/>
                  </a:lnTo>
                  <a:lnTo>
                    <a:pt x="5292" y="6316"/>
                  </a:lnTo>
                  <a:lnTo>
                    <a:pt x="5294" y="6327"/>
                  </a:lnTo>
                  <a:lnTo>
                    <a:pt x="5297" y="6338"/>
                  </a:lnTo>
                  <a:lnTo>
                    <a:pt x="5299" y="6349"/>
                  </a:lnTo>
                  <a:close/>
                  <a:moveTo>
                    <a:pt x="5299" y="7743"/>
                  </a:moveTo>
                  <a:lnTo>
                    <a:pt x="5300" y="7754"/>
                  </a:lnTo>
                  <a:lnTo>
                    <a:pt x="5301" y="7765"/>
                  </a:lnTo>
                  <a:lnTo>
                    <a:pt x="5302" y="7777"/>
                  </a:lnTo>
                  <a:lnTo>
                    <a:pt x="5302" y="7788"/>
                  </a:lnTo>
                  <a:lnTo>
                    <a:pt x="5302" y="7799"/>
                  </a:lnTo>
                  <a:lnTo>
                    <a:pt x="5301" y="7811"/>
                  </a:lnTo>
                  <a:lnTo>
                    <a:pt x="5300" y="7822"/>
                  </a:lnTo>
                  <a:lnTo>
                    <a:pt x="5299" y="7833"/>
                  </a:lnTo>
                  <a:lnTo>
                    <a:pt x="5297" y="7844"/>
                  </a:lnTo>
                  <a:lnTo>
                    <a:pt x="5294" y="7855"/>
                  </a:lnTo>
                  <a:lnTo>
                    <a:pt x="5292" y="7866"/>
                  </a:lnTo>
                  <a:lnTo>
                    <a:pt x="5289" y="7877"/>
                  </a:lnTo>
                  <a:lnTo>
                    <a:pt x="5285" y="7888"/>
                  </a:lnTo>
                  <a:lnTo>
                    <a:pt x="5281" y="7898"/>
                  </a:lnTo>
                  <a:lnTo>
                    <a:pt x="5277" y="7909"/>
                  </a:lnTo>
                  <a:lnTo>
                    <a:pt x="5272" y="7919"/>
                  </a:lnTo>
                  <a:lnTo>
                    <a:pt x="5267" y="7929"/>
                  </a:lnTo>
                  <a:lnTo>
                    <a:pt x="5262" y="7939"/>
                  </a:lnTo>
                  <a:lnTo>
                    <a:pt x="5256" y="7949"/>
                  </a:lnTo>
                  <a:lnTo>
                    <a:pt x="5250" y="7958"/>
                  </a:lnTo>
                  <a:lnTo>
                    <a:pt x="5243" y="7967"/>
                  </a:lnTo>
                  <a:lnTo>
                    <a:pt x="5236" y="7976"/>
                  </a:lnTo>
                  <a:lnTo>
                    <a:pt x="5229" y="7985"/>
                  </a:lnTo>
                  <a:lnTo>
                    <a:pt x="5221" y="7993"/>
                  </a:lnTo>
                  <a:lnTo>
                    <a:pt x="5214" y="8002"/>
                  </a:lnTo>
                  <a:lnTo>
                    <a:pt x="5205" y="8009"/>
                  </a:lnTo>
                  <a:lnTo>
                    <a:pt x="5197" y="8017"/>
                  </a:lnTo>
                  <a:lnTo>
                    <a:pt x="5188" y="8024"/>
                  </a:lnTo>
                  <a:lnTo>
                    <a:pt x="5179" y="8031"/>
                  </a:lnTo>
                  <a:lnTo>
                    <a:pt x="5170" y="8038"/>
                  </a:lnTo>
                  <a:lnTo>
                    <a:pt x="5161" y="8044"/>
                  </a:lnTo>
                  <a:lnTo>
                    <a:pt x="5151" y="8050"/>
                  </a:lnTo>
                  <a:lnTo>
                    <a:pt x="5141" y="8055"/>
                  </a:lnTo>
                  <a:lnTo>
                    <a:pt x="5131" y="8060"/>
                  </a:lnTo>
                  <a:lnTo>
                    <a:pt x="5121" y="8065"/>
                  </a:lnTo>
                  <a:lnTo>
                    <a:pt x="5110" y="8069"/>
                  </a:lnTo>
                  <a:lnTo>
                    <a:pt x="5100" y="8073"/>
                  </a:lnTo>
                  <a:lnTo>
                    <a:pt x="5089" y="8077"/>
                  </a:lnTo>
                  <a:lnTo>
                    <a:pt x="5078" y="8080"/>
                  </a:lnTo>
                  <a:lnTo>
                    <a:pt x="5067" y="8082"/>
                  </a:lnTo>
                  <a:lnTo>
                    <a:pt x="5056" y="8085"/>
                  </a:lnTo>
                  <a:lnTo>
                    <a:pt x="5045" y="8087"/>
                  </a:lnTo>
                  <a:lnTo>
                    <a:pt x="5034" y="8088"/>
                  </a:lnTo>
                  <a:lnTo>
                    <a:pt x="5023" y="8089"/>
                  </a:lnTo>
                  <a:lnTo>
                    <a:pt x="5011" y="8090"/>
                  </a:lnTo>
                  <a:lnTo>
                    <a:pt x="5000" y="8090"/>
                  </a:lnTo>
                  <a:lnTo>
                    <a:pt x="4989" y="8090"/>
                  </a:lnTo>
                  <a:lnTo>
                    <a:pt x="4977" y="8089"/>
                  </a:lnTo>
                  <a:lnTo>
                    <a:pt x="4966" y="8088"/>
                  </a:lnTo>
                  <a:lnTo>
                    <a:pt x="4955" y="8087"/>
                  </a:lnTo>
                  <a:lnTo>
                    <a:pt x="4944" y="8085"/>
                  </a:lnTo>
                  <a:lnTo>
                    <a:pt x="4933" y="8082"/>
                  </a:lnTo>
                  <a:lnTo>
                    <a:pt x="4922" y="8080"/>
                  </a:lnTo>
                  <a:lnTo>
                    <a:pt x="4911" y="8077"/>
                  </a:lnTo>
                  <a:lnTo>
                    <a:pt x="4900" y="8073"/>
                  </a:lnTo>
                  <a:lnTo>
                    <a:pt x="4890" y="8069"/>
                  </a:lnTo>
                  <a:lnTo>
                    <a:pt x="4879" y="8065"/>
                  </a:lnTo>
                  <a:lnTo>
                    <a:pt x="4869" y="8060"/>
                  </a:lnTo>
                  <a:lnTo>
                    <a:pt x="4859" y="8055"/>
                  </a:lnTo>
                  <a:lnTo>
                    <a:pt x="4849" y="8050"/>
                  </a:lnTo>
                  <a:lnTo>
                    <a:pt x="4839" y="8044"/>
                  </a:lnTo>
                  <a:lnTo>
                    <a:pt x="4830" y="8038"/>
                  </a:lnTo>
                  <a:lnTo>
                    <a:pt x="4821" y="8031"/>
                  </a:lnTo>
                  <a:lnTo>
                    <a:pt x="4812" y="8024"/>
                  </a:lnTo>
                  <a:lnTo>
                    <a:pt x="4803" y="8017"/>
                  </a:lnTo>
                  <a:lnTo>
                    <a:pt x="4795" y="8009"/>
                  </a:lnTo>
                  <a:lnTo>
                    <a:pt x="4786" y="8002"/>
                  </a:lnTo>
                  <a:lnTo>
                    <a:pt x="4779" y="7993"/>
                  </a:lnTo>
                  <a:lnTo>
                    <a:pt x="4771" y="7985"/>
                  </a:lnTo>
                  <a:lnTo>
                    <a:pt x="4764" y="7976"/>
                  </a:lnTo>
                  <a:lnTo>
                    <a:pt x="4757" y="7967"/>
                  </a:lnTo>
                  <a:lnTo>
                    <a:pt x="4750" y="7958"/>
                  </a:lnTo>
                  <a:lnTo>
                    <a:pt x="4744" y="7949"/>
                  </a:lnTo>
                  <a:lnTo>
                    <a:pt x="4738" y="7939"/>
                  </a:lnTo>
                  <a:lnTo>
                    <a:pt x="4733" y="7929"/>
                  </a:lnTo>
                  <a:lnTo>
                    <a:pt x="4728" y="7919"/>
                  </a:lnTo>
                  <a:lnTo>
                    <a:pt x="4723" y="7909"/>
                  </a:lnTo>
                  <a:lnTo>
                    <a:pt x="4719" y="7898"/>
                  </a:lnTo>
                  <a:lnTo>
                    <a:pt x="4715" y="7888"/>
                  </a:lnTo>
                  <a:lnTo>
                    <a:pt x="4711" y="7877"/>
                  </a:lnTo>
                  <a:lnTo>
                    <a:pt x="4708" y="7866"/>
                  </a:lnTo>
                  <a:lnTo>
                    <a:pt x="4706" y="7855"/>
                  </a:lnTo>
                  <a:lnTo>
                    <a:pt x="4703" y="7844"/>
                  </a:lnTo>
                  <a:lnTo>
                    <a:pt x="4701" y="7833"/>
                  </a:lnTo>
                  <a:lnTo>
                    <a:pt x="4700" y="7822"/>
                  </a:lnTo>
                  <a:lnTo>
                    <a:pt x="4699" y="7811"/>
                  </a:lnTo>
                  <a:lnTo>
                    <a:pt x="4698" y="7799"/>
                  </a:lnTo>
                  <a:lnTo>
                    <a:pt x="4698" y="7788"/>
                  </a:lnTo>
                  <a:lnTo>
                    <a:pt x="4698" y="7777"/>
                  </a:lnTo>
                  <a:lnTo>
                    <a:pt x="4699" y="7765"/>
                  </a:lnTo>
                  <a:lnTo>
                    <a:pt x="4700" y="7754"/>
                  </a:lnTo>
                  <a:lnTo>
                    <a:pt x="4701" y="7743"/>
                  </a:lnTo>
                  <a:lnTo>
                    <a:pt x="4703" y="7732"/>
                  </a:lnTo>
                  <a:lnTo>
                    <a:pt x="4706" y="7721"/>
                  </a:lnTo>
                  <a:lnTo>
                    <a:pt x="4708" y="7710"/>
                  </a:lnTo>
                  <a:lnTo>
                    <a:pt x="4711" y="7699"/>
                  </a:lnTo>
                  <a:lnTo>
                    <a:pt x="4715" y="7688"/>
                  </a:lnTo>
                  <a:lnTo>
                    <a:pt x="4719" y="7678"/>
                  </a:lnTo>
                  <a:lnTo>
                    <a:pt x="4723" y="7667"/>
                  </a:lnTo>
                  <a:lnTo>
                    <a:pt x="4728" y="7657"/>
                  </a:lnTo>
                  <a:lnTo>
                    <a:pt x="4733" y="7647"/>
                  </a:lnTo>
                  <a:lnTo>
                    <a:pt x="4738" y="7637"/>
                  </a:lnTo>
                  <a:lnTo>
                    <a:pt x="4744" y="7627"/>
                  </a:lnTo>
                  <a:lnTo>
                    <a:pt x="4750" y="7618"/>
                  </a:lnTo>
                  <a:lnTo>
                    <a:pt x="4757" y="7609"/>
                  </a:lnTo>
                  <a:lnTo>
                    <a:pt x="4764" y="7600"/>
                  </a:lnTo>
                  <a:lnTo>
                    <a:pt x="4771" y="7591"/>
                  </a:lnTo>
                  <a:lnTo>
                    <a:pt x="4779" y="7583"/>
                  </a:lnTo>
                  <a:lnTo>
                    <a:pt x="4786" y="7574"/>
                  </a:lnTo>
                  <a:lnTo>
                    <a:pt x="4795" y="7567"/>
                  </a:lnTo>
                  <a:lnTo>
                    <a:pt x="4803" y="7559"/>
                  </a:lnTo>
                  <a:lnTo>
                    <a:pt x="4812" y="7552"/>
                  </a:lnTo>
                  <a:lnTo>
                    <a:pt x="4821" y="7545"/>
                  </a:lnTo>
                  <a:lnTo>
                    <a:pt x="4830" y="7539"/>
                  </a:lnTo>
                  <a:lnTo>
                    <a:pt x="4839" y="7533"/>
                  </a:lnTo>
                  <a:lnTo>
                    <a:pt x="4849" y="7527"/>
                  </a:lnTo>
                  <a:lnTo>
                    <a:pt x="4859" y="7521"/>
                  </a:lnTo>
                  <a:lnTo>
                    <a:pt x="4869" y="7516"/>
                  </a:lnTo>
                  <a:lnTo>
                    <a:pt x="4879" y="7511"/>
                  </a:lnTo>
                  <a:lnTo>
                    <a:pt x="4890" y="7507"/>
                  </a:lnTo>
                  <a:lnTo>
                    <a:pt x="4900" y="7503"/>
                  </a:lnTo>
                  <a:lnTo>
                    <a:pt x="4911" y="7500"/>
                  </a:lnTo>
                  <a:lnTo>
                    <a:pt x="4922" y="7496"/>
                  </a:lnTo>
                  <a:lnTo>
                    <a:pt x="4933" y="7494"/>
                  </a:lnTo>
                  <a:lnTo>
                    <a:pt x="4944" y="7491"/>
                  </a:lnTo>
                  <a:lnTo>
                    <a:pt x="4955" y="7489"/>
                  </a:lnTo>
                  <a:lnTo>
                    <a:pt x="4966" y="7488"/>
                  </a:lnTo>
                  <a:lnTo>
                    <a:pt x="4977" y="7487"/>
                  </a:lnTo>
                  <a:lnTo>
                    <a:pt x="4989" y="7486"/>
                  </a:lnTo>
                  <a:lnTo>
                    <a:pt x="5000" y="7486"/>
                  </a:lnTo>
                  <a:lnTo>
                    <a:pt x="5011" y="7486"/>
                  </a:lnTo>
                  <a:lnTo>
                    <a:pt x="5023" y="7487"/>
                  </a:lnTo>
                  <a:lnTo>
                    <a:pt x="5034" y="7488"/>
                  </a:lnTo>
                  <a:lnTo>
                    <a:pt x="5045" y="7489"/>
                  </a:lnTo>
                  <a:lnTo>
                    <a:pt x="5056" y="7491"/>
                  </a:lnTo>
                  <a:lnTo>
                    <a:pt x="5067" y="7494"/>
                  </a:lnTo>
                  <a:lnTo>
                    <a:pt x="5078" y="7496"/>
                  </a:lnTo>
                  <a:lnTo>
                    <a:pt x="5089" y="7500"/>
                  </a:lnTo>
                  <a:lnTo>
                    <a:pt x="5100" y="7503"/>
                  </a:lnTo>
                  <a:lnTo>
                    <a:pt x="5110" y="7507"/>
                  </a:lnTo>
                  <a:lnTo>
                    <a:pt x="5121" y="7511"/>
                  </a:lnTo>
                  <a:lnTo>
                    <a:pt x="5131" y="7516"/>
                  </a:lnTo>
                  <a:lnTo>
                    <a:pt x="5141" y="7521"/>
                  </a:lnTo>
                  <a:lnTo>
                    <a:pt x="5151" y="7527"/>
                  </a:lnTo>
                  <a:lnTo>
                    <a:pt x="5161" y="7533"/>
                  </a:lnTo>
                  <a:lnTo>
                    <a:pt x="5170" y="7539"/>
                  </a:lnTo>
                  <a:lnTo>
                    <a:pt x="5179" y="7545"/>
                  </a:lnTo>
                  <a:lnTo>
                    <a:pt x="5188" y="7552"/>
                  </a:lnTo>
                  <a:lnTo>
                    <a:pt x="5197" y="7559"/>
                  </a:lnTo>
                  <a:lnTo>
                    <a:pt x="5205" y="7567"/>
                  </a:lnTo>
                  <a:lnTo>
                    <a:pt x="5214" y="7574"/>
                  </a:lnTo>
                  <a:lnTo>
                    <a:pt x="5221" y="7583"/>
                  </a:lnTo>
                  <a:lnTo>
                    <a:pt x="5229" y="7591"/>
                  </a:lnTo>
                  <a:lnTo>
                    <a:pt x="5236" y="7600"/>
                  </a:lnTo>
                  <a:lnTo>
                    <a:pt x="5243" y="7609"/>
                  </a:lnTo>
                  <a:lnTo>
                    <a:pt x="5250" y="7618"/>
                  </a:lnTo>
                  <a:lnTo>
                    <a:pt x="5256" y="7627"/>
                  </a:lnTo>
                  <a:lnTo>
                    <a:pt x="5262" y="7637"/>
                  </a:lnTo>
                  <a:lnTo>
                    <a:pt x="5267" y="7647"/>
                  </a:lnTo>
                  <a:lnTo>
                    <a:pt x="5272" y="7657"/>
                  </a:lnTo>
                  <a:lnTo>
                    <a:pt x="5277" y="7667"/>
                  </a:lnTo>
                  <a:lnTo>
                    <a:pt x="5281" y="7678"/>
                  </a:lnTo>
                  <a:lnTo>
                    <a:pt x="5285" y="7688"/>
                  </a:lnTo>
                  <a:lnTo>
                    <a:pt x="5289" y="7699"/>
                  </a:lnTo>
                  <a:lnTo>
                    <a:pt x="5292" y="7710"/>
                  </a:lnTo>
                  <a:lnTo>
                    <a:pt x="5294" y="7721"/>
                  </a:lnTo>
                  <a:lnTo>
                    <a:pt x="5297" y="7732"/>
                  </a:lnTo>
                  <a:lnTo>
                    <a:pt x="5299" y="7743"/>
                  </a:lnTo>
                  <a:close/>
                  <a:moveTo>
                    <a:pt x="3905" y="6349"/>
                  </a:moveTo>
                  <a:lnTo>
                    <a:pt x="3906" y="6360"/>
                  </a:lnTo>
                  <a:lnTo>
                    <a:pt x="3907" y="6371"/>
                  </a:lnTo>
                  <a:lnTo>
                    <a:pt x="3908" y="6383"/>
                  </a:lnTo>
                  <a:lnTo>
                    <a:pt x="3908" y="6394"/>
                  </a:lnTo>
                  <a:lnTo>
                    <a:pt x="3908" y="6405"/>
                  </a:lnTo>
                  <a:lnTo>
                    <a:pt x="3907" y="6417"/>
                  </a:lnTo>
                  <a:lnTo>
                    <a:pt x="3906" y="6428"/>
                  </a:lnTo>
                  <a:lnTo>
                    <a:pt x="3905" y="6439"/>
                  </a:lnTo>
                  <a:lnTo>
                    <a:pt x="3903" y="6450"/>
                  </a:lnTo>
                  <a:lnTo>
                    <a:pt x="3900" y="6461"/>
                  </a:lnTo>
                  <a:lnTo>
                    <a:pt x="3898" y="6472"/>
                  </a:lnTo>
                  <a:lnTo>
                    <a:pt x="3894" y="6483"/>
                  </a:lnTo>
                  <a:lnTo>
                    <a:pt x="3891" y="6494"/>
                  </a:lnTo>
                  <a:lnTo>
                    <a:pt x="3887" y="6504"/>
                  </a:lnTo>
                  <a:lnTo>
                    <a:pt x="3883" y="6515"/>
                  </a:lnTo>
                  <a:lnTo>
                    <a:pt x="3878" y="6525"/>
                  </a:lnTo>
                  <a:lnTo>
                    <a:pt x="3873" y="6535"/>
                  </a:lnTo>
                  <a:lnTo>
                    <a:pt x="3867" y="6545"/>
                  </a:lnTo>
                  <a:lnTo>
                    <a:pt x="3861" y="6555"/>
                  </a:lnTo>
                  <a:lnTo>
                    <a:pt x="3855" y="6564"/>
                  </a:lnTo>
                  <a:lnTo>
                    <a:pt x="3849" y="6573"/>
                  </a:lnTo>
                  <a:lnTo>
                    <a:pt x="3842" y="6582"/>
                  </a:lnTo>
                  <a:lnTo>
                    <a:pt x="3835" y="6591"/>
                  </a:lnTo>
                  <a:lnTo>
                    <a:pt x="3827" y="6599"/>
                  </a:lnTo>
                  <a:lnTo>
                    <a:pt x="3820" y="6608"/>
                  </a:lnTo>
                  <a:lnTo>
                    <a:pt x="3811" y="6615"/>
                  </a:lnTo>
                  <a:lnTo>
                    <a:pt x="3803" y="6623"/>
                  </a:lnTo>
                  <a:lnTo>
                    <a:pt x="3794" y="6630"/>
                  </a:lnTo>
                  <a:lnTo>
                    <a:pt x="3785" y="6637"/>
                  </a:lnTo>
                  <a:lnTo>
                    <a:pt x="3776" y="6644"/>
                  </a:lnTo>
                  <a:lnTo>
                    <a:pt x="3767" y="6650"/>
                  </a:lnTo>
                  <a:lnTo>
                    <a:pt x="3757" y="6656"/>
                  </a:lnTo>
                  <a:lnTo>
                    <a:pt x="3747" y="6661"/>
                  </a:lnTo>
                  <a:lnTo>
                    <a:pt x="3737" y="6666"/>
                  </a:lnTo>
                  <a:lnTo>
                    <a:pt x="3727" y="6671"/>
                  </a:lnTo>
                  <a:lnTo>
                    <a:pt x="3716" y="6675"/>
                  </a:lnTo>
                  <a:lnTo>
                    <a:pt x="3706" y="6679"/>
                  </a:lnTo>
                  <a:lnTo>
                    <a:pt x="3695" y="6683"/>
                  </a:lnTo>
                  <a:lnTo>
                    <a:pt x="3684" y="6686"/>
                  </a:lnTo>
                  <a:lnTo>
                    <a:pt x="3673" y="6688"/>
                  </a:lnTo>
                  <a:lnTo>
                    <a:pt x="3662" y="6691"/>
                  </a:lnTo>
                  <a:lnTo>
                    <a:pt x="3651" y="6693"/>
                  </a:lnTo>
                  <a:lnTo>
                    <a:pt x="3640" y="6694"/>
                  </a:lnTo>
                  <a:lnTo>
                    <a:pt x="3629" y="6695"/>
                  </a:lnTo>
                  <a:lnTo>
                    <a:pt x="3617" y="6696"/>
                  </a:lnTo>
                  <a:lnTo>
                    <a:pt x="3606" y="6696"/>
                  </a:lnTo>
                  <a:lnTo>
                    <a:pt x="3595" y="6696"/>
                  </a:lnTo>
                  <a:lnTo>
                    <a:pt x="3583" y="6695"/>
                  </a:lnTo>
                  <a:lnTo>
                    <a:pt x="3572" y="6694"/>
                  </a:lnTo>
                  <a:lnTo>
                    <a:pt x="3561" y="6693"/>
                  </a:lnTo>
                  <a:lnTo>
                    <a:pt x="3550" y="6691"/>
                  </a:lnTo>
                  <a:lnTo>
                    <a:pt x="3539" y="6688"/>
                  </a:lnTo>
                  <a:lnTo>
                    <a:pt x="3528" y="6686"/>
                  </a:lnTo>
                  <a:lnTo>
                    <a:pt x="3517" y="6683"/>
                  </a:lnTo>
                  <a:lnTo>
                    <a:pt x="3506" y="6679"/>
                  </a:lnTo>
                  <a:lnTo>
                    <a:pt x="3496" y="6675"/>
                  </a:lnTo>
                  <a:lnTo>
                    <a:pt x="3485" y="6671"/>
                  </a:lnTo>
                  <a:lnTo>
                    <a:pt x="3475" y="6666"/>
                  </a:lnTo>
                  <a:lnTo>
                    <a:pt x="3465" y="6661"/>
                  </a:lnTo>
                  <a:lnTo>
                    <a:pt x="3455" y="6656"/>
                  </a:lnTo>
                  <a:lnTo>
                    <a:pt x="3445" y="6650"/>
                  </a:lnTo>
                  <a:lnTo>
                    <a:pt x="3436" y="6644"/>
                  </a:lnTo>
                  <a:lnTo>
                    <a:pt x="3427" y="6637"/>
                  </a:lnTo>
                  <a:lnTo>
                    <a:pt x="3418" y="6630"/>
                  </a:lnTo>
                  <a:lnTo>
                    <a:pt x="3409" y="6623"/>
                  </a:lnTo>
                  <a:lnTo>
                    <a:pt x="3401" y="6615"/>
                  </a:lnTo>
                  <a:lnTo>
                    <a:pt x="3392" y="6608"/>
                  </a:lnTo>
                  <a:lnTo>
                    <a:pt x="3385" y="6599"/>
                  </a:lnTo>
                  <a:lnTo>
                    <a:pt x="3377" y="6591"/>
                  </a:lnTo>
                  <a:lnTo>
                    <a:pt x="3370" y="6582"/>
                  </a:lnTo>
                  <a:lnTo>
                    <a:pt x="3363" y="6573"/>
                  </a:lnTo>
                  <a:lnTo>
                    <a:pt x="3356" y="6564"/>
                  </a:lnTo>
                  <a:lnTo>
                    <a:pt x="3350" y="6555"/>
                  </a:lnTo>
                  <a:lnTo>
                    <a:pt x="3344" y="6545"/>
                  </a:lnTo>
                  <a:lnTo>
                    <a:pt x="3339" y="6535"/>
                  </a:lnTo>
                  <a:lnTo>
                    <a:pt x="3334" y="6525"/>
                  </a:lnTo>
                  <a:lnTo>
                    <a:pt x="3329" y="6515"/>
                  </a:lnTo>
                  <a:lnTo>
                    <a:pt x="3325" y="6504"/>
                  </a:lnTo>
                  <a:lnTo>
                    <a:pt x="3321" y="6494"/>
                  </a:lnTo>
                  <a:lnTo>
                    <a:pt x="3317" y="6483"/>
                  </a:lnTo>
                  <a:lnTo>
                    <a:pt x="3314" y="6472"/>
                  </a:lnTo>
                  <a:lnTo>
                    <a:pt x="3312" y="6461"/>
                  </a:lnTo>
                  <a:lnTo>
                    <a:pt x="3309" y="6450"/>
                  </a:lnTo>
                  <a:lnTo>
                    <a:pt x="3307" y="6439"/>
                  </a:lnTo>
                  <a:lnTo>
                    <a:pt x="3306" y="6428"/>
                  </a:lnTo>
                  <a:lnTo>
                    <a:pt x="3305" y="6417"/>
                  </a:lnTo>
                  <a:lnTo>
                    <a:pt x="3304" y="6405"/>
                  </a:lnTo>
                  <a:lnTo>
                    <a:pt x="3304" y="6394"/>
                  </a:lnTo>
                  <a:lnTo>
                    <a:pt x="3304" y="6383"/>
                  </a:lnTo>
                  <a:lnTo>
                    <a:pt x="3305" y="6371"/>
                  </a:lnTo>
                  <a:lnTo>
                    <a:pt x="3306" y="6360"/>
                  </a:lnTo>
                  <a:lnTo>
                    <a:pt x="3307" y="6349"/>
                  </a:lnTo>
                  <a:lnTo>
                    <a:pt x="3309" y="6338"/>
                  </a:lnTo>
                  <a:lnTo>
                    <a:pt x="3312" y="6327"/>
                  </a:lnTo>
                  <a:lnTo>
                    <a:pt x="3314" y="6316"/>
                  </a:lnTo>
                  <a:lnTo>
                    <a:pt x="3317" y="6305"/>
                  </a:lnTo>
                  <a:lnTo>
                    <a:pt x="3321" y="6294"/>
                  </a:lnTo>
                  <a:lnTo>
                    <a:pt x="3325" y="6284"/>
                  </a:lnTo>
                  <a:lnTo>
                    <a:pt x="3329" y="6273"/>
                  </a:lnTo>
                  <a:lnTo>
                    <a:pt x="3334" y="6263"/>
                  </a:lnTo>
                  <a:lnTo>
                    <a:pt x="3339" y="6253"/>
                  </a:lnTo>
                  <a:lnTo>
                    <a:pt x="3344" y="6243"/>
                  </a:lnTo>
                  <a:lnTo>
                    <a:pt x="3350" y="6233"/>
                  </a:lnTo>
                  <a:lnTo>
                    <a:pt x="3356" y="6224"/>
                  </a:lnTo>
                  <a:lnTo>
                    <a:pt x="3363" y="6215"/>
                  </a:lnTo>
                  <a:lnTo>
                    <a:pt x="3370" y="6206"/>
                  </a:lnTo>
                  <a:lnTo>
                    <a:pt x="3377" y="6197"/>
                  </a:lnTo>
                  <a:lnTo>
                    <a:pt x="3385" y="6189"/>
                  </a:lnTo>
                  <a:lnTo>
                    <a:pt x="3392" y="6180"/>
                  </a:lnTo>
                  <a:lnTo>
                    <a:pt x="3401" y="6173"/>
                  </a:lnTo>
                  <a:lnTo>
                    <a:pt x="3409" y="6165"/>
                  </a:lnTo>
                  <a:lnTo>
                    <a:pt x="3418" y="6158"/>
                  </a:lnTo>
                  <a:lnTo>
                    <a:pt x="3427" y="6151"/>
                  </a:lnTo>
                  <a:lnTo>
                    <a:pt x="3436" y="6145"/>
                  </a:lnTo>
                  <a:lnTo>
                    <a:pt x="3445" y="6139"/>
                  </a:lnTo>
                  <a:lnTo>
                    <a:pt x="3455" y="6133"/>
                  </a:lnTo>
                  <a:lnTo>
                    <a:pt x="3465" y="6127"/>
                  </a:lnTo>
                  <a:lnTo>
                    <a:pt x="3475" y="6122"/>
                  </a:lnTo>
                  <a:lnTo>
                    <a:pt x="3485" y="6117"/>
                  </a:lnTo>
                  <a:lnTo>
                    <a:pt x="3496" y="6113"/>
                  </a:lnTo>
                  <a:lnTo>
                    <a:pt x="3506" y="6109"/>
                  </a:lnTo>
                  <a:lnTo>
                    <a:pt x="3517" y="6106"/>
                  </a:lnTo>
                  <a:lnTo>
                    <a:pt x="3528" y="6102"/>
                  </a:lnTo>
                  <a:lnTo>
                    <a:pt x="3539" y="6100"/>
                  </a:lnTo>
                  <a:lnTo>
                    <a:pt x="3550" y="6097"/>
                  </a:lnTo>
                  <a:lnTo>
                    <a:pt x="3561" y="6095"/>
                  </a:lnTo>
                  <a:lnTo>
                    <a:pt x="3572" y="6094"/>
                  </a:lnTo>
                  <a:lnTo>
                    <a:pt x="3583" y="6093"/>
                  </a:lnTo>
                  <a:lnTo>
                    <a:pt x="3595" y="6092"/>
                  </a:lnTo>
                  <a:lnTo>
                    <a:pt x="3606" y="6092"/>
                  </a:lnTo>
                  <a:lnTo>
                    <a:pt x="3617" y="6092"/>
                  </a:lnTo>
                  <a:lnTo>
                    <a:pt x="3629" y="6093"/>
                  </a:lnTo>
                  <a:lnTo>
                    <a:pt x="3640" y="6094"/>
                  </a:lnTo>
                  <a:lnTo>
                    <a:pt x="3651" y="6095"/>
                  </a:lnTo>
                  <a:lnTo>
                    <a:pt x="3662" y="6097"/>
                  </a:lnTo>
                  <a:lnTo>
                    <a:pt x="3673" y="6100"/>
                  </a:lnTo>
                  <a:lnTo>
                    <a:pt x="3684" y="6102"/>
                  </a:lnTo>
                  <a:lnTo>
                    <a:pt x="3695" y="6106"/>
                  </a:lnTo>
                  <a:lnTo>
                    <a:pt x="3706" y="6109"/>
                  </a:lnTo>
                  <a:lnTo>
                    <a:pt x="3716" y="6113"/>
                  </a:lnTo>
                  <a:lnTo>
                    <a:pt x="3727" y="6117"/>
                  </a:lnTo>
                  <a:lnTo>
                    <a:pt x="3737" y="6122"/>
                  </a:lnTo>
                  <a:lnTo>
                    <a:pt x="3747" y="6127"/>
                  </a:lnTo>
                  <a:lnTo>
                    <a:pt x="3757" y="6133"/>
                  </a:lnTo>
                  <a:lnTo>
                    <a:pt x="3767" y="6139"/>
                  </a:lnTo>
                  <a:lnTo>
                    <a:pt x="3776" y="6145"/>
                  </a:lnTo>
                  <a:lnTo>
                    <a:pt x="3785" y="6151"/>
                  </a:lnTo>
                  <a:lnTo>
                    <a:pt x="3794" y="6158"/>
                  </a:lnTo>
                  <a:lnTo>
                    <a:pt x="3803" y="6165"/>
                  </a:lnTo>
                  <a:lnTo>
                    <a:pt x="3811" y="6173"/>
                  </a:lnTo>
                  <a:lnTo>
                    <a:pt x="3820" y="6180"/>
                  </a:lnTo>
                  <a:lnTo>
                    <a:pt x="3827" y="6189"/>
                  </a:lnTo>
                  <a:lnTo>
                    <a:pt x="3835" y="6197"/>
                  </a:lnTo>
                  <a:lnTo>
                    <a:pt x="3842" y="6206"/>
                  </a:lnTo>
                  <a:lnTo>
                    <a:pt x="3849" y="6215"/>
                  </a:lnTo>
                  <a:lnTo>
                    <a:pt x="3855" y="6224"/>
                  </a:lnTo>
                  <a:lnTo>
                    <a:pt x="3861" y="6233"/>
                  </a:lnTo>
                  <a:lnTo>
                    <a:pt x="3867" y="6243"/>
                  </a:lnTo>
                  <a:lnTo>
                    <a:pt x="3873" y="6253"/>
                  </a:lnTo>
                  <a:lnTo>
                    <a:pt x="3878" y="6263"/>
                  </a:lnTo>
                  <a:lnTo>
                    <a:pt x="3883" y="6273"/>
                  </a:lnTo>
                  <a:lnTo>
                    <a:pt x="3887" y="6284"/>
                  </a:lnTo>
                  <a:lnTo>
                    <a:pt x="3891" y="6294"/>
                  </a:lnTo>
                  <a:lnTo>
                    <a:pt x="3894" y="6305"/>
                  </a:lnTo>
                  <a:lnTo>
                    <a:pt x="3898" y="6316"/>
                  </a:lnTo>
                  <a:lnTo>
                    <a:pt x="3900" y="6327"/>
                  </a:lnTo>
                  <a:lnTo>
                    <a:pt x="3903" y="6338"/>
                  </a:lnTo>
                  <a:lnTo>
                    <a:pt x="3905" y="6349"/>
                  </a:lnTo>
                  <a:close/>
                  <a:moveTo>
                    <a:pt x="3906" y="4966"/>
                  </a:moveTo>
                  <a:lnTo>
                    <a:pt x="3907" y="4977"/>
                  </a:lnTo>
                  <a:lnTo>
                    <a:pt x="3908" y="4989"/>
                  </a:lnTo>
                  <a:lnTo>
                    <a:pt x="3908" y="5000"/>
                  </a:lnTo>
                  <a:lnTo>
                    <a:pt x="3908" y="5011"/>
                  </a:lnTo>
                  <a:lnTo>
                    <a:pt x="3907" y="5023"/>
                  </a:lnTo>
                  <a:lnTo>
                    <a:pt x="3906" y="5034"/>
                  </a:lnTo>
                  <a:lnTo>
                    <a:pt x="3905" y="5045"/>
                  </a:lnTo>
                  <a:lnTo>
                    <a:pt x="3903" y="5056"/>
                  </a:lnTo>
                  <a:lnTo>
                    <a:pt x="3900" y="5067"/>
                  </a:lnTo>
                  <a:lnTo>
                    <a:pt x="3898" y="5078"/>
                  </a:lnTo>
                  <a:lnTo>
                    <a:pt x="3894" y="5089"/>
                  </a:lnTo>
                  <a:lnTo>
                    <a:pt x="3891" y="5100"/>
                  </a:lnTo>
                  <a:lnTo>
                    <a:pt x="3887" y="5110"/>
                  </a:lnTo>
                  <a:lnTo>
                    <a:pt x="3883" y="5121"/>
                  </a:lnTo>
                  <a:lnTo>
                    <a:pt x="3878" y="5131"/>
                  </a:lnTo>
                  <a:lnTo>
                    <a:pt x="3873" y="5141"/>
                  </a:lnTo>
                  <a:lnTo>
                    <a:pt x="3867" y="5151"/>
                  </a:lnTo>
                  <a:lnTo>
                    <a:pt x="3861" y="5161"/>
                  </a:lnTo>
                  <a:lnTo>
                    <a:pt x="3855" y="5170"/>
                  </a:lnTo>
                  <a:lnTo>
                    <a:pt x="3849" y="5179"/>
                  </a:lnTo>
                  <a:lnTo>
                    <a:pt x="3842" y="5188"/>
                  </a:lnTo>
                  <a:lnTo>
                    <a:pt x="3835" y="5197"/>
                  </a:lnTo>
                  <a:lnTo>
                    <a:pt x="3827" y="5205"/>
                  </a:lnTo>
                  <a:lnTo>
                    <a:pt x="3820" y="5214"/>
                  </a:lnTo>
                  <a:lnTo>
                    <a:pt x="3811" y="5221"/>
                  </a:lnTo>
                  <a:lnTo>
                    <a:pt x="3803" y="5229"/>
                  </a:lnTo>
                  <a:lnTo>
                    <a:pt x="3794" y="5236"/>
                  </a:lnTo>
                  <a:lnTo>
                    <a:pt x="3785" y="5243"/>
                  </a:lnTo>
                  <a:lnTo>
                    <a:pt x="3776" y="5250"/>
                  </a:lnTo>
                  <a:lnTo>
                    <a:pt x="3767" y="5256"/>
                  </a:lnTo>
                  <a:lnTo>
                    <a:pt x="3757" y="5262"/>
                  </a:lnTo>
                  <a:lnTo>
                    <a:pt x="3747" y="5267"/>
                  </a:lnTo>
                  <a:lnTo>
                    <a:pt x="3737" y="5272"/>
                  </a:lnTo>
                  <a:lnTo>
                    <a:pt x="3727" y="5277"/>
                  </a:lnTo>
                  <a:lnTo>
                    <a:pt x="3716" y="5281"/>
                  </a:lnTo>
                  <a:lnTo>
                    <a:pt x="3706" y="5285"/>
                  </a:lnTo>
                  <a:lnTo>
                    <a:pt x="3695" y="5289"/>
                  </a:lnTo>
                  <a:lnTo>
                    <a:pt x="3684" y="5292"/>
                  </a:lnTo>
                  <a:lnTo>
                    <a:pt x="3673" y="5294"/>
                  </a:lnTo>
                  <a:lnTo>
                    <a:pt x="3662" y="5297"/>
                  </a:lnTo>
                  <a:lnTo>
                    <a:pt x="3651" y="5299"/>
                  </a:lnTo>
                  <a:lnTo>
                    <a:pt x="3640" y="5300"/>
                  </a:lnTo>
                  <a:lnTo>
                    <a:pt x="3629" y="5301"/>
                  </a:lnTo>
                  <a:lnTo>
                    <a:pt x="3617" y="5302"/>
                  </a:lnTo>
                  <a:lnTo>
                    <a:pt x="3606" y="5302"/>
                  </a:lnTo>
                  <a:lnTo>
                    <a:pt x="3595" y="5302"/>
                  </a:lnTo>
                  <a:lnTo>
                    <a:pt x="3583" y="5301"/>
                  </a:lnTo>
                  <a:lnTo>
                    <a:pt x="3572" y="5300"/>
                  </a:lnTo>
                  <a:lnTo>
                    <a:pt x="3561" y="5299"/>
                  </a:lnTo>
                  <a:lnTo>
                    <a:pt x="3550" y="5297"/>
                  </a:lnTo>
                  <a:lnTo>
                    <a:pt x="3539" y="5294"/>
                  </a:lnTo>
                  <a:lnTo>
                    <a:pt x="3528" y="5292"/>
                  </a:lnTo>
                  <a:lnTo>
                    <a:pt x="3517" y="5289"/>
                  </a:lnTo>
                  <a:lnTo>
                    <a:pt x="3506" y="5285"/>
                  </a:lnTo>
                  <a:lnTo>
                    <a:pt x="3496" y="5281"/>
                  </a:lnTo>
                  <a:lnTo>
                    <a:pt x="3485" y="5277"/>
                  </a:lnTo>
                  <a:lnTo>
                    <a:pt x="3475" y="5272"/>
                  </a:lnTo>
                  <a:lnTo>
                    <a:pt x="3465" y="5267"/>
                  </a:lnTo>
                  <a:lnTo>
                    <a:pt x="3455" y="5262"/>
                  </a:lnTo>
                  <a:lnTo>
                    <a:pt x="3445" y="5256"/>
                  </a:lnTo>
                  <a:lnTo>
                    <a:pt x="3436" y="5250"/>
                  </a:lnTo>
                  <a:lnTo>
                    <a:pt x="3427" y="5243"/>
                  </a:lnTo>
                  <a:lnTo>
                    <a:pt x="3418" y="5236"/>
                  </a:lnTo>
                  <a:lnTo>
                    <a:pt x="3409" y="5229"/>
                  </a:lnTo>
                  <a:lnTo>
                    <a:pt x="3401" y="5221"/>
                  </a:lnTo>
                  <a:lnTo>
                    <a:pt x="3392" y="5214"/>
                  </a:lnTo>
                  <a:lnTo>
                    <a:pt x="3385" y="5205"/>
                  </a:lnTo>
                  <a:lnTo>
                    <a:pt x="3377" y="5197"/>
                  </a:lnTo>
                  <a:lnTo>
                    <a:pt x="3370" y="5188"/>
                  </a:lnTo>
                  <a:lnTo>
                    <a:pt x="3363" y="5179"/>
                  </a:lnTo>
                  <a:lnTo>
                    <a:pt x="3356" y="5170"/>
                  </a:lnTo>
                  <a:lnTo>
                    <a:pt x="3350" y="5161"/>
                  </a:lnTo>
                  <a:lnTo>
                    <a:pt x="3344" y="5151"/>
                  </a:lnTo>
                  <a:lnTo>
                    <a:pt x="3339" y="5141"/>
                  </a:lnTo>
                  <a:lnTo>
                    <a:pt x="3334" y="5131"/>
                  </a:lnTo>
                  <a:lnTo>
                    <a:pt x="3329" y="5121"/>
                  </a:lnTo>
                  <a:lnTo>
                    <a:pt x="3325" y="5110"/>
                  </a:lnTo>
                  <a:lnTo>
                    <a:pt x="3321" y="5100"/>
                  </a:lnTo>
                  <a:lnTo>
                    <a:pt x="3317" y="5089"/>
                  </a:lnTo>
                  <a:lnTo>
                    <a:pt x="3314" y="5078"/>
                  </a:lnTo>
                  <a:lnTo>
                    <a:pt x="3312" y="5067"/>
                  </a:lnTo>
                  <a:lnTo>
                    <a:pt x="3309" y="5056"/>
                  </a:lnTo>
                  <a:lnTo>
                    <a:pt x="3307" y="5045"/>
                  </a:lnTo>
                  <a:lnTo>
                    <a:pt x="3306" y="5034"/>
                  </a:lnTo>
                  <a:lnTo>
                    <a:pt x="3305" y="5023"/>
                  </a:lnTo>
                  <a:lnTo>
                    <a:pt x="3304" y="5011"/>
                  </a:lnTo>
                  <a:lnTo>
                    <a:pt x="3304" y="5000"/>
                  </a:lnTo>
                  <a:lnTo>
                    <a:pt x="3304" y="4989"/>
                  </a:lnTo>
                  <a:lnTo>
                    <a:pt x="3305" y="4977"/>
                  </a:lnTo>
                  <a:lnTo>
                    <a:pt x="3306" y="4966"/>
                  </a:lnTo>
                  <a:lnTo>
                    <a:pt x="3307" y="4955"/>
                  </a:lnTo>
                  <a:lnTo>
                    <a:pt x="3309" y="4944"/>
                  </a:lnTo>
                  <a:lnTo>
                    <a:pt x="3312" y="4933"/>
                  </a:lnTo>
                  <a:lnTo>
                    <a:pt x="3314" y="4922"/>
                  </a:lnTo>
                  <a:lnTo>
                    <a:pt x="3317" y="4911"/>
                  </a:lnTo>
                  <a:lnTo>
                    <a:pt x="3321" y="4900"/>
                  </a:lnTo>
                  <a:lnTo>
                    <a:pt x="3325" y="4890"/>
                  </a:lnTo>
                  <a:lnTo>
                    <a:pt x="3329" y="4879"/>
                  </a:lnTo>
                  <a:lnTo>
                    <a:pt x="3334" y="4869"/>
                  </a:lnTo>
                  <a:lnTo>
                    <a:pt x="3339" y="4859"/>
                  </a:lnTo>
                  <a:lnTo>
                    <a:pt x="3344" y="4849"/>
                  </a:lnTo>
                  <a:lnTo>
                    <a:pt x="3350" y="4839"/>
                  </a:lnTo>
                  <a:lnTo>
                    <a:pt x="3356" y="4830"/>
                  </a:lnTo>
                  <a:lnTo>
                    <a:pt x="3363" y="4821"/>
                  </a:lnTo>
                  <a:lnTo>
                    <a:pt x="3370" y="4812"/>
                  </a:lnTo>
                  <a:lnTo>
                    <a:pt x="3377" y="4803"/>
                  </a:lnTo>
                  <a:lnTo>
                    <a:pt x="3385" y="4795"/>
                  </a:lnTo>
                  <a:lnTo>
                    <a:pt x="3392" y="4786"/>
                  </a:lnTo>
                  <a:lnTo>
                    <a:pt x="3401" y="4779"/>
                  </a:lnTo>
                  <a:lnTo>
                    <a:pt x="3409" y="4771"/>
                  </a:lnTo>
                  <a:lnTo>
                    <a:pt x="3418" y="4764"/>
                  </a:lnTo>
                  <a:lnTo>
                    <a:pt x="3427" y="4757"/>
                  </a:lnTo>
                  <a:lnTo>
                    <a:pt x="3436" y="4750"/>
                  </a:lnTo>
                  <a:lnTo>
                    <a:pt x="3445" y="4744"/>
                  </a:lnTo>
                  <a:lnTo>
                    <a:pt x="3455" y="4738"/>
                  </a:lnTo>
                  <a:lnTo>
                    <a:pt x="3465" y="4733"/>
                  </a:lnTo>
                  <a:lnTo>
                    <a:pt x="3475" y="4728"/>
                  </a:lnTo>
                  <a:lnTo>
                    <a:pt x="3485" y="4723"/>
                  </a:lnTo>
                  <a:lnTo>
                    <a:pt x="3496" y="4719"/>
                  </a:lnTo>
                  <a:lnTo>
                    <a:pt x="3506" y="4715"/>
                  </a:lnTo>
                  <a:lnTo>
                    <a:pt x="3517" y="4711"/>
                  </a:lnTo>
                  <a:lnTo>
                    <a:pt x="3528" y="4708"/>
                  </a:lnTo>
                  <a:lnTo>
                    <a:pt x="3539" y="4706"/>
                  </a:lnTo>
                  <a:lnTo>
                    <a:pt x="3550" y="4703"/>
                  </a:lnTo>
                  <a:lnTo>
                    <a:pt x="3561" y="4701"/>
                  </a:lnTo>
                  <a:lnTo>
                    <a:pt x="3572" y="4700"/>
                  </a:lnTo>
                  <a:lnTo>
                    <a:pt x="3583" y="4699"/>
                  </a:lnTo>
                  <a:lnTo>
                    <a:pt x="3595" y="4698"/>
                  </a:lnTo>
                  <a:lnTo>
                    <a:pt x="3606" y="4698"/>
                  </a:lnTo>
                  <a:lnTo>
                    <a:pt x="3617" y="4698"/>
                  </a:lnTo>
                  <a:lnTo>
                    <a:pt x="3629" y="4699"/>
                  </a:lnTo>
                  <a:lnTo>
                    <a:pt x="3640" y="4700"/>
                  </a:lnTo>
                  <a:lnTo>
                    <a:pt x="3651" y="4701"/>
                  </a:lnTo>
                  <a:lnTo>
                    <a:pt x="3662" y="4703"/>
                  </a:lnTo>
                  <a:lnTo>
                    <a:pt x="3673" y="4706"/>
                  </a:lnTo>
                  <a:lnTo>
                    <a:pt x="3684" y="4708"/>
                  </a:lnTo>
                  <a:lnTo>
                    <a:pt x="3695" y="4711"/>
                  </a:lnTo>
                  <a:lnTo>
                    <a:pt x="3706" y="4715"/>
                  </a:lnTo>
                  <a:lnTo>
                    <a:pt x="3716" y="4719"/>
                  </a:lnTo>
                  <a:lnTo>
                    <a:pt x="3727" y="4723"/>
                  </a:lnTo>
                  <a:lnTo>
                    <a:pt x="3737" y="4728"/>
                  </a:lnTo>
                  <a:lnTo>
                    <a:pt x="3747" y="4733"/>
                  </a:lnTo>
                  <a:lnTo>
                    <a:pt x="3757" y="4738"/>
                  </a:lnTo>
                  <a:lnTo>
                    <a:pt x="3767" y="4744"/>
                  </a:lnTo>
                  <a:lnTo>
                    <a:pt x="3776" y="4750"/>
                  </a:lnTo>
                  <a:lnTo>
                    <a:pt x="3785" y="4757"/>
                  </a:lnTo>
                  <a:lnTo>
                    <a:pt x="3794" y="4764"/>
                  </a:lnTo>
                  <a:lnTo>
                    <a:pt x="3803" y="4771"/>
                  </a:lnTo>
                  <a:lnTo>
                    <a:pt x="3811" y="4779"/>
                  </a:lnTo>
                  <a:lnTo>
                    <a:pt x="3820" y="4786"/>
                  </a:lnTo>
                  <a:lnTo>
                    <a:pt x="3827" y="4795"/>
                  </a:lnTo>
                  <a:lnTo>
                    <a:pt x="3835" y="4803"/>
                  </a:lnTo>
                  <a:lnTo>
                    <a:pt x="3842" y="4812"/>
                  </a:lnTo>
                  <a:lnTo>
                    <a:pt x="3849" y="4821"/>
                  </a:lnTo>
                  <a:lnTo>
                    <a:pt x="3855" y="4830"/>
                  </a:lnTo>
                  <a:lnTo>
                    <a:pt x="3861" y="4839"/>
                  </a:lnTo>
                  <a:lnTo>
                    <a:pt x="3867" y="4849"/>
                  </a:lnTo>
                  <a:lnTo>
                    <a:pt x="3873" y="4859"/>
                  </a:lnTo>
                  <a:lnTo>
                    <a:pt x="3878" y="4869"/>
                  </a:lnTo>
                  <a:lnTo>
                    <a:pt x="3883" y="4879"/>
                  </a:lnTo>
                  <a:lnTo>
                    <a:pt x="3887" y="4890"/>
                  </a:lnTo>
                  <a:lnTo>
                    <a:pt x="3891" y="4900"/>
                  </a:lnTo>
                  <a:lnTo>
                    <a:pt x="3894" y="4911"/>
                  </a:lnTo>
                  <a:lnTo>
                    <a:pt x="3898" y="4922"/>
                  </a:lnTo>
                  <a:lnTo>
                    <a:pt x="3900" y="4933"/>
                  </a:lnTo>
                  <a:lnTo>
                    <a:pt x="3903" y="4944"/>
                  </a:lnTo>
                  <a:lnTo>
                    <a:pt x="3905" y="4955"/>
                  </a:lnTo>
                  <a:lnTo>
                    <a:pt x="3906" y="4966"/>
                  </a:lnTo>
                  <a:close/>
                  <a:moveTo>
                    <a:pt x="3906" y="7754"/>
                  </a:moveTo>
                  <a:lnTo>
                    <a:pt x="3907" y="7765"/>
                  </a:lnTo>
                  <a:lnTo>
                    <a:pt x="3908" y="7777"/>
                  </a:lnTo>
                  <a:lnTo>
                    <a:pt x="3908" y="7788"/>
                  </a:lnTo>
                  <a:lnTo>
                    <a:pt x="3908" y="7799"/>
                  </a:lnTo>
                  <a:lnTo>
                    <a:pt x="3907" y="7811"/>
                  </a:lnTo>
                  <a:lnTo>
                    <a:pt x="3906" y="7822"/>
                  </a:lnTo>
                  <a:lnTo>
                    <a:pt x="3905" y="7833"/>
                  </a:lnTo>
                  <a:lnTo>
                    <a:pt x="3903" y="7844"/>
                  </a:lnTo>
                  <a:lnTo>
                    <a:pt x="3900" y="7855"/>
                  </a:lnTo>
                  <a:lnTo>
                    <a:pt x="3898" y="7866"/>
                  </a:lnTo>
                  <a:lnTo>
                    <a:pt x="3894" y="7877"/>
                  </a:lnTo>
                  <a:lnTo>
                    <a:pt x="3891" y="7888"/>
                  </a:lnTo>
                  <a:lnTo>
                    <a:pt x="3887" y="7898"/>
                  </a:lnTo>
                  <a:lnTo>
                    <a:pt x="3883" y="7909"/>
                  </a:lnTo>
                  <a:lnTo>
                    <a:pt x="3878" y="7919"/>
                  </a:lnTo>
                  <a:lnTo>
                    <a:pt x="3873" y="7929"/>
                  </a:lnTo>
                  <a:lnTo>
                    <a:pt x="3867" y="7939"/>
                  </a:lnTo>
                  <a:lnTo>
                    <a:pt x="3861" y="7949"/>
                  </a:lnTo>
                  <a:lnTo>
                    <a:pt x="3855" y="7958"/>
                  </a:lnTo>
                  <a:lnTo>
                    <a:pt x="3849" y="7967"/>
                  </a:lnTo>
                  <a:lnTo>
                    <a:pt x="3842" y="7976"/>
                  </a:lnTo>
                  <a:lnTo>
                    <a:pt x="3835" y="7985"/>
                  </a:lnTo>
                  <a:lnTo>
                    <a:pt x="3827" y="7993"/>
                  </a:lnTo>
                  <a:lnTo>
                    <a:pt x="3820" y="8002"/>
                  </a:lnTo>
                  <a:lnTo>
                    <a:pt x="3811" y="8009"/>
                  </a:lnTo>
                  <a:lnTo>
                    <a:pt x="3803" y="8017"/>
                  </a:lnTo>
                  <a:lnTo>
                    <a:pt x="3794" y="8024"/>
                  </a:lnTo>
                  <a:lnTo>
                    <a:pt x="3785" y="8031"/>
                  </a:lnTo>
                  <a:lnTo>
                    <a:pt x="3776" y="8038"/>
                  </a:lnTo>
                  <a:lnTo>
                    <a:pt x="3767" y="8044"/>
                  </a:lnTo>
                  <a:lnTo>
                    <a:pt x="3757" y="8050"/>
                  </a:lnTo>
                  <a:lnTo>
                    <a:pt x="3747" y="8055"/>
                  </a:lnTo>
                  <a:lnTo>
                    <a:pt x="3737" y="8060"/>
                  </a:lnTo>
                  <a:lnTo>
                    <a:pt x="3727" y="8065"/>
                  </a:lnTo>
                  <a:lnTo>
                    <a:pt x="3716" y="8069"/>
                  </a:lnTo>
                  <a:lnTo>
                    <a:pt x="3706" y="8073"/>
                  </a:lnTo>
                  <a:lnTo>
                    <a:pt x="3695" y="8077"/>
                  </a:lnTo>
                  <a:lnTo>
                    <a:pt x="3684" y="8080"/>
                  </a:lnTo>
                  <a:lnTo>
                    <a:pt x="3673" y="8082"/>
                  </a:lnTo>
                  <a:lnTo>
                    <a:pt x="3662" y="8085"/>
                  </a:lnTo>
                  <a:lnTo>
                    <a:pt x="3651" y="8087"/>
                  </a:lnTo>
                  <a:lnTo>
                    <a:pt x="3640" y="8088"/>
                  </a:lnTo>
                  <a:lnTo>
                    <a:pt x="3629" y="8089"/>
                  </a:lnTo>
                  <a:lnTo>
                    <a:pt x="3617" y="8090"/>
                  </a:lnTo>
                  <a:lnTo>
                    <a:pt x="3606" y="8090"/>
                  </a:lnTo>
                  <a:lnTo>
                    <a:pt x="3595" y="8090"/>
                  </a:lnTo>
                  <a:lnTo>
                    <a:pt x="3583" y="8089"/>
                  </a:lnTo>
                  <a:lnTo>
                    <a:pt x="3572" y="8088"/>
                  </a:lnTo>
                  <a:lnTo>
                    <a:pt x="3561" y="8087"/>
                  </a:lnTo>
                  <a:lnTo>
                    <a:pt x="3550" y="8085"/>
                  </a:lnTo>
                  <a:lnTo>
                    <a:pt x="3539" y="8082"/>
                  </a:lnTo>
                  <a:lnTo>
                    <a:pt x="3528" y="8080"/>
                  </a:lnTo>
                  <a:lnTo>
                    <a:pt x="3517" y="8077"/>
                  </a:lnTo>
                  <a:lnTo>
                    <a:pt x="3506" y="8073"/>
                  </a:lnTo>
                  <a:lnTo>
                    <a:pt x="3496" y="8069"/>
                  </a:lnTo>
                  <a:lnTo>
                    <a:pt x="3485" y="8065"/>
                  </a:lnTo>
                  <a:lnTo>
                    <a:pt x="3475" y="8060"/>
                  </a:lnTo>
                  <a:lnTo>
                    <a:pt x="3465" y="8055"/>
                  </a:lnTo>
                  <a:lnTo>
                    <a:pt x="3455" y="8050"/>
                  </a:lnTo>
                  <a:lnTo>
                    <a:pt x="3445" y="8044"/>
                  </a:lnTo>
                  <a:lnTo>
                    <a:pt x="3436" y="8038"/>
                  </a:lnTo>
                  <a:lnTo>
                    <a:pt x="3427" y="8031"/>
                  </a:lnTo>
                  <a:lnTo>
                    <a:pt x="3418" y="8024"/>
                  </a:lnTo>
                  <a:lnTo>
                    <a:pt x="3409" y="8017"/>
                  </a:lnTo>
                  <a:lnTo>
                    <a:pt x="3401" y="8009"/>
                  </a:lnTo>
                  <a:lnTo>
                    <a:pt x="3392" y="8002"/>
                  </a:lnTo>
                  <a:lnTo>
                    <a:pt x="3385" y="7993"/>
                  </a:lnTo>
                  <a:lnTo>
                    <a:pt x="3377" y="7985"/>
                  </a:lnTo>
                  <a:lnTo>
                    <a:pt x="3370" y="7976"/>
                  </a:lnTo>
                  <a:lnTo>
                    <a:pt x="3363" y="7967"/>
                  </a:lnTo>
                  <a:lnTo>
                    <a:pt x="3356" y="7958"/>
                  </a:lnTo>
                  <a:lnTo>
                    <a:pt x="3350" y="7949"/>
                  </a:lnTo>
                  <a:lnTo>
                    <a:pt x="3344" y="7939"/>
                  </a:lnTo>
                  <a:lnTo>
                    <a:pt x="3339" y="7929"/>
                  </a:lnTo>
                  <a:lnTo>
                    <a:pt x="3334" y="7919"/>
                  </a:lnTo>
                  <a:lnTo>
                    <a:pt x="3329" y="7909"/>
                  </a:lnTo>
                  <a:lnTo>
                    <a:pt x="3325" y="7898"/>
                  </a:lnTo>
                  <a:lnTo>
                    <a:pt x="3321" y="7888"/>
                  </a:lnTo>
                  <a:lnTo>
                    <a:pt x="3317" y="7877"/>
                  </a:lnTo>
                  <a:lnTo>
                    <a:pt x="3314" y="7866"/>
                  </a:lnTo>
                  <a:lnTo>
                    <a:pt x="3312" y="7855"/>
                  </a:lnTo>
                  <a:lnTo>
                    <a:pt x="3309" y="7844"/>
                  </a:lnTo>
                  <a:lnTo>
                    <a:pt x="3307" y="7833"/>
                  </a:lnTo>
                  <a:lnTo>
                    <a:pt x="3306" y="7822"/>
                  </a:lnTo>
                  <a:lnTo>
                    <a:pt x="3305" y="7811"/>
                  </a:lnTo>
                  <a:lnTo>
                    <a:pt x="3304" y="7799"/>
                  </a:lnTo>
                  <a:lnTo>
                    <a:pt x="3304" y="7788"/>
                  </a:lnTo>
                  <a:lnTo>
                    <a:pt x="3304" y="7777"/>
                  </a:lnTo>
                  <a:lnTo>
                    <a:pt x="3305" y="7765"/>
                  </a:lnTo>
                  <a:lnTo>
                    <a:pt x="3306" y="7754"/>
                  </a:lnTo>
                  <a:lnTo>
                    <a:pt x="3307" y="7743"/>
                  </a:lnTo>
                  <a:lnTo>
                    <a:pt x="3309" y="7732"/>
                  </a:lnTo>
                  <a:lnTo>
                    <a:pt x="3312" y="7721"/>
                  </a:lnTo>
                  <a:lnTo>
                    <a:pt x="3314" y="7710"/>
                  </a:lnTo>
                  <a:lnTo>
                    <a:pt x="3317" y="7699"/>
                  </a:lnTo>
                  <a:lnTo>
                    <a:pt x="3321" y="7688"/>
                  </a:lnTo>
                  <a:lnTo>
                    <a:pt x="3325" y="7678"/>
                  </a:lnTo>
                  <a:lnTo>
                    <a:pt x="3329" y="7667"/>
                  </a:lnTo>
                  <a:lnTo>
                    <a:pt x="3334" y="7657"/>
                  </a:lnTo>
                  <a:lnTo>
                    <a:pt x="3339" y="7647"/>
                  </a:lnTo>
                  <a:lnTo>
                    <a:pt x="3344" y="7637"/>
                  </a:lnTo>
                  <a:lnTo>
                    <a:pt x="3350" y="7627"/>
                  </a:lnTo>
                  <a:lnTo>
                    <a:pt x="3356" y="7618"/>
                  </a:lnTo>
                  <a:lnTo>
                    <a:pt x="3363" y="7609"/>
                  </a:lnTo>
                  <a:lnTo>
                    <a:pt x="3370" y="7600"/>
                  </a:lnTo>
                  <a:lnTo>
                    <a:pt x="3377" y="7591"/>
                  </a:lnTo>
                  <a:lnTo>
                    <a:pt x="3385" y="7583"/>
                  </a:lnTo>
                  <a:lnTo>
                    <a:pt x="3392" y="7574"/>
                  </a:lnTo>
                  <a:lnTo>
                    <a:pt x="3401" y="7567"/>
                  </a:lnTo>
                  <a:lnTo>
                    <a:pt x="3409" y="7559"/>
                  </a:lnTo>
                  <a:lnTo>
                    <a:pt x="3418" y="7552"/>
                  </a:lnTo>
                  <a:lnTo>
                    <a:pt x="3427" y="7545"/>
                  </a:lnTo>
                  <a:lnTo>
                    <a:pt x="3436" y="7539"/>
                  </a:lnTo>
                  <a:lnTo>
                    <a:pt x="3445" y="7533"/>
                  </a:lnTo>
                  <a:lnTo>
                    <a:pt x="3455" y="7527"/>
                  </a:lnTo>
                  <a:lnTo>
                    <a:pt x="3465" y="7521"/>
                  </a:lnTo>
                  <a:lnTo>
                    <a:pt x="3475" y="7516"/>
                  </a:lnTo>
                  <a:lnTo>
                    <a:pt x="3485" y="7511"/>
                  </a:lnTo>
                  <a:lnTo>
                    <a:pt x="3496" y="7507"/>
                  </a:lnTo>
                  <a:lnTo>
                    <a:pt x="3506" y="7503"/>
                  </a:lnTo>
                  <a:lnTo>
                    <a:pt x="3517" y="7500"/>
                  </a:lnTo>
                  <a:lnTo>
                    <a:pt x="3528" y="7496"/>
                  </a:lnTo>
                  <a:lnTo>
                    <a:pt x="3539" y="7494"/>
                  </a:lnTo>
                  <a:lnTo>
                    <a:pt x="3550" y="7491"/>
                  </a:lnTo>
                  <a:lnTo>
                    <a:pt x="3561" y="7489"/>
                  </a:lnTo>
                  <a:lnTo>
                    <a:pt x="3572" y="7488"/>
                  </a:lnTo>
                  <a:lnTo>
                    <a:pt x="3583" y="7487"/>
                  </a:lnTo>
                  <a:lnTo>
                    <a:pt x="3595" y="7486"/>
                  </a:lnTo>
                  <a:lnTo>
                    <a:pt x="3606" y="7486"/>
                  </a:lnTo>
                  <a:lnTo>
                    <a:pt x="3617" y="7486"/>
                  </a:lnTo>
                  <a:lnTo>
                    <a:pt x="3629" y="7487"/>
                  </a:lnTo>
                  <a:lnTo>
                    <a:pt x="3640" y="7488"/>
                  </a:lnTo>
                  <a:lnTo>
                    <a:pt x="3651" y="7489"/>
                  </a:lnTo>
                  <a:lnTo>
                    <a:pt x="3662" y="7491"/>
                  </a:lnTo>
                  <a:lnTo>
                    <a:pt x="3673" y="7494"/>
                  </a:lnTo>
                  <a:lnTo>
                    <a:pt x="3684" y="7496"/>
                  </a:lnTo>
                  <a:lnTo>
                    <a:pt x="3695" y="7500"/>
                  </a:lnTo>
                  <a:lnTo>
                    <a:pt x="3706" y="7503"/>
                  </a:lnTo>
                  <a:lnTo>
                    <a:pt x="3716" y="7507"/>
                  </a:lnTo>
                  <a:lnTo>
                    <a:pt x="3727" y="7511"/>
                  </a:lnTo>
                  <a:lnTo>
                    <a:pt x="3737" y="7516"/>
                  </a:lnTo>
                  <a:lnTo>
                    <a:pt x="3747" y="7521"/>
                  </a:lnTo>
                  <a:lnTo>
                    <a:pt x="3757" y="7527"/>
                  </a:lnTo>
                  <a:lnTo>
                    <a:pt x="3767" y="7533"/>
                  </a:lnTo>
                  <a:lnTo>
                    <a:pt x="3776" y="7539"/>
                  </a:lnTo>
                  <a:lnTo>
                    <a:pt x="3785" y="7545"/>
                  </a:lnTo>
                  <a:lnTo>
                    <a:pt x="3794" y="7552"/>
                  </a:lnTo>
                  <a:lnTo>
                    <a:pt x="3803" y="7559"/>
                  </a:lnTo>
                  <a:lnTo>
                    <a:pt x="3811" y="7567"/>
                  </a:lnTo>
                  <a:lnTo>
                    <a:pt x="3820" y="7574"/>
                  </a:lnTo>
                  <a:lnTo>
                    <a:pt x="3827" y="7583"/>
                  </a:lnTo>
                  <a:lnTo>
                    <a:pt x="3835" y="7591"/>
                  </a:lnTo>
                  <a:lnTo>
                    <a:pt x="3842" y="7600"/>
                  </a:lnTo>
                  <a:lnTo>
                    <a:pt x="3849" y="7609"/>
                  </a:lnTo>
                  <a:lnTo>
                    <a:pt x="3855" y="7618"/>
                  </a:lnTo>
                  <a:lnTo>
                    <a:pt x="3861" y="7627"/>
                  </a:lnTo>
                  <a:lnTo>
                    <a:pt x="3867" y="7637"/>
                  </a:lnTo>
                  <a:lnTo>
                    <a:pt x="3873" y="7647"/>
                  </a:lnTo>
                  <a:lnTo>
                    <a:pt x="3878" y="7657"/>
                  </a:lnTo>
                  <a:lnTo>
                    <a:pt x="3883" y="7667"/>
                  </a:lnTo>
                  <a:lnTo>
                    <a:pt x="3887" y="7678"/>
                  </a:lnTo>
                  <a:lnTo>
                    <a:pt x="3891" y="7688"/>
                  </a:lnTo>
                  <a:lnTo>
                    <a:pt x="3894" y="7699"/>
                  </a:lnTo>
                  <a:lnTo>
                    <a:pt x="3898" y="7710"/>
                  </a:lnTo>
                  <a:lnTo>
                    <a:pt x="3900" y="7721"/>
                  </a:lnTo>
                  <a:lnTo>
                    <a:pt x="3903" y="7732"/>
                  </a:lnTo>
                  <a:lnTo>
                    <a:pt x="3905" y="7743"/>
                  </a:lnTo>
                  <a:lnTo>
                    <a:pt x="3906" y="775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236" name="Group 223"/>
          <p:cNvGrpSpPr/>
          <p:nvPr/>
        </p:nvGrpSpPr>
        <p:grpSpPr>
          <a:xfrm>
            <a:off x="10526398" y="1461700"/>
            <a:ext cx="457294" cy="457294"/>
            <a:chOff x="5227152" y="3559635"/>
            <a:chExt cx="633600" cy="633600"/>
          </a:xfrm>
        </p:grpSpPr>
        <p:sp>
          <p:nvSpPr>
            <p:cNvPr id="237" name="Accent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8" name="Outline"/>
            <p:cNvSpPr/>
            <p:nvPr/>
          </p:nvSpPr>
          <p:spPr>
            <a:xfrm>
              <a:off x="522715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156095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Advisors &amp; Institutional Partners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47</a:t>
            </a:fld>
            <a:endParaRPr lang="en-PH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B9C2871-5241-4422-B9AE-3DD9BF6F36EE}"/>
              </a:ext>
            </a:extLst>
          </p:cNvPr>
          <p:cNvGrpSpPr/>
          <p:nvPr/>
        </p:nvGrpSpPr>
        <p:grpSpPr>
          <a:xfrm>
            <a:off x="960699" y="2261253"/>
            <a:ext cx="3009417" cy="1705952"/>
            <a:chOff x="1081159" y="1603372"/>
            <a:chExt cx="2317361" cy="1323432"/>
          </a:xfrm>
        </p:grpSpPr>
        <p:sp>
          <p:nvSpPr>
            <p:cNvPr id="74" name="Rectangle: Top Corners Rounded 73">
              <a:extLst>
                <a:ext uri="{FF2B5EF4-FFF2-40B4-BE49-F238E27FC236}">
                  <a16:creationId xmlns:a16="http://schemas.microsoft.com/office/drawing/2014/main" id="{AC5F7781-0935-4CFF-922F-2F6F46DB6935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86FC85F-6C76-4F98-A303-67013E482C42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R. Villanueva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Ex-president of a 600-store PH QSR chain; chairs standards board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8" name="Oval 67">
            <a:extLst>
              <a:ext uri="{FF2B5EF4-FFF2-40B4-BE49-F238E27FC236}">
                <a16:creationId xmlns:a16="http://schemas.microsoft.com/office/drawing/2014/main" id="{99B659C6-296B-4FE3-B484-11DA8D925C58}"/>
              </a:ext>
            </a:extLst>
          </p:cNvPr>
          <p:cNvSpPr/>
          <p:nvPr/>
        </p:nvSpPr>
        <p:spPr>
          <a:xfrm rot="18899140" flipV="1">
            <a:off x="784225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2FEE86F-BC84-4707-8BE7-E05A08784A3F}"/>
              </a:ext>
            </a:extLst>
          </p:cNvPr>
          <p:cNvSpPr/>
          <p:nvPr/>
        </p:nvSpPr>
        <p:spPr>
          <a:xfrm>
            <a:off x="571018" y="2719431"/>
            <a:ext cx="838186" cy="83818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135" name="Group 70"/>
          <p:cNvGrpSpPr/>
          <p:nvPr/>
        </p:nvGrpSpPr>
        <p:grpSpPr>
          <a:xfrm>
            <a:off x="678591" y="2827004"/>
            <a:ext cx="623040" cy="623040"/>
            <a:chOff x="9756372" y="3559635"/>
            <a:chExt cx="633600" cy="633600"/>
          </a:xfrm>
        </p:grpSpPr>
        <p:sp>
          <p:nvSpPr>
            <p:cNvPr id="136" name="Accent"/>
            <p:cNvSpPr/>
            <p:nvPr/>
          </p:nvSpPr>
          <p:spPr>
            <a:xfrm>
              <a:off x="975637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370" y="6580"/>
                  </a:moveTo>
                  <a:lnTo>
                    <a:pt x="7368" y="6669"/>
                  </a:lnTo>
                  <a:lnTo>
                    <a:pt x="7363" y="6758"/>
                  </a:lnTo>
                  <a:lnTo>
                    <a:pt x="7355" y="6846"/>
                  </a:lnTo>
                  <a:lnTo>
                    <a:pt x="7343" y="6934"/>
                  </a:lnTo>
                  <a:lnTo>
                    <a:pt x="7328" y="7021"/>
                  </a:lnTo>
                  <a:lnTo>
                    <a:pt x="7310" y="7108"/>
                  </a:lnTo>
                  <a:lnTo>
                    <a:pt x="7289" y="7194"/>
                  </a:lnTo>
                  <a:lnTo>
                    <a:pt x="7264" y="7278"/>
                  </a:lnTo>
                  <a:lnTo>
                    <a:pt x="7237" y="7362"/>
                  </a:lnTo>
                  <a:lnTo>
                    <a:pt x="7206" y="7445"/>
                  </a:lnTo>
                  <a:lnTo>
                    <a:pt x="7172" y="7527"/>
                  </a:lnTo>
                  <a:lnTo>
                    <a:pt x="7135" y="7608"/>
                  </a:lnTo>
                  <a:lnTo>
                    <a:pt x="7095" y="7687"/>
                  </a:lnTo>
                  <a:lnTo>
                    <a:pt x="7052" y="7765"/>
                  </a:lnTo>
                  <a:lnTo>
                    <a:pt x="7006" y="7841"/>
                  </a:lnTo>
                  <a:lnTo>
                    <a:pt x="6957" y="7915"/>
                  </a:lnTo>
                  <a:lnTo>
                    <a:pt x="6906" y="7988"/>
                  </a:lnTo>
                  <a:lnTo>
                    <a:pt x="6852" y="8058"/>
                  </a:lnTo>
                  <a:lnTo>
                    <a:pt x="6796" y="8126"/>
                  </a:lnTo>
                  <a:lnTo>
                    <a:pt x="6737" y="8192"/>
                  </a:lnTo>
                  <a:lnTo>
                    <a:pt x="6676" y="8255"/>
                  </a:lnTo>
                  <a:lnTo>
                    <a:pt x="6612" y="8317"/>
                  </a:lnTo>
                  <a:lnTo>
                    <a:pt x="6546" y="8376"/>
                  </a:lnTo>
                  <a:lnTo>
                    <a:pt x="6478" y="8432"/>
                  </a:lnTo>
                  <a:lnTo>
                    <a:pt x="6408" y="8486"/>
                  </a:lnTo>
                  <a:lnTo>
                    <a:pt x="6335" y="8537"/>
                  </a:lnTo>
                  <a:lnTo>
                    <a:pt x="6261" y="8586"/>
                  </a:lnTo>
                  <a:lnTo>
                    <a:pt x="6185" y="8632"/>
                  </a:lnTo>
                  <a:lnTo>
                    <a:pt x="6107" y="8675"/>
                  </a:lnTo>
                  <a:lnTo>
                    <a:pt x="6028" y="8715"/>
                  </a:lnTo>
                  <a:lnTo>
                    <a:pt x="5947" y="8752"/>
                  </a:lnTo>
                  <a:lnTo>
                    <a:pt x="5865" y="8786"/>
                  </a:lnTo>
                  <a:lnTo>
                    <a:pt x="5782" y="8817"/>
                  </a:lnTo>
                  <a:lnTo>
                    <a:pt x="5698" y="8844"/>
                  </a:lnTo>
                  <a:lnTo>
                    <a:pt x="5614" y="8869"/>
                  </a:lnTo>
                  <a:lnTo>
                    <a:pt x="5528" y="8890"/>
                  </a:lnTo>
                  <a:lnTo>
                    <a:pt x="5441" y="8908"/>
                  </a:lnTo>
                  <a:lnTo>
                    <a:pt x="5354" y="8923"/>
                  </a:lnTo>
                  <a:lnTo>
                    <a:pt x="5266" y="8935"/>
                  </a:lnTo>
                  <a:lnTo>
                    <a:pt x="5178" y="8943"/>
                  </a:lnTo>
                  <a:lnTo>
                    <a:pt x="5089" y="8948"/>
                  </a:lnTo>
                  <a:lnTo>
                    <a:pt x="5000" y="8950"/>
                  </a:lnTo>
                  <a:lnTo>
                    <a:pt x="4911" y="8948"/>
                  </a:lnTo>
                  <a:lnTo>
                    <a:pt x="4822" y="8943"/>
                  </a:lnTo>
                  <a:lnTo>
                    <a:pt x="4734" y="8935"/>
                  </a:lnTo>
                  <a:lnTo>
                    <a:pt x="4646" y="8923"/>
                  </a:lnTo>
                  <a:lnTo>
                    <a:pt x="4559" y="8908"/>
                  </a:lnTo>
                  <a:lnTo>
                    <a:pt x="4472" y="8890"/>
                  </a:lnTo>
                  <a:lnTo>
                    <a:pt x="4386" y="8869"/>
                  </a:lnTo>
                  <a:lnTo>
                    <a:pt x="4302" y="8844"/>
                  </a:lnTo>
                  <a:lnTo>
                    <a:pt x="4218" y="8817"/>
                  </a:lnTo>
                  <a:lnTo>
                    <a:pt x="4135" y="8786"/>
                  </a:lnTo>
                  <a:lnTo>
                    <a:pt x="4053" y="8752"/>
                  </a:lnTo>
                  <a:lnTo>
                    <a:pt x="3972" y="8715"/>
                  </a:lnTo>
                  <a:lnTo>
                    <a:pt x="3893" y="8675"/>
                  </a:lnTo>
                  <a:lnTo>
                    <a:pt x="3815" y="8632"/>
                  </a:lnTo>
                  <a:lnTo>
                    <a:pt x="3739" y="8586"/>
                  </a:lnTo>
                  <a:lnTo>
                    <a:pt x="3665" y="8537"/>
                  </a:lnTo>
                  <a:lnTo>
                    <a:pt x="3592" y="8486"/>
                  </a:lnTo>
                  <a:lnTo>
                    <a:pt x="3522" y="8432"/>
                  </a:lnTo>
                  <a:lnTo>
                    <a:pt x="3454" y="8376"/>
                  </a:lnTo>
                  <a:lnTo>
                    <a:pt x="3388" y="8317"/>
                  </a:lnTo>
                  <a:lnTo>
                    <a:pt x="3324" y="8256"/>
                  </a:lnTo>
                  <a:lnTo>
                    <a:pt x="3263" y="8192"/>
                  </a:lnTo>
                  <a:lnTo>
                    <a:pt x="3204" y="8126"/>
                  </a:lnTo>
                  <a:lnTo>
                    <a:pt x="3148" y="8058"/>
                  </a:lnTo>
                  <a:lnTo>
                    <a:pt x="3094" y="7988"/>
                  </a:lnTo>
                  <a:lnTo>
                    <a:pt x="3043" y="7915"/>
                  </a:lnTo>
                  <a:lnTo>
                    <a:pt x="2994" y="7841"/>
                  </a:lnTo>
                  <a:lnTo>
                    <a:pt x="2948" y="7765"/>
                  </a:lnTo>
                  <a:lnTo>
                    <a:pt x="2905" y="7687"/>
                  </a:lnTo>
                  <a:lnTo>
                    <a:pt x="2865" y="7608"/>
                  </a:lnTo>
                  <a:lnTo>
                    <a:pt x="2828" y="7527"/>
                  </a:lnTo>
                  <a:lnTo>
                    <a:pt x="2794" y="7445"/>
                  </a:lnTo>
                  <a:lnTo>
                    <a:pt x="2763" y="7362"/>
                  </a:lnTo>
                  <a:lnTo>
                    <a:pt x="2736" y="7278"/>
                  </a:lnTo>
                  <a:lnTo>
                    <a:pt x="2711" y="7193"/>
                  </a:lnTo>
                  <a:lnTo>
                    <a:pt x="2690" y="7108"/>
                  </a:lnTo>
                  <a:lnTo>
                    <a:pt x="2672" y="7021"/>
                  </a:lnTo>
                  <a:lnTo>
                    <a:pt x="2657" y="6934"/>
                  </a:lnTo>
                  <a:lnTo>
                    <a:pt x="2645" y="6846"/>
                  </a:lnTo>
                  <a:lnTo>
                    <a:pt x="2637" y="6758"/>
                  </a:lnTo>
                  <a:lnTo>
                    <a:pt x="2632" y="6669"/>
                  </a:lnTo>
                  <a:lnTo>
                    <a:pt x="2630" y="6580"/>
                  </a:lnTo>
                  <a:lnTo>
                    <a:pt x="2632" y="6491"/>
                  </a:lnTo>
                  <a:lnTo>
                    <a:pt x="2637" y="6402"/>
                  </a:lnTo>
                  <a:lnTo>
                    <a:pt x="2645" y="6314"/>
                  </a:lnTo>
                  <a:lnTo>
                    <a:pt x="2657" y="6226"/>
                  </a:lnTo>
                  <a:lnTo>
                    <a:pt x="2672" y="6139"/>
                  </a:lnTo>
                  <a:lnTo>
                    <a:pt x="2690" y="6052"/>
                  </a:lnTo>
                  <a:lnTo>
                    <a:pt x="2711" y="5966"/>
                  </a:lnTo>
                  <a:lnTo>
                    <a:pt x="2736" y="5882"/>
                  </a:lnTo>
                  <a:lnTo>
                    <a:pt x="2763" y="5798"/>
                  </a:lnTo>
                  <a:lnTo>
                    <a:pt x="2794" y="5715"/>
                  </a:lnTo>
                  <a:lnTo>
                    <a:pt x="2828" y="5633"/>
                  </a:lnTo>
                  <a:lnTo>
                    <a:pt x="2865" y="5552"/>
                  </a:lnTo>
                  <a:lnTo>
                    <a:pt x="2905" y="5473"/>
                  </a:lnTo>
                  <a:lnTo>
                    <a:pt x="2948" y="5395"/>
                  </a:lnTo>
                  <a:lnTo>
                    <a:pt x="2994" y="5319"/>
                  </a:lnTo>
                  <a:lnTo>
                    <a:pt x="3043" y="5245"/>
                  </a:lnTo>
                  <a:lnTo>
                    <a:pt x="3094" y="5172"/>
                  </a:lnTo>
                  <a:lnTo>
                    <a:pt x="3148" y="5102"/>
                  </a:lnTo>
                  <a:lnTo>
                    <a:pt x="3204" y="5034"/>
                  </a:lnTo>
                  <a:lnTo>
                    <a:pt x="3263" y="4968"/>
                  </a:lnTo>
                  <a:lnTo>
                    <a:pt x="3324" y="4904"/>
                  </a:lnTo>
                  <a:lnTo>
                    <a:pt x="3388" y="4843"/>
                  </a:lnTo>
                  <a:lnTo>
                    <a:pt x="3454" y="4784"/>
                  </a:lnTo>
                  <a:lnTo>
                    <a:pt x="3522" y="4728"/>
                  </a:lnTo>
                  <a:lnTo>
                    <a:pt x="3592" y="4674"/>
                  </a:lnTo>
                  <a:lnTo>
                    <a:pt x="3665" y="4623"/>
                  </a:lnTo>
                  <a:lnTo>
                    <a:pt x="3739" y="4574"/>
                  </a:lnTo>
                  <a:lnTo>
                    <a:pt x="3815" y="4528"/>
                  </a:lnTo>
                  <a:lnTo>
                    <a:pt x="3893" y="4485"/>
                  </a:lnTo>
                  <a:lnTo>
                    <a:pt x="3972" y="4445"/>
                  </a:lnTo>
                  <a:lnTo>
                    <a:pt x="4053" y="4408"/>
                  </a:lnTo>
                  <a:lnTo>
                    <a:pt x="4135" y="4374"/>
                  </a:lnTo>
                  <a:lnTo>
                    <a:pt x="4218" y="4343"/>
                  </a:lnTo>
                  <a:lnTo>
                    <a:pt x="4302" y="4316"/>
                  </a:lnTo>
                  <a:lnTo>
                    <a:pt x="4386" y="4291"/>
                  </a:lnTo>
                  <a:lnTo>
                    <a:pt x="4472" y="4270"/>
                  </a:lnTo>
                  <a:lnTo>
                    <a:pt x="4559" y="4252"/>
                  </a:lnTo>
                  <a:lnTo>
                    <a:pt x="4646" y="4237"/>
                  </a:lnTo>
                  <a:lnTo>
                    <a:pt x="4734" y="4225"/>
                  </a:lnTo>
                  <a:lnTo>
                    <a:pt x="4822" y="4217"/>
                  </a:lnTo>
                  <a:lnTo>
                    <a:pt x="4911" y="4212"/>
                  </a:lnTo>
                  <a:lnTo>
                    <a:pt x="5000" y="4210"/>
                  </a:lnTo>
                  <a:lnTo>
                    <a:pt x="5089" y="4212"/>
                  </a:lnTo>
                  <a:lnTo>
                    <a:pt x="5178" y="4217"/>
                  </a:lnTo>
                  <a:lnTo>
                    <a:pt x="5266" y="4225"/>
                  </a:lnTo>
                  <a:lnTo>
                    <a:pt x="5354" y="4237"/>
                  </a:lnTo>
                  <a:lnTo>
                    <a:pt x="5441" y="4252"/>
                  </a:lnTo>
                  <a:lnTo>
                    <a:pt x="5528" y="4270"/>
                  </a:lnTo>
                  <a:lnTo>
                    <a:pt x="5614" y="4291"/>
                  </a:lnTo>
                  <a:lnTo>
                    <a:pt x="5698" y="4316"/>
                  </a:lnTo>
                  <a:lnTo>
                    <a:pt x="5782" y="4343"/>
                  </a:lnTo>
                  <a:lnTo>
                    <a:pt x="5865" y="4374"/>
                  </a:lnTo>
                  <a:lnTo>
                    <a:pt x="5947" y="4408"/>
                  </a:lnTo>
                  <a:lnTo>
                    <a:pt x="6028" y="4445"/>
                  </a:lnTo>
                  <a:lnTo>
                    <a:pt x="6107" y="4485"/>
                  </a:lnTo>
                  <a:lnTo>
                    <a:pt x="6185" y="4528"/>
                  </a:lnTo>
                  <a:lnTo>
                    <a:pt x="6261" y="4574"/>
                  </a:lnTo>
                  <a:lnTo>
                    <a:pt x="6335" y="4623"/>
                  </a:lnTo>
                  <a:lnTo>
                    <a:pt x="6408" y="4674"/>
                  </a:lnTo>
                  <a:lnTo>
                    <a:pt x="6478" y="4728"/>
                  </a:lnTo>
                  <a:lnTo>
                    <a:pt x="6546" y="4784"/>
                  </a:lnTo>
                  <a:lnTo>
                    <a:pt x="6612" y="4843"/>
                  </a:lnTo>
                  <a:lnTo>
                    <a:pt x="6676" y="4904"/>
                  </a:lnTo>
                  <a:lnTo>
                    <a:pt x="6737" y="4968"/>
                  </a:lnTo>
                  <a:lnTo>
                    <a:pt x="6796" y="5034"/>
                  </a:lnTo>
                  <a:lnTo>
                    <a:pt x="6852" y="5102"/>
                  </a:lnTo>
                  <a:lnTo>
                    <a:pt x="6906" y="5172"/>
                  </a:lnTo>
                  <a:lnTo>
                    <a:pt x="6957" y="5245"/>
                  </a:lnTo>
                  <a:lnTo>
                    <a:pt x="7006" y="5319"/>
                  </a:lnTo>
                  <a:lnTo>
                    <a:pt x="7052" y="5395"/>
                  </a:lnTo>
                  <a:lnTo>
                    <a:pt x="7095" y="5473"/>
                  </a:lnTo>
                  <a:lnTo>
                    <a:pt x="7135" y="5552"/>
                  </a:lnTo>
                  <a:lnTo>
                    <a:pt x="7172" y="5633"/>
                  </a:lnTo>
                  <a:lnTo>
                    <a:pt x="7206" y="5715"/>
                  </a:lnTo>
                  <a:lnTo>
                    <a:pt x="7237" y="5798"/>
                  </a:lnTo>
                  <a:lnTo>
                    <a:pt x="7264" y="5882"/>
                  </a:lnTo>
                  <a:lnTo>
                    <a:pt x="7289" y="5966"/>
                  </a:lnTo>
                  <a:lnTo>
                    <a:pt x="7310" y="6052"/>
                  </a:lnTo>
                  <a:lnTo>
                    <a:pt x="7328" y="6139"/>
                  </a:lnTo>
                  <a:lnTo>
                    <a:pt x="7343" y="6226"/>
                  </a:lnTo>
                  <a:lnTo>
                    <a:pt x="7355" y="6314"/>
                  </a:lnTo>
                  <a:lnTo>
                    <a:pt x="7363" y="6402"/>
                  </a:lnTo>
                  <a:lnTo>
                    <a:pt x="7368" y="6491"/>
                  </a:lnTo>
                  <a:lnTo>
                    <a:pt x="7370" y="65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7" name="Outline"/>
            <p:cNvSpPr/>
            <p:nvPr/>
          </p:nvSpPr>
          <p:spPr>
            <a:xfrm>
              <a:off x="9756372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142" y="2081"/>
                  </a:moveTo>
                  <a:lnTo>
                    <a:pt x="4112" y="2070"/>
                  </a:lnTo>
                  <a:lnTo>
                    <a:pt x="2780" y="1499"/>
                  </a:lnTo>
                  <a:lnTo>
                    <a:pt x="3713" y="4299"/>
                  </a:lnTo>
                  <a:lnTo>
                    <a:pt x="3772" y="4266"/>
                  </a:lnTo>
                  <a:lnTo>
                    <a:pt x="3780" y="4262"/>
                  </a:lnTo>
                  <a:lnTo>
                    <a:pt x="3859" y="4222"/>
                  </a:lnTo>
                  <a:lnTo>
                    <a:pt x="3868" y="4218"/>
                  </a:lnTo>
                  <a:lnTo>
                    <a:pt x="3948" y="4181"/>
                  </a:lnTo>
                  <a:lnTo>
                    <a:pt x="3957" y="4177"/>
                  </a:lnTo>
                  <a:lnTo>
                    <a:pt x="4039" y="4143"/>
                  </a:lnTo>
                  <a:lnTo>
                    <a:pt x="4048" y="4140"/>
                  </a:lnTo>
                  <a:lnTo>
                    <a:pt x="4131" y="4109"/>
                  </a:lnTo>
                  <a:lnTo>
                    <a:pt x="4139" y="4106"/>
                  </a:lnTo>
                  <a:lnTo>
                    <a:pt x="4223" y="4078"/>
                  </a:lnTo>
                  <a:lnTo>
                    <a:pt x="4232" y="4075"/>
                  </a:lnTo>
                  <a:lnTo>
                    <a:pt x="4317" y="4051"/>
                  </a:lnTo>
                  <a:lnTo>
                    <a:pt x="4326" y="4048"/>
                  </a:lnTo>
                  <a:lnTo>
                    <a:pt x="4412" y="4027"/>
                  </a:lnTo>
                  <a:lnTo>
                    <a:pt x="4421" y="4025"/>
                  </a:lnTo>
                  <a:lnTo>
                    <a:pt x="4508" y="4007"/>
                  </a:lnTo>
                  <a:lnTo>
                    <a:pt x="4517" y="4005"/>
                  </a:lnTo>
                  <a:lnTo>
                    <a:pt x="4604" y="3990"/>
                  </a:lnTo>
                  <a:lnTo>
                    <a:pt x="4613" y="3989"/>
                  </a:lnTo>
                  <a:lnTo>
                    <a:pt x="4701" y="3977"/>
                  </a:lnTo>
                  <a:lnTo>
                    <a:pt x="4710" y="3976"/>
                  </a:lnTo>
                  <a:lnTo>
                    <a:pt x="4799" y="3968"/>
                  </a:lnTo>
                  <a:lnTo>
                    <a:pt x="4808" y="3967"/>
                  </a:lnTo>
                  <a:lnTo>
                    <a:pt x="4897" y="3962"/>
                  </a:lnTo>
                  <a:lnTo>
                    <a:pt x="4906" y="3962"/>
                  </a:lnTo>
                  <a:lnTo>
                    <a:pt x="4995" y="3960"/>
                  </a:lnTo>
                  <a:lnTo>
                    <a:pt x="5005" y="3960"/>
                  </a:lnTo>
                  <a:lnTo>
                    <a:pt x="5094" y="3962"/>
                  </a:lnTo>
                  <a:lnTo>
                    <a:pt x="5103" y="3962"/>
                  </a:lnTo>
                  <a:lnTo>
                    <a:pt x="5192" y="3967"/>
                  </a:lnTo>
                  <a:lnTo>
                    <a:pt x="5201" y="3968"/>
                  </a:lnTo>
                  <a:lnTo>
                    <a:pt x="5290" y="3976"/>
                  </a:lnTo>
                  <a:lnTo>
                    <a:pt x="5299" y="3977"/>
                  </a:lnTo>
                  <a:lnTo>
                    <a:pt x="5387" y="3989"/>
                  </a:lnTo>
                  <a:lnTo>
                    <a:pt x="5396" y="3990"/>
                  </a:lnTo>
                  <a:lnTo>
                    <a:pt x="5483" y="4005"/>
                  </a:lnTo>
                  <a:lnTo>
                    <a:pt x="5492" y="4007"/>
                  </a:lnTo>
                  <a:lnTo>
                    <a:pt x="5579" y="4025"/>
                  </a:lnTo>
                  <a:lnTo>
                    <a:pt x="5588" y="4027"/>
                  </a:lnTo>
                  <a:lnTo>
                    <a:pt x="5674" y="4048"/>
                  </a:lnTo>
                  <a:lnTo>
                    <a:pt x="5683" y="4051"/>
                  </a:lnTo>
                  <a:lnTo>
                    <a:pt x="5768" y="4075"/>
                  </a:lnTo>
                  <a:lnTo>
                    <a:pt x="5777" y="4078"/>
                  </a:lnTo>
                  <a:lnTo>
                    <a:pt x="5861" y="4106"/>
                  </a:lnTo>
                  <a:lnTo>
                    <a:pt x="5869" y="4109"/>
                  </a:lnTo>
                  <a:lnTo>
                    <a:pt x="5952" y="4140"/>
                  </a:lnTo>
                  <a:lnTo>
                    <a:pt x="5961" y="4143"/>
                  </a:lnTo>
                  <a:lnTo>
                    <a:pt x="6043" y="4177"/>
                  </a:lnTo>
                  <a:lnTo>
                    <a:pt x="6052" y="4181"/>
                  </a:lnTo>
                  <a:lnTo>
                    <a:pt x="6132" y="4218"/>
                  </a:lnTo>
                  <a:lnTo>
                    <a:pt x="6141" y="4222"/>
                  </a:lnTo>
                  <a:lnTo>
                    <a:pt x="6220" y="4262"/>
                  </a:lnTo>
                  <a:lnTo>
                    <a:pt x="6228" y="4266"/>
                  </a:lnTo>
                  <a:lnTo>
                    <a:pt x="6287" y="4299"/>
                  </a:lnTo>
                  <a:lnTo>
                    <a:pt x="7220" y="1499"/>
                  </a:lnTo>
                  <a:lnTo>
                    <a:pt x="5888" y="2070"/>
                  </a:lnTo>
                  <a:lnTo>
                    <a:pt x="5858" y="2081"/>
                  </a:lnTo>
                  <a:lnTo>
                    <a:pt x="5826" y="2087"/>
                  </a:lnTo>
                  <a:lnTo>
                    <a:pt x="5793" y="2090"/>
                  </a:lnTo>
                  <a:lnTo>
                    <a:pt x="5760" y="2088"/>
                  </a:lnTo>
                  <a:lnTo>
                    <a:pt x="5728" y="2082"/>
                  </a:lnTo>
                  <a:lnTo>
                    <a:pt x="5697" y="2072"/>
                  </a:lnTo>
                  <a:lnTo>
                    <a:pt x="5668" y="2058"/>
                  </a:lnTo>
                  <a:lnTo>
                    <a:pt x="5640" y="2040"/>
                  </a:lnTo>
                  <a:lnTo>
                    <a:pt x="5615" y="2019"/>
                  </a:lnTo>
                  <a:lnTo>
                    <a:pt x="5594" y="1995"/>
                  </a:lnTo>
                  <a:lnTo>
                    <a:pt x="5575" y="1968"/>
                  </a:lnTo>
                  <a:lnTo>
                    <a:pt x="5560" y="1938"/>
                  </a:lnTo>
                  <a:lnTo>
                    <a:pt x="5549" y="1908"/>
                  </a:lnTo>
                  <a:lnTo>
                    <a:pt x="5543" y="1876"/>
                  </a:lnTo>
                  <a:lnTo>
                    <a:pt x="5540" y="1843"/>
                  </a:lnTo>
                  <a:lnTo>
                    <a:pt x="5542" y="1810"/>
                  </a:lnTo>
                  <a:lnTo>
                    <a:pt x="5548" y="1778"/>
                  </a:lnTo>
                  <a:lnTo>
                    <a:pt x="5558" y="1747"/>
                  </a:lnTo>
                  <a:lnTo>
                    <a:pt x="5572" y="1718"/>
                  </a:lnTo>
                  <a:lnTo>
                    <a:pt x="5590" y="1690"/>
                  </a:lnTo>
                  <a:lnTo>
                    <a:pt x="5611" y="1665"/>
                  </a:lnTo>
                  <a:lnTo>
                    <a:pt x="5635" y="1644"/>
                  </a:lnTo>
                  <a:lnTo>
                    <a:pt x="5662" y="1625"/>
                  </a:lnTo>
                  <a:lnTo>
                    <a:pt x="5692" y="1610"/>
                  </a:lnTo>
                  <a:lnTo>
                    <a:pt x="7535" y="820"/>
                  </a:lnTo>
                  <a:lnTo>
                    <a:pt x="7565" y="810"/>
                  </a:lnTo>
                  <a:lnTo>
                    <a:pt x="7596" y="803"/>
                  </a:lnTo>
                  <a:lnTo>
                    <a:pt x="7627" y="800"/>
                  </a:lnTo>
                  <a:lnTo>
                    <a:pt x="7659" y="801"/>
                  </a:lnTo>
                  <a:lnTo>
                    <a:pt x="7691" y="807"/>
                  </a:lnTo>
                  <a:lnTo>
                    <a:pt x="7721" y="816"/>
                  </a:lnTo>
                  <a:lnTo>
                    <a:pt x="7750" y="829"/>
                  </a:lnTo>
                  <a:lnTo>
                    <a:pt x="7777" y="846"/>
                  </a:lnTo>
                  <a:lnTo>
                    <a:pt x="7802" y="866"/>
                  </a:lnTo>
                  <a:lnTo>
                    <a:pt x="7824" y="889"/>
                  </a:lnTo>
                  <a:lnTo>
                    <a:pt x="7843" y="915"/>
                  </a:lnTo>
                  <a:lnTo>
                    <a:pt x="7859" y="943"/>
                  </a:lnTo>
                  <a:lnTo>
                    <a:pt x="7871" y="972"/>
                  </a:lnTo>
                  <a:lnTo>
                    <a:pt x="7879" y="1003"/>
                  </a:lnTo>
                  <a:lnTo>
                    <a:pt x="7883" y="1035"/>
                  </a:lnTo>
                  <a:lnTo>
                    <a:pt x="7882" y="1067"/>
                  </a:lnTo>
                  <a:lnTo>
                    <a:pt x="7878" y="1098"/>
                  </a:lnTo>
                  <a:lnTo>
                    <a:pt x="7870" y="1129"/>
                  </a:lnTo>
                  <a:lnTo>
                    <a:pt x="6714" y="4599"/>
                  </a:lnTo>
                  <a:lnTo>
                    <a:pt x="6779" y="4657"/>
                  </a:lnTo>
                  <a:lnTo>
                    <a:pt x="6785" y="4663"/>
                  </a:lnTo>
                  <a:lnTo>
                    <a:pt x="6849" y="4724"/>
                  </a:lnTo>
                  <a:lnTo>
                    <a:pt x="6856" y="4731"/>
                  </a:lnTo>
                  <a:lnTo>
                    <a:pt x="6917" y="4795"/>
                  </a:lnTo>
                  <a:lnTo>
                    <a:pt x="6923" y="4801"/>
                  </a:lnTo>
                  <a:lnTo>
                    <a:pt x="6982" y="4867"/>
                  </a:lnTo>
                  <a:lnTo>
                    <a:pt x="6988" y="4874"/>
                  </a:lnTo>
                  <a:lnTo>
                    <a:pt x="7045" y="4943"/>
                  </a:lnTo>
                  <a:lnTo>
                    <a:pt x="7050" y="4950"/>
                  </a:lnTo>
                  <a:lnTo>
                    <a:pt x="7104" y="5020"/>
                  </a:lnTo>
                  <a:lnTo>
                    <a:pt x="7110" y="5028"/>
                  </a:lnTo>
                  <a:lnTo>
                    <a:pt x="7161" y="5100"/>
                  </a:lnTo>
                  <a:lnTo>
                    <a:pt x="7166" y="5107"/>
                  </a:lnTo>
                  <a:lnTo>
                    <a:pt x="7215" y="5182"/>
                  </a:lnTo>
                  <a:lnTo>
                    <a:pt x="7220" y="5190"/>
                  </a:lnTo>
                  <a:lnTo>
                    <a:pt x="7266" y="5266"/>
                  </a:lnTo>
                  <a:lnTo>
                    <a:pt x="7271" y="5274"/>
                  </a:lnTo>
                  <a:lnTo>
                    <a:pt x="7314" y="5352"/>
                  </a:lnTo>
                  <a:lnTo>
                    <a:pt x="7318" y="5360"/>
                  </a:lnTo>
                  <a:lnTo>
                    <a:pt x="7358" y="5439"/>
                  </a:lnTo>
                  <a:lnTo>
                    <a:pt x="7362" y="5448"/>
                  </a:lnTo>
                  <a:lnTo>
                    <a:pt x="7399" y="5528"/>
                  </a:lnTo>
                  <a:lnTo>
                    <a:pt x="7403" y="5537"/>
                  </a:lnTo>
                  <a:lnTo>
                    <a:pt x="7437" y="5619"/>
                  </a:lnTo>
                  <a:lnTo>
                    <a:pt x="7440" y="5628"/>
                  </a:lnTo>
                  <a:lnTo>
                    <a:pt x="7471" y="5711"/>
                  </a:lnTo>
                  <a:lnTo>
                    <a:pt x="7474" y="5719"/>
                  </a:lnTo>
                  <a:lnTo>
                    <a:pt x="7502" y="5803"/>
                  </a:lnTo>
                  <a:lnTo>
                    <a:pt x="7505" y="5812"/>
                  </a:lnTo>
                  <a:lnTo>
                    <a:pt x="7529" y="5897"/>
                  </a:lnTo>
                  <a:lnTo>
                    <a:pt x="7532" y="5906"/>
                  </a:lnTo>
                  <a:lnTo>
                    <a:pt x="7553" y="5992"/>
                  </a:lnTo>
                  <a:lnTo>
                    <a:pt x="7555" y="6001"/>
                  </a:lnTo>
                  <a:lnTo>
                    <a:pt x="7573" y="6088"/>
                  </a:lnTo>
                  <a:lnTo>
                    <a:pt x="7575" y="6097"/>
                  </a:lnTo>
                  <a:lnTo>
                    <a:pt x="7590" y="6184"/>
                  </a:lnTo>
                  <a:lnTo>
                    <a:pt x="7591" y="6193"/>
                  </a:lnTo>
                  <a:lnTo>
                    <a:pt x="7603" y="6281"/>
                  </a:lnTo>
                  <a:lnTo>
                    <a:pt x="7604" y="6290"/>
                  </a:lnTo>
                  <a:lnTo>
                    <a:pt x="7612" y="6379"/>
                  </a:lnTo>
                  <a:lnTo>
                    <a:pt x="7613" y="6388"/>
                  </a:lnTo>
                  <a:lnTo>
                    <a:pt x="7618" y="6477"/>
                  </a:lnTo>
                  <a:lnTo>
                    <a:pt x="7618" y="6486"/>
                  </a:lnTo>
                  <a:lnTo>
                    <a:pt x="7620" y="6575"/>
                  </a:lnTo>
                  <a:lnTo>
                    <a:pt x="7620" y="6585"/>
                  </a:lnTo>
                  <a:lnTo>
                    <a:pt x="7618" y="6674"/>
                  </a:lnTo>
                  <a:lnTo>
                    <a:pt x="7618" y="6683"/>
                  </a:lnTo>
                  <a:lnTo>
                    <a:pt x="7613" y="6772"/>
                  </a:lnTo>
                  <a:lnTo>
                    <a:pt x="7612" y="6781"/>
                  </a:lnTo>
                  <a:lnTo>
                    <a:pt x="7604" y="6870"/>
                  </a:lnTo>
                  <a:lnTo>
                    <a:pt x="7603" y="6879"/>
                  </a:lnTo>
                  <a:lnTo>
                    <a:pt x="7591" y="6967"/>
                  </a:lnTo>
                  <a:lnTo>
                    <a:pt x="7590" y="6976"/>
                  </a:lnTo>
                  <a:lnTo>
                    <a:pt x="7575" y="7063"/>
                  </a:lnTo>
                  <a:lnTo>
                    <a:pt x="7573" y="7072"/>
                  </a:lnTo>
                  <a:lnTo>
                    <a:pt x="7555" y="7159"/>
                  </a:lnTo>
                  <a:lnTo>
                    <a:pt x="7553" y="7168"/>
                  </a:lnTo>
                  <a:lnTo>
                    <a:pt x="7532" y="7254"/>
                  </a:lnTo>
                  <a:lnTo>
                    <a:pt x="7529" y="7263"/>
                  </a:lnTo>
                  <a:lnTo>
                    <a:pt x="7505" y="7348"/>
                  </a:lnTo>
                  <a:lnTo>
                    <a:pt x="7502" y="7357"/>
                  </a:lnTo>
                  <a:lnTo>
                    <a:pt x="7474" y="7441"/>
                  </a:lnTo>
                  <a:lnTo>
                    <a:pt x="7471" y="7449"/>
                  </a:lnTo>
                  <a:lnTo>
                    <a:pt x="7440" y="7532"/>
                  </a:lnTo>
                  <a:lnTo>
                    <a:pt x="7437" y="7541"/>
                  </a:lnTo>
                  <a:lnTo>
                    <a:pt x="7403" y="7623"/>
                  </a:lnTo>
                  <a:lnTo>
                    <a:pt x="7399" y="7632"/>
                  </a:lnTo>
                  <a:lnTo>
                    <a:pt x="7362" y="7712"/>
                  </a:lnTo>
                  <a:lnTo>
                    <a:pt x="7358" y="7721"/>
                  </a:lnTo>
                  <a:lnTo>
                    <a:pt x="7318" y="7800"/>
                  </a:lnTo>
                  <a:lnTo>
                    <a:pt x="7314" y="7808"/>
                  </a:lnTo>
                  <a:lnTo>
                    <a:pt x="7271" y="7886"/>
                  </a:lnTo>
                  <a:lnTo>
                    <a:pt x="7266" y="7894"/>
                  </a:lnTo>
                  <a:lnTo>
                    <a:pt x="7220" y="7970"/>
                  </a:lnTo>
                  <a:lnTo>
                    <a:pt x="7215" y="7978"/>
                  </a:lnTo>
                  <a:lnTo>
                    <a:pt x="7166" y="8053"/>
                  </a:lnTo>
                  <a:lnTo>
                    <a:pt x="7161" y="8060"/>
                  </a:lnTo>
                  <a:lnTo>
                    <a:pt x="7110" y="8132"/>
                  </a:lnTo>
                  <a:lnTo>
                    <a:pt x="7104" y="8140"/>
                  </a:lnTo>
                  <a:lnTo>
                    <a:pt x="7050" y="8210"/>
                  </a:lnTo>
                  <a:lnTo>
                    <a:pt x="7045" y="8217"/>
                  </a:lnTo>
                  <a:lnTo>
                    <a:pt x="6988" y="8286"/>
                  </a:lnTo>
                  <a:lnTo>
                    <a:pt x="6982" y="8293"/>
                  </a:lnTo>
                  <a:lnTo>
                    <a:pt x="6923" y="8359"/>
                  </a:lnTo>
                  <a:lnTo>
                    <a:pt x="6917" y="8365"/>
                  </a:lnTo>
                  <a:lnTo>
                    <a:pt x="6856" y="8429"/>
                  </a:lnTo>
                  <a:lnTo>
                    <a:pt x="6849" y="8436"/>
                  </a:lnTo>
                  <a:lnTo>
                    <a:pt x="6785" y="8497"/>
                  </a:lnTo>
                  <a:lnTo>
                    <a:pt x="6779" y="8503"/>
                  </a:lnTo>
                  <a:lnTo>
                    <a:pt x="6713" y="8562"/>
                  </a:lnTo>
                  <a:lnTo>
                    <a:pt x="6706" y="8568"/>
                  </a:lnTo>
                  <a:lnTo>
                    <a:pt x="6637" y="8625"/>
                  </a:lnTo>
                  <a:lnTo>
                    <a:pt x="6630" y="8630"/>
                  </a:lnTo>
                  <a:lnTo>
                    <a:pt x="6560" y="8684"/>
                  </a:lnTo>
                  <a:lnTo>
                    <a:pt x="6552" y="8690"/>
                  </a:lnTo>
                  <a:lnTo>
                    <a:pt x="6480" y="8741"/>
                  </a:lnTo>
                  <a:lnTo>
                    <a:pt x="6473" y="8746"/>
                  </a:lnTo>
                  <a:lnTo>
                    <a:pt x="6398" y="8795"/>
                  </a:lnTo>
                  <a:lnTo>
                    <a:pt x="6390" y="8800"/>
                  </a:lnTo>
                  <a:lnTo>
                    <a:pt x="6314" y="8846"/>
                  </a:lnTo>
                  <a:lnTo>
                    <a:pt x="6306" y="8851"/>
                  </a:lnTo>
                  <a:lnTo>
                    <a:pt x="6228" y="8894"/>
                  </a:lnTo>
                  <a:lnTo>
                    <a:pt x="6220" y="8898"/>
                  </a:lnTo>
                  <a:lnTo>
                    <a:pt x="6141" y="8938"/>
                  </a:lnTo>
                  <a:lnTo>
                    <a:pt x="6132" y="8942"/>
                  </a:lnTo>
                  <a:lnTo>
                    <a:pt x="6052" y="8979"/>
                  </a:lnTo>
                  <a:lnTo>
                    <a:pt x="6043" y="8983"/>
                  </a:lnTo>
                  <a:lnTo>
                    <a:pt x="5961" y="9017"/>
                  </a:lnTo>
                  <a:lnTo>
                    <a:pt x="5952" y="9020"/>
                  </a:lnTo>
                  <a:lnTo>
                    <a:pt x="5869" y="9051"/>
                  </a:lnTo>
                  <a:lnTo>
                    <a:pt x="5861" y="9054"/>
                  </a:lnTo>
                  <a:lnTo>
                    <a:pt x="5777" y="9082"/>
                  </a:lnTo>
                  <a:lnTo>
                    <a:pt x="5768" y="9085"/>
                  </a:lnTo>
                  <a:lnTo>
                    <a:pt x="5683" y="9109"/>
                  </a:lnTo>
                  <a:lnTo>
                    <a:pt x="5674" y="9112"/>
                  </a:lnTo>
                  <a:lnTo>
                    <a:pt x="5588" y="9133"/>
                  </a:lnTo>
                  <a:lnTo>
                    <a:pt x="5579" y="9135"/>
                  </a:lnTo>
                  <a:lnTo>
                    <a:pt x="5492" y="9153"/>
                  </a:lnTo>
                  <a:lnTo>
                    <a:pt x="5483" y="9155"/>
                  </a:lnTo>
                  <a:lnTo>
                    <a:pt x="5396" y="9170"/>
                  </a:lnTo>
                  <a:lnTo>
                    <a:pt x="5387" y="9171"/>
                  </a:lnTo>
                  <a:lnTo>
                    <a:pt x="5299" y="9183"/>
                  </a:lnTo>
                  <a:lnTo>
                    <a:pt x="5290" y="9184"/>
                  </a:lnTo>
                  <a:lnTo>
                    <a:pt x="5201" y="9192"/>
                  </a:lnTo>
                  <a:lnTo>
                    <a:pt x="5192" y="9193"/>
                  </a:lnTo>
                  <a:lnTo>
                    <a:pt x="5103" y="9198"/>
                  </a:lnTo>
                  <a:lnTo>
                    <a:pt x="5094" y="9198"/>
                  </a:lnTo>
                  <a:lnTo>
                    <a:pt x="5005" y="9200"/>
                  </a:lnTo>
                  <a:lnTo>
                    <a:pt x="4995" y="9200"/>
                  </a:lnTo>
                  <a:lnTo>
                    <a:pt x="4906" y="9198"/>
                  </a:lnTo>
                  <a:lnTo>
                    <a:pt x="4897" y="9198"/>
                  </a:lnTo>
                  <a:lnTo>
                    <a:pt x="4808" y="9193"/>
                  </a:lnTo>
                  <a:lnTo>
                    <a:pt x="4799" y="9192"/>
                  </a:lnTo>
                  <a:lnTo>
                    <a:pt x="4710" y="9184"/>
                  </a:lnTo>
                  <a:lnTo>
                    <a:pt x="4701" y="9183"/>
                  </a:lnTo>
                  <a:lnTo>
                    <a:pt x="4613" y="9171"/>
                  </a:lnTo>
                  <a:lnTo>
                    <a:pt x="4604" y="9170"/>
                  </a:lnTo>
                  <a:lnTo>
                    <a:pt x="4517" y="9155"/>
                  </a:lnTo>
                  <a:lnTo>
                    <a:pt x="4508" y="9153"/>
                  </a:lnTo>
                  <a:lnTo>
                    <a:pt x="4421" y="9135"/>
                  </a:lnTo>
                  <a:lnTo>
                    <a:pt x="4412" y="9133"/>
                  </a:lnTo>
                  <a:lnTo>
                    <a:pt x="4326" y="9112"/>
                  </a:lnTo>
                  <a:lnTo>
                    <a:pt x="4317" y="9109"/>
                  </a:lnTo>
                  <a:lnTo>
                    <a:pt x="4232" y="9085"/>
                  </a:lnTo>
                  <a:lnTo>
                    <a:pt x="4223" y="9082"/>
                  </a:lnTo>
                  <a:lnTo>
                    <a:pt x="4139" y="9054"/>
                  </a:lnTo>
                  <a:lnTo>
                    <a:pt x="4131" y="9051"/>
                  </a:lnTo>
                  <a:lnTo>
                    <a:pt x="4048" y="9020"/>
                  </a:lnTo>
                  <a:lnTo>
                    <a:pt x="4039" y="9017"/>
                  </a:lnTo>
                  <a:lnTo>
                    <a:pt x="3957" y="8983"/>
                  </a:lnTo>
                  <a:lnTo>
                    <a:pt x="3948" y="8979"/>
                  </a:lnTo>
                  <a:lnTo>
                    <a:pt x="3868" y="8942"/>
                  </a:lnTo>
                  <a:lnTo>
                    <a:pt x="3859" y="8938"/>
                  </a:lnTo>
                  <a:lnTo>
                    <a:pt x="3780" y="8898"/>
                  </a:lnTo>
                  <a:lnTo>
                    <a:pt x="3772" y="8894"/>
                  </a:lnTo>
                  <a:lnTo>
                    <a:pt x="3694" y="8851"/>
                  </a:lnTo>
                  <a:lnTo>
                    <a:pt x="3686" y="8846"/>
                  </a:lnTo>
                  <a:lnTo>
                    <a:pt x="3610" y="8800"/>
                  </a:lnTo>
                  <a:lnTo>
                    <a:pt x="3602" y="8795"/>
                  </a:lnTo>
                  <a:lnTo>
                    <a:pt x="3527" y="8746"/>
                  </a:lnTo>
                  <a:lnTo>
                    <a:pt x="3520" y="8741"/>
                  </a:lnTo>
                  <a:lnTo>
                    <a:pt x="3448" y="8690"/>
                  </a:lnTo>
                  <a:lnTo>
                    <a:pt x="3440" y="8684"/>
                  </a:lnTo>
                  <a:lnTo>
                    <a:pt x="3370" y="8630"/>
                  </a:lnTo>
                  <a:lnTo>
                    <a:pt x="3363" y="8625"/>
                  </a:lnTo>
                  <a:lnTo>
                    <a:pt x="3294" y="8568"/>
                  </a:lnTo>
                  <a:lnTo>
                    <a:pt x="3287" y="8562"/>
                  </a:lnTo>
                  <a:lnTo>
                    <a:pt x="3221" y="8503"/>
                  </a:lnTo>
                  <a:lnTo>
                    <a:pt x="3215" y="8497"/>
                  </a:lnTo>
                  <a:lnTo>
                    <a:pt x="3151" y="8436"/>
                  </a:lnTo>
                  <a:lnTo>
                    <a:pt x="3144" y="8429"/>
                  </a:lnTo>
                  <a:lnTo>
                    <a:pt x="3083" y="8365"/>
                  </a:lnTo>
                  <a:lnTo>
                    <a:pt x="3077" y="8359"/>
                  </a:lnTo>
                  <a:lnTo>
                    <a:pt x="3018" y="8293"/>
                  </a:lnTo>
                  <a:lnTo>
                    <a:pt x="3012" y="8286"/>
                  </a:lnTo>
                  <a:lnTo>
                    <a:pt x="2955" y="8217"/>
                  </a:lnTo>
                  <a:lnTo>
                    <a:pt x="2950" y="8210"/>
                  </a:lnTo>
                  <a:lnTo>
                    <a:pt x="2896" y="8140"/>
                  </a:lnTo>
                  <a:lnTo>
                    <a:pt x="2890" y="8132"/>
                  </a:lnTo>
                  <a:lnTo>
                    <a:pt x="2839" y="8060"/>
                  </a:lnTo>
                  <a:lnTo>
                    <a:pt x="2834" y="8053"/>
                  </a:lnTo>
                  <a:lnTo>
                    <a:pt x="2785" y="7978"/>
                  </a:lnTo>
                  <a:lnTo>
                    <a:pt x="2780" y="7970"/>
                  </a:lnTo>
                  <a:lnTo>
                    <a:pt x="2734" y="7894"/>
                  </a:lnTo>
                  <a:lnTo>
                    <a:pt x="2729" y="7886"/>
                  </a:lnTo>
                  <a:lnTo>
                    <a:pt x="2686" y="7808"/>
                  </a:lnTo>
                  <a:lnTo>
                    <a:pt x="2682" y="7800"/>
                  </a:lnTo>
                  <a:lnTo>
                    <a:pt x="2642" y="7721"/>
                  </a:lnTo>
                  <a:lnTo>
                    <a:pt x="2638" y="7712"/>
                  </a:lnTo>
                  <a:lnTo>
                    <a:pt x="2601" y="7632"/>
                  </a:lnTo>
                  <a:lnTo>
                    <a:pt x="2597" y="7623"/>
                  </a:lnTo>
                  <a:lnTo>
                    <a:pt x="2563" y="7541"/>
                  </a:lnTo>
                  <a:lnTo>
                    <a:pt x="2560" y="7532"/>
                  </a:lnTo>
                  <a:lnTo>
                    <a:pt x="2529" y="7449"/>
                  </a:lnTo>
                  <a:lnTo>
                    <a:pt x="2526" y="7441"/>
                  </a:lnTo>
                  <a:lnTo>
                    <a:pt x="2498" y="7357"/>
                  </a:lnTo>
                  <a:lnTo>
                    <a:pt x="2495" y="7348"/>
                  </a:lnTo>
                  <a:lnTo>
                    <a:pt x="2471" y="7263"/>
                  </a:lnTo>
                  <a:lnTo>
                    <a:pt x="2468" y="7254"/>
                  </a:lnTo>
                  <a:lnTo>
                    <a:pt x="2447" y="7168"/>
                  </a:lnTo>
                  <a:lnTo>
                    <a:pt x="2445" y="7159"/>
                  </a:lnTo>
                  <a:lnTo>
                    <a:pt x="2427" y="7072"/>
                  </a:lnTo>
                  <a:lnTo>
                    <a:pt x="2425" y="7063"/>
                  </a:lnTo>
                  <a:lnTo>
                    <a:pt x="2410" y="6976"/>
                  </a:lnTo>
                  <a:lnTo>
                    <a:pt x="2409" y="6967"/>
                  </a:lnTo>
                  <a:lnTo>
                    <a:pt x="2397" y="6879"/>
                  </a:lnTo>
                  <a:lnTo>
                    <a:pt x="2396" y="6870"/>
                  </a:lnTo>
                  <a:lnTo>
                    <a:pt x="2388" y="6781"/>
                  </a:lnTo>
                  <a:lnTo>
                    <a:pt x="2387" y="6772"/>
                  </a:lnTo>
                  <a:lnTo>
                    <a:pt x="2382" y="6683"/>
                  </a:lnTo>
                  <a:lnTo>
                    <a:pt x="2382" y="6674"/>
                  </a:lnTo>
                  <a:lnTo>
                    <a:pt x="2380" y="6585"/>
                  </a:lnTo>
                  <a:lnTo>
                    <a:pt x="2380" y="6575"/>
                  </a:lnTo>
                  <a:lnTo>
                    <a:pt x="2382" y="6486"/>
                  </a:lnTo>
                  <a:lnTo>
                    <a:pt x="2382" y="6477"/>
                  </a:lnTo>
                  <a:lnTo>
                    <a:pt x="2387" y="6388"/>
                  </a:lnTo>
                  <a:lnTo>
                    <a:pt x="2388" y="6379"/>
                  </a:lnTo>
                  <a:lnTo>
                    <a:pt x="2396" y="6290"/>
                  </a:lnTo>
                  <a:lnTo>
                    <a:pt x="2397" y="6281"/>
                  </a:lnTo>
                  <a:lnTo>
                    <a:pt x="2409" y="6193"/>
                  </a:lnTo>
                  <a:lnTo>
                    <a:pt x="2410" y="6184"/>
                  </a:lnTo>
                  <a:lnTo>
                    <a:pt x="2425" y="6097"/>
                  </a:lnTo>
                  <a:lnTo>
                    <a:pt x="2427" y="6088"/>
                  </a:lnTo>
                  <a:lnTo>
                    <a:pt x="2445" y="6001"/>
                  </a:lnTo>
                  <a:lnTo>
                    <a:pt x="2447" y="5992"/>
                  </a:lnTo>
                  <a:lnTo>
                    <a:pt x="2468" y="5906"/>
                  </a:lnTo>
                  <a:lnTo>
                    <a:pt x="2471" y="5897"/>
                  </a:lnTo>
                  <a:lnTo>
                    <a:pt x="2495" y="5812"/>
                  </a:lnTo>
                  <a:lnTo>
                    <a:pt x="2498" y="5803"/>
                  </a:lnTo>
                  <a:lnTo>
                    <a:pt x="2526" y="5719"/>
                  </a:lnTo>
                  <a:lnTo>
                    <a:pt x="2529" y="5711"/>
                  </a:lnTo>
                  <a:lnTo>
                    <a:pt x="2560" y="5628"/>
                  </a:lnTo>
                  <a:lnTo>
                    <a:pt x="2563" y="5619"/>
                  </a:lnTo>
                  <a:lnTo>
                    <a:pt x="2597" y="5537"/>
                  </a:lnTo>
                  <a:lnTo>
                    <a:pt x="2601" y="5528"/>
                  </a:lnTo>
                  <a:lnTo>
                    <a:pt x="2638" y="5448"/>
                  </a:lnTo>
                  <a:lnTo>
                    <a:pt x="2642" y="5439"/>
                  </a:lnTo>
                  <a:lnTo>
                    <a:pt x="2682" y="5360"/>
                  </a:lnTo>
                  <a:lnTo>
                    <a:pt x="2686" y="5352"/>
                  </a:lnTo>
                  <a:lnTo>
                    <a:pt x="2729" y="5274"/>
                  </a:lnTo>
                  <a:lnTo>
                    <a:pt x="2734" y="5266"/>
                  </a:lnTo>
                  <a:lnTo>
                    <a:pt x="2780" y="5190"/>
                  </a:lnTo>
                  <a:lnTo>
                    <a:pt x="2785" y="5182"/>
                  </a:lnTo>
                  <a:lnTo>
                    <a:pt x="2834" y="5107"/>
                  </a:lnTo>
                  <a:lnTo>
                    <a:pt x="2839" y="5100"/>
                  </a:lnTo>
                  <a:lnTo>
                    <a:pt x="2890" y="5028"/>
                  </a:lnTo>
                  <a:lnTo>
                    <a:pt x="2896" y="5020"/>
                  </a:lnTo>
                  <a:lnTo>
                    <a:pt x="2950" y="4950"/>
                  </a:lnTo>
                  <a:lnTo>
                    <a:pt x="2955" y="4943"/>
                  </a:lnTo>
                  <a:lnTo>
                    <a:pt x="3012" y="4874"/>
                  </a:lnTo>
                  <a:lnTo>
                    <a:pt x="3018" y="4867"/>
                  </a:lnTo>
                  <a:lnTo>
                    <a:pt x="3077" y="4801"/>
                  </a:lnTo>
                  <a:lnTo>
                    <a:pt x="3083" y="4795"/>
                  </a:lnTo>
                  <a:lnTo>
                    <a:pt x="3144" y="4731"/>
                  </a:lnTo>
                  <a:lnTo>
                    <a:pt x="3151" y="4724"/>
                  </a:lnTo>
                  <a:lnTo>
                    <a:pt x="3215" y="4663"/>
                  </a:lnTo>
                  <a:lnTo>
                    <a:pt x="3221" y="4657"/>
                  </a:lnTo>
                  <a:lnTo>
                    <a:pt x="3286" y="4599"/>
                  </a:lnTo>
                  <a:lnTo>
                    <a:pt x="2130" y="1129"/>
                  </a:lnTo>
                  <a:lnTo>
                    <a:pt x="2122" y="1098"/>
                  </a:lnTo>
                  <a:lnTo>
                    <a:pt x="2118" y="1067"/>
                  </a:lnTo>
                  <a:lnTo>
                    <a:pt x="2117" y="1035"/>
                  </a:lnTo>
                  <a:lnTo>
                    <a:pt x="2121" y="1003"/>
                  </a:lnTo>
                  <a:lnTo>
                    <a:pt x="2129" y="972"/>
                  </a:lnTo>
                  <a:lnTo>
                    <a:pt x="2141" y="943"/>
                  </a:lnTo>
                  <a:lnTo>
                    <a:pt x="2157" y="915"/>
                  </a:lnTo>
                  <a:lnTo>
                    <a:pt x="2176" y="889"/>
                  </a:lnTo>
                  <a:lnTo>
                    <a:pt x="2198" y="866"/>
                  </a:lnTo>
                  <a:lnTo>
                    <a:pt x="2223" y="846"/>
                  </a:lnTo>
                  <a:lnTo>
                    <a:pt x="2250" y="829"/>
                  </a:lnTo>
                  <a:lnTo>
                    <a:pt x="2279" y="816"/>
                  </a:lnTo>
                  <a:lnTo>
                    <a:pt x="2309" y="807"/>
                  </a:lnTo>
                  <a:lnTo>
                    <a:pt x="2341" y="801"/>
                  </a:lnTo>
                  <a:lnTo>
                    <a:pt x="2373" y="800"/>
                  </a:lnTo>
                  <a:lnTo>
                    <a:pt x="2404" y="803"/>
                  </a:lnTo>
                  <a:lnTo>
                    <a:pt x="2435" y="810"/>
                  </a:lnTo>
                  <a:lnTo>
                    <a:pt x="2465" y="820"/>
                  </a:lnTo>
                  <a:lnTo>
                    <a:pt x="4308" y="1610"/>
                  </a:lnTo>
                  <a:lnTo>
                    <a:pt x="4338" y="1625"/>
                  </a:lnTo>
                  <a:lnTo>
                    <a:pt x="4365" y="1644"/>
                  </a:lnTo>
                  <a:lnTo>
                    <a:pt x="4389" y="1665"/>
                  </a:lnTo>
                  <a:lnTo>
                    <a:pt x="4410" y="1690"/>
                  </a:lnTo>
                  <a:lnTo>
                    <a:pt x="4428" y="1718"/>
                  </a:lnTo>
                  <a:lnTo>
                    <a:pt x="4442" y="1747"/>
                  </a:lnTo>
                  <a:lnTo>
                    <a:pt x="4452" y="1778"/>
                  </a:lnTo>
                  <a:lnTo>
                    <a:pt x="4458" y="1810"/>
                  </a:lnTo>
                  <a:lnTo>
                    <a:pt x="4460" y="1843"/>
                  </a:lnTo>
                  <a:lnTo>
                    <a:pt x="4457" y="1876"/>
                  </a:lnTo>
                  <a:lnTo>
                    <a:pt x="4451" y="1908"/>
                  </a:lnTo>
                  <a:lnTo>
                    <a:pt x="4440" y="1938"/>
                  </a:lnTo>
                  <a:lnTo>
                    <a:pt x="4425" y="1968"/>
                  </a:lnTo>
                  <a:lnTo>
                    <a:pt x="4406" y="1995"/>
                  </a:lnTo>
                  <a:lnTo>
                    <a:pt x="4385" y="2019"/>
                  </a:lnTo>
                  <a:lnTo>
                    <a:pt x="4360" y="2040"/>
                  </a:lnTo>
                  <a:lnTo>
                    <a:pt x="4332" y="2058"/>
                  </a:lnTo>
                  <a:lnTo>
                    <a:pt x="4303" y="2072"/>
                  </a:lnTo>
                  <a:lnTo>
                    <a:pt x="4272" y="2082"/>
                  </a:lnTo>
                  <a:lnTo>
                    <a:pt x="4240" y="2088"/>
                  </a:lnTo>
                  <a:lnTo>
                    <a:pt x="4207" y="2090"/>
                  </a:lnTo>
                  <a:lnTo>
                    <a:pt x="4174" y="2087"/>
                  </a:lnTo>
                  <a:lnTo>
                    <a:pt x="4142" y="2081"/>
                  </a:lnTo>
                  <a:close/>
                  <a:moveTo>
                    <a:pt x="3474" y="5138"/>
                  </a:moveTo>
                  <a:lnTo>
                    <a:pt x="3464" y="5120"/>
                  </a:lnTo>
                  <a:lnTo>
                    <a:pt x="3446" y="5138"/>
                  </a:lnTo>
                  <a:lnTo>
                    <a:pt x="3394" y="5197"/>
                  </a:lnTo>
                  <a:lnTo>
                    <a:pt x="3343" y="5258"/>
                  </a:lnTo>
                  <a:lnTo>
                    <a:pt x="3295" y="5321"/>
                  </a:lnTo>
                  <a:lnTo>
                    <a:pt x="3249" y="5385"/>
                  </a:lnTo>
                  <a:lnTo>
                    <a:pt x="3206" y="5452"/>
                  </a:lnTo>
                  <a:lnTo>
                    <a:pt x="3165" y="5520"/>
                  </a:lnTo>
                  <a:lnTo>
                    <a:pt x="3126" y="5590"/>
                  </a:lnTo>
                  <a:lnTo>
                    <a:pt x="3090" y="5661"/>
                  </a:lnTo>
                  <a:lnTo>
                    <a:pt x="3057" y="5733"/>
                  </a:lnTo>
                  <a:lnTo>
                    <a:pt x="3027" y="5806"/>
                  </a:lnTo>
                  <a:lnTo>
                    <a:pt x="2999" y="5880"/>
                  </a:lnTo>
                  <a:lnTo>
                    <a:pt x="2974" y="5955"/>
                  </a:lnTo>
                  <a:lnTo>
                    <a:pt x="2952" y="6031"/>
                  </a:lnTo>
                  <a:lnTo>
                    <a:pt x="2933" y="6108"/>
                  </a:lnTo>
                  <a:lnTo>
                    <a:pt x="2917" y="6186"/>
                  </a:lnTo>
                  <a:lnTo>
                    <a:pt x="2904" y="6264"/>
                  </a:lnTo>
                  <a:lnTo>
                    <a:pt x="2893" y="6342"/>
                  </a:lnTo>
                  <a:lnTo>
                    <a:pt x="2886" y="6421"/>
                  </a:lnTo>
                  <a:lnTo>
                    <a:pt x="2882" y="6500"/>
                  </a:lnTo>
                  <a:lnTo>
                    <a:pt x="2880" y="6580"/>
                  </a:lnTo>
                  <a:lnTo>
                    <a:pt x="2882" y="6660"/>
                  </a:lnTo>
                  <a:lnTo>
                    <a:pt x="2886" y="6739"/>
                  </a:lnTo>
                  <a:lnTo>
                    <a:pt x="2893" y="6818"/>
                  </a:lnTo>
                  <a:lnTo>
                    <a:pt x="2904" y="6896"/>
                  </a:lnTo>
                  <a:lnTo>
                    <a:pt x="2917" y="6974"/>
                  </a:lnTo>
                  <a:lnTo>
                    <a:pt x="2933" y="7052"/>
                  </a:lnTo>
                  <a:lnTo>
                    <a:pt x="2952" y="7129"/>
                  </a:lnTo>
                  <a:lnTo>
                    <a:pt x="2974" y="7205"/>
                  </a:lnTo>
                  <a:lnTo>
                    <a:pt x="2999" y="7280"/>
                  </a:lnTo>
                  <a:lnTo>
                    <a:pt x="3027" y="7354"/>
                  </a:lnTo>
                  <a:lnTo>
                    <a:pt x="3057" y="7427"/>
                  </a:lnTo>
                  <a:lnTo>
                    <a:pt x="3090" y="7499"/>
                  </a:lnTo>
                  <a:lnTo>
                    <a:pt x="3126" y="7570"/>
                  </a:lnTo>
                  <a:lnTo>
                    <a:pt x="3165" y="7640"/>
                  </a:lnTo>
                  <a:lnTo>
                    <a:pt x="3206" y="7708"/>
                  </a:lnTo>
                  <a:lnTo>
                    <a:pt x="3249" y="7775"/>
                  </a:lnTo>
                  <a:lnTo>
                    <a:pt x="3295" y="7839"/>
                  </a:lnTo>
                  <a:lnTo>
                    <a:pt x="3343" y="7902"/>
                  </a:lnTo>
                  <a:lnTo>
                    <a:pt x="3394" y="7963"/>
                  </a:lnTo>
                  <a:lnTo>
                    <a:pt x="3446" y="8022"/>
                  </a:lnTo>
                  <a:lnTo>
                    <a:pt x="3501" y="8079"/>
                  </a:lnTo>
                  <a:lnTo>
                    <a:pt x="3558" y="8134"/>
                  </a:lnTo>
                  <a:lnTo>
                    <a:pt x="3617" y="8186"/>
                  </a:lnTo>
                  <a:lnTo>
                    <a:pt x="3678" y="8237"/>
                  </a:lnTo>
                  <a:lnTo>
                    <a:pt x="3741" y="8285"/>
                  </a:lnTo>
                  <a:lnTo>
                    <a:pt x="3805" y="8331"/>
                  </a:lnTo>
                  <a:lnTo>
                    <a:pt x="3872" y="8374"/>
                  </a:lnTo>
                  <a:lnTo>
                    <a:pt x="3940" y="8415"/>
                  </a:lnTo>
                  <a:lnTo>
                    <a:pt x="4010" y="8454"/>
                  </a:lnTo>
                  <a:lnTo>
                    <a:pt x="4081" y="8490"/>
                  </a:lnTo>
                  <a:lnTo>
                    <a:pt x="4153" y="8523"/>
                  </a:lnTo>
                  <a:lnTo>
                    <a:pt x="4226" y="8553"/>
                  </a:lnTo>
                  <a:lnTo>
                    <a:pt x="4300" y="8581"/>
                  </a:lnTo>
                  <a:lnTo>
                    <a:pt x="4375" y="8606"/>
                  </a:lnTo>
                  <a:lnTo>
                    <a:pt x="4451" y="8628"/>
                  </a:lnTo>
                  <a:lnTo>
                    <a:pt x="4528" y="8647"/>
                  </a:lnTo>
                  <a:lnTo>
                    <a:pt x="4606" y="8663"/>
                  </a:lnTo>
                  <a:lnTo>
                    <a:pt x="4684" y="8676"/>
                  </a:lnTo>
                  <a:lnTo>
                    <a:pt x="4762" y="8687"/>
                  </a:lnTo>
                  <a:lnTo>
                    <a:pt x="4841" y="8694"/>
                  </a:lnTo>
                  <a:lnTo>
                    <a:pt x="4920" y="8698"/>
                  </a:lnTo>
                  <a:lnTo>
                    <a:pt x="5000" y="8700"/>
                  </a:lnTo>
                  <a:lnTo>
                    <a:pt x="5080" y="8698"/>
                  </a:lnTo>
                  <a:lnTo>
                    <a:pt x="5159" y="8694"/>
                  </a:lnTo>
                  <a:lnTo>
                    <a:pt x="5238" y="8687"/>
                  </a:lnTo>
                  <a:lnTo>
                    <a:pt x="5316" y="8676"/>
                  </a:lnTo>
                  <a:lnTo>
                    <a:pt x="5394" y="8663"/>
                  </a:lnTo>
                  <a:lnTo>
                    <a:pt x="5472" y="8647"/>
                  </a:lnTo>
                  <a:lnTo>
                    <a:pt x="5549" y="8628"/>
                  </a:lnTo>
                  <a:lnTo>
                    <a:pt x="5625" y="8606"/>
                  </a:lnTo>
                  <a:lnTo>
                    <a:pt x="5700" y="8581"/>
                  </a:lnTo>
                  <a:lnTo>
                    <a:pt x="5774" y="8553"/>
                  </a:lnTo>
                  <a:lnTo>
                    <a:pt x="5847" y="8523"/>
                  </a:lnTo>
                  <a:lnTo>
                    <a:pt x="5919" y="8490"/>
                  </a:lnTo>
                  <a:lnTo>
                    <a:pt x="5990" y="8454"/>
                  </a:lnTo>
                  <a:lnTo>
                    <a:pt x="6060" y="8415"/>
                  </a:lnTo>
                  <a:lnTo>
                    <a:pt x="6128" y="8374"/>
                  </a:lnTo>
                  <a:lnTo>
                    <a:pt x="6195" y="8331"/>
                  </a:lnTo>
                  <a:lnTo>
                    <a:pt x="6259" y="8285"/>
                  </a:lnTo>
                  <a:lnTo>
                    <a:pt x="6322" y="8237"/>
                  </a:lnTo>
                  <a:lnTo>
                    <a:pt x="6383" y="8186"/>
                  </a:lnTo>
                  <a:lnTo>
                    <a:pt x="6442" y="8134"/>
                  </a:lnTo>
                  <a:lnTo>
                    <a:pt x="6499" y="8079"/>
                  </a:lnTo>
                  <a:lnTo>
                    <a:pt x="6554" y="8022"/>
                  </a:lnTo>
                  <a:lnTo>
                    <a:pt x="6606" y="7963"/>
                  </a:lnTo>
                  <a:lnTo>
                    <a:pt x="6657" y="7902"/>
                  </a:lnTo>
                  <a:lnTo>
                    <a:pt x="6705" y="7839"/>
                  </a:lnTo>
                  <a:lnTo>
                    <a:pt x="6751" y="7775"/>
                  </a:lnTo>
                  <a:lnTo>
                    <a:pt x="6794" y="7708"/>
                  </a:lnTo>
                  <a:lnTo>
                    <a:pt x="6835" y="7640"/>
                  </a:lnTo>
                  <a:lnTo>
                    <a:pt x="6874" y="7570"/>
                  </a:lnTo>
                  <a:lnTo>
                    <a:pt x="6910" y="7499"/>
                  </a:lnTo>
                  <a:lnTo>
                    <a:pt x="6943" y="7427"/>
                  </a:lnTo>
                  <a:lnTo>
                    <a:pt x="6973" y="7354"/>
                  </a:lnTo>
                  <a:lnTo>
                    <a:pt x="7001" y="7280"/>
                  </a:lnTo>
                  <a:lnTo>
                    <a:pt x="7026" y="7205"/>
                  </a:lnTo>
                  <a:lnTo>
                    <a:pt x="7048" y="7129"/>
                  </a:lnTo>
                  <a:lnTo>
                    <a:pt x="7067" y="7052"/>
                  </a:lnTo>
                  <a:lnTo>
                    <a:pt x="7083" y="6974"/>
                  </a:lnTo>
                  <a:lnTo>
                    <a:pt x="7096" y="6896"/>
                  </a:lnTo>
                  <a:lnTo>
                    <a:pt x="7107" y="6818"/>
                  </a:lnTo>
                  <a:lnTo>
                    <a:pt x="7114" y="6739"/>
                  </a:lnTo>
                  <a:lnTo>
                    <a:pt x="7118" y="6660"/>
                  </a:lnTo>
                  <a:lnTo>
                    <a:pt x="7120" y="6580"/>
                  </a:lnTo>
                  <a:lnTo>
                    <a:pt x="7118" y="6500"/>
                  </a:lnTo>
                  <a:lnTo>
                    <a:pt x="7114" y="6421"/>
                  </a:lnTo>
                  <a:lnTo>
                    <a:pt x="7107" y="6342"/>
                  </a:lnTo>
                  <a:lnTo>
                    <a:pt x="7096" y="6264"/>
                  </a:lnTo>
                  <a:lnTo>
                    <a:pt x="7083" y="6186"/>
                  </a:lnTo>
                  <a:lnTo>
                    <a:pt x="7067" y="6108"/>
                  </a:lnTo>
                  <a:lnTo>
                    <a:pt x="7048" y="6031"/>
                  </a:lnTo>
                  <a:lnTo>
                    <a:pt x="7026" y="5955"/>
                  </a:lnTo>
                  <a:lnTo>
                    <a:pt x="7001" y="5880"/>
                  </a:lnTo>
                  <a:lnTo>
                    <a:pt x="6973" y="5806"/>
                  </a:lnTo>
                  <a:lnTo>
                    <a:pt x="6943" y="5733"/>
                  </a:lnTo>
                  <a:lnTo>
                    <a:pt x="6910" y="5661"/>
                  </a:lnTo>
                  <a:lnTo>
                    <a:pt x="6874" y="5590"/>
                  </a:lnTo>
                  <a:lnTo>
                    <a:pt x="6835" y="5520"/>
                  </a:lnTo>
                  <a:lnTo>
                    <a:pt x="6794" y="5452"/>
                  </a:lnTo>
                  <a:lnTo>
                    <a:pt x="6751" y="5385"/>
                  </a:lnTo>
                  <a:lnTo>
                    <a:pt x="6705" y="5321"/>
                  </a:lnTo>
                  <a:lnTo>
                    <a:pt x="6657" y="5258"/>
                  </a:lnTo>
                  <a:lnTo>
                    <a:pt x="6606" y="5197"/>
                  </a:lnTo>
                  <a:lnTo>
                    <a:pt x="6554" y="5138"/>
                  </a:lnTo>
                  <a:lnTo>
                    <a:pt x="6536" y="5120"/>
                  </a:lnTo>
                  <a:lnTo>
                    <a:pt x="6526" y="5138"/>
                  </a:lnTo>
                  <a:lnTo>
                    <a:pt x="6506" y="5164"/>
                  </a:lnTo>
                  <a:lnTo>
                    <a:pt x="6483" y="5187"/>
                  </a:lnTo>
                  <a:lnTo>
                    <a:pt x="6457" y="5207"/>
                  </a:lnTo>
                  <a:lnTo>
                    <a:pt x="6429" y="5224"/>
                  </a:lnTo>
                  <a:lnTo>
                    <a:pt x="6399" y="5236"/>
                  </a:lnTo>
                  <a:lnTo>
                    <a:pt x="6367" y="5245"/>
                  </a:lnTo>
                  <a:lnTo>
                    <a:pt x="6335" y="5249"/>
                  </a:lnTo>
                  <a:lnTo>
                    <a:pt x="6302" y="5250"/>
                  </a:lnTo>
                  <a:lnTo>
                    <a:pt x="6270" y="5245"/>
                  </a:lnTo>
                  <a:lnTo>
                    <a:pt x="6238" y="5237"/>
                  </a:lnTo>
                  <a:lnTo>
                    <a:pt x="6208" y="5225"/>
                  </a:lnTo>
                  <a:lnTo>
                    <a:pt x="6179" y="5209"/>
                  </a:lnTo>
                  <a:lnTo>
                    <a:pt x="6153" y="5189"/>
                  </a:lnTo>
                  <a:lnTo>
                    <a:pt x="6130" y="5166"/>
                  </a:lnTo>
                  <a:lnTo>
                    <a:pt x="6110" y="5140"/>
                  </a:lnTo>
                  <a:lnTo>
                    <a:pt x="6093" y="5112"/>
                  </a:lnTo>
                  <a:lnTo>
                    <a:pt x="6081" y="5082"/>
                  </a:lnTo>
                  <a:lnTo>
                    <a:pt x="6072" y="5050"/>
                  </a:lnTo>
                  <a:lnTo>
                    <a:pt x="6068" y="5018"/>
                  </a:lnTo>
                  <a:lnTo>
                    <a:pt x="6067" y="4985"/>
                  </a:lnTo>
                  <a:lnTo>
                    <a:pt x="6072" y="4953"/>
                  </a:lnTo>
                  <a:lnTo>
                    <a:pt x="6080" y="4921"/>
                  </a:lnTo>
                  <a:lnTo>
                    <a:pt x="6125" y="4784"/>
                  </a:lnTo>
                  <a:lnTo>
                    <a:pt x="6060" y="4745"/>
                  </a:lnTo>
                  <a:lnTo>
                    <a:pt x="5990" y="4706"/>
                  </a:lnTo>
                  <a:lnTo>
                    <a:pt x="5919" y="4670"/>
                  </a:lnTo>
                  <a:lnTo>
                    <a:pt x="5847" y="4637"/>
                  </a:lnTo>
                  <a:lnTo>
                    <a:pt x="5774" y="4607"/>
                  </a:lnTo>
                  <a:lnTo>
                    <a:pt x="5700" y="4579"/>
                  </a:lnTo>
                  <a:lnTo>
                    <a:pt x="5625" y="4554"/>
                  </a:lnTo>
                  <a:lnTo>
                    <a:pt x="5549" y="4532"/>
                  </a:lnTo>
                  <a:lnTo>
                    <a:pt x="5472" y="4513"/>
                  </a:lnTo>
                  <a:lnTo>
                    <a:pt x="5394" y="4497"/>
                  </a:lnTo>
                  <a:lnTo>
                    <a:pt x="5316" y="4484"/>
                  </a:lnTo>
                  <a:lnTo>
                    <a:pt x="5238" y="4473"/>
                  </a:lnTo>
                  <a:lnTo>
                    <a:pt x="5159" y="4466"/>
                  </a:lnTo>
                  <a:lnTo>
                    <a:pt x="5080" y="4462"/>
                  </a:lnTo>
                  <a:lnTo>
                    <a:pt x="5000" y="4460"/>
                  </a:lnTo>
                  <a:lnTo>
                    <a:pt x="4920" y="4462"/>
                  </a:lnTo>
                  <a:lnTo>
                    <a:pt x="4841" y="4466"/>
                  </a:lnTo>
                  <a:lnTo>
                    <a:pt x="4762" y="4473"/>
                  </a:lnTo>
                  <a:lnTo>
                    <a:pt x="4684" y="4484"/>
                  </a:lnTo>
                  <a:lnTo>
                    <a:pt x="4606" y="4497"/>
                  </a:lnTo>
                  <a:lnTo>
                    <a:pt x="4528" y="4513"/>
                  </a:lnTo>
                  <a:lnTo>
                    <a:pt x="4451" y="4532"/>
                  </a:lnTo>
                  <a:lnTo>
                    <a:pt x="4375" y="4554"/>
                  </a:lnTo>
                  <a:lnTo>
                    <a:pt x="4300" y="4579"/>
                  </a:lnTo>
                  <a:lnTo>
                    <a:pt x="4226" y="4607"/>
                  </a:lnTo>
                  <a:lnTo>
                    <a:pt x="4153" y="4637"/>
                  </a:lnTo>
                  <a:lnTo>
                    <a:pt x="4081" y="4670"/>
                  </a:lnTo>
                  <a:lnTo>
                    <a:pt x="4010" y="4706"/>
                  </a:lnTo>
                  <a:lnTo>
                    <a:pt x="3940" y="4745"/>
                  </a:lnTo>
                  <a:lnTo>
                    <a:pt x="3875" y="4784"/>
                  </a:lnTo>
                  <a:lnTo>
                    <a:pt x="3920" y="4921"/>
                  </a:lnTo>
                  <a:lnTo>
                    <a:pt x="3928" y="4953"/>
                  </a:lnTo>
                  <a:lnTo>
                    <a:pt x="3933" y="4985"/>
                  </a:lnTo>
                  <a:lnTo>
                    <a:pt x="3932" y="5018"/>
                  </a:lnTo>
                  <a:lnTo>
                    <a:pt x="3928" y="5050"/>
                  </a:lnTo>
                  <a:lnTo>
                    <a:pt x="3919" y="5082"/>
                  </a:lnTo>
                  <a:lnTo>
                    <a:pt x="3907" y="5112"/>
                  </a:lnTo>
                  <a:lnTo>
                    <a:pt x="3890" y="5140"/>
                  </a:lnTo>
                  <a:lnTo>
                    <a:pt x="3870" y="5166"/>
                  </a:lnTo>
                  <a:lnTo>
                    <a:pt x="3847" y="5189"/>
                  </a:lnTo>
                  <a:lnTo>
                    <a:pt x="3821" y="5209"/>
                  </a:lnTo>
                  <a:lnTo>
                    <a:pt x="3792" y="5225"/>
                  </a:lnTo>
                  <a:lnTo>
                    <a:pt x="3762" y="5237"/>
                  </a:lnTo>
                  <a:lnTo>
                    <a:pt x="3730" y="5245"/>
                  </a:lnTo>
                  <a:lnTo>
                    <a:pt x="3698" y="5250"/>
                  </a:lnTo>
                  <a:lnTo>
                    <a:pt x="3665" y="5249"/>
                  </a:lnTo>
                  <a:lnTo>
                    <a:pt x="3633" y="5245"/>
                  </a:lnTo>
                  <a:lnTo>
                    <a:pt x="3601" y="5236"/>
                  </a:lnTo>
                  <a:lnTo>
                    <a:pt x="3571" y="5224"/>
                  </a:lnTo>
                  <a:lnTo>
                    <a:pt x="3543" y="5207"/>
                  </a:lnTo>
                  <a:lnTo>
                    <a:pt x="3517" y="5187"/>
                  </a:lnTo>
                  <a:lnTo>
                    <a:pt x="3494" y="5164"/>
                  </a:lnTo>
                  <a:lnTo>
                    <a:pt x="3474" y="5138"/>
                  </a:lnTo>
                  <a:close/>
                  <a:moveTo>
                    <a:pt x="3612" y="5739"/>
                  </a:moveTo>
                  <a:lnTo>
                    <a:pt x="4524" y="5660"/>
                  </a:lnTo>
                  <a:lnTo>
                    <a:pt x="4880" y="4817"/>
                  </a:lnTo>
                  <a:lnTo>
                    <a:pt x="4888" y="4802"/>
                  </a:lnTo>
                  <a:lnTo>
                    <a:pt x="4897" y="4788"/>
                  </a:lnTo>
                  <a:lnTo>
                    <a:pt x="4909" y="4776"/>
                  </a:lnTo>
                  <a:lnTo>
                    <a:pt x="4921" y="4765"/>
                  </a:lnTo>
                  <a:lnTo>
                    <a:pt x="4935" y="4755"/>
                  </a:lnTo>
                  <a:lnTo>
                    <a:pt x="4951" y="4748"/>
                  </a:lnTo>
                  <a:lnTo>
                    <a:pt x="4967" y="4742"/>
                  </a:lnTo>
                  <a:lnTo>
                    <a:pt x="4983" y="4739"/>
                  </a:lnTo>
                  <a:lnTo>
                    <a:pt x="5000" y="4738"/>
                  </a:lnTo>
                  <a:lnTo>
                    <a:pt x="5017" y="4739"/>
                  </a:lnTo>
                  <a:lnTo>
                    <a:pt x="5033" y="4742"/>
                  </a:lnTo>
                  <a:lnTo>
                    <a:pt x="5049" y="4748"/>
                  </a:lnTo>
                  <a:lnTo>
                    <a:pt x="5065" y="4755"/>
                  </a:lnTo>
                  <a:lnTo>
                    <a:pt x="5079" y="4765"/>
                  </a:lnTo>
                  <a:lnTo>
                    <a:pt x="5091" y="4776"/>
                  </a:lnTo>
                  <a:lnTo>
                    <a:pt x="5103" y="4788"/>
                  </a:lnTo>
                  <a:lnTo>
                    <a:pt x="5112" y="4802"/>
                  </a:lnTo>
                  <a:lnTo>
                    <a:pt x="5120" y="4817"/>
                  </a:lnTo>
                  <a:lnTo>
                    <a:pt x="5476" y="5660"/>
                  </a:lnTo>
                  <a:lnTo>
                    <a:pt x="6388" y="5739"/>
                  </a:lnTo>
                  <a:lnTo>
                    <a:pt x="6405" y="5742"/>
                  </a:lnTo>
                  <a:lnTo>
                    <a:pt x="6421" y="5747"/>
                  </a:lnTo>
                  <a:lnTo>
                    <a:pt x="6437" y="5753"/>
                  </a:lnTo>
                  <a:lnTo>
                    <a:pt x="6451" y="5762"/>
                  </a:lnTo>
                  <a:lnTo>
                    <a:pt x="6464" y="5773"/>
                  </a:lnTo>
                  <a:lnTo>
                    <a:pt x="6476" y="5785"/>
                  </a:lnTo>
                  <a:lnTo>
                    <a:pt x="6486" y="5798"/>
                  </a:lnTo>
                  <a:lnTo>
                    <a:pt x="6494" y="5813"/>
                  </a:lnTo>
                  <a:lnTo>
                    <a:pt x="6501" y="5829"/>
                  </a:lnTo>
                  <a:lnTo>
                    <a:pt x="6505" y="5845"/>
                  </a:lnTo>
                  <a:lnTo>
                    <a:pt x="6507" y="5862"/>
                  </a:lnTo>
                  <a:lnTo>
                    <a:pt x="6507" y="5879"/>
                  </a:lnTo>
                  <a:lnTo>
                    <a:pt x="6504" y="5896"/>
                  </a:lnTo>
                  <a:lnTo>
                    <a:pt x="6500" y="5912"/>
                  </a:lnTo>
                  <a:lnTo>
                    <a:pt x="6493" y="5927"/>
                  </a:lnTo>
                  <a:lnTo>
                    <a:pt x="6485" y="5942"/>
                  </a:lnTo>
                  <a:lnTo>
                    <a:pt x="6474" y="5955"/>
                  </a:lnTo>
                  <a:lnTo>
                    <a:pt x="6462" y="5967"/>
                  </a:lnTo>
                  <a:lnTo>
                    <a:pt x="5771" y="6568"/>
                  </a:lnTo>
                  <a:lnTo>
                    <a:pt x="5979" y="7460"/>
                  </a:lnTo>
                  <a:lnTo>
                    <a:pt x="5981" y="7476"/>
                  </a:lnTo>
                  <a:lnTo>
                    <a:pt x="5982" y="7493"/>
                  </a:lnTo>
                  <a:lnTo>
                    <a:pt x="5980" y="7510"/>
                  </a:lnTo>
                  <a:lnTo>
                    <a:pt x="5976" y="7526"/>
                  </a:lnTo>
                  <a:lnTo>
                    <a:pt x="5971" y="7542"/>
                  </a:lnTo>
                  <a:lnTo>
                    <a:pt x="5963" y="7557"/>
                  </a:lnTo>
                  <a:lnTo>
                    <a:pt x="5953" y="7571"/>
                  </a:lnTo>
                  <a:lnTo>
                    <a:pt x="5941" y="7583"/>
                  </a:lnTo>
                  <a:lnTo>
                    <a:pt x="5928" y="7594"/>
                  </a:lnTo>
                  <a:lnTo>
                    <a:pt x="5914" y="7603"/>
                  </a:lnTo>
                  <a:lnTo>
                    <a:pt x="5899" y="7610"/>
                  </a:lnTo>
                  <a:lnTo>
                    <a:pt x="5883" y="7615"/>
                  </a:lnTo>
                  <a:lnTo>
                    <a:pt x="5866" y="7618"/>
                  </a:lnTo>
                  <a:lnTo>
                    <a:pt x="5849" y="7619"/>
                  </a:lnTo>
                  <a:lnTo>
                    <a:pt x="5832" y="7617"/>
                  </a:lnTo>
                  <a:lnTo>
                    <a:pt x="5816" y="7614"/>
                  </a:lnTo>
                  <a:lnTo>
                    <a:pt x="5800" y="7608"/>
                  </a:lnTo>
                  <a:lnTo>
                    <a:pt x="5785" y="7600"/>
                  </a:lnTo>
                  <a:lnTo>
                    <a:pt x="5000" y="7127"/>
                  </a:lnTo>
                  <a:lnTo>
                    <a:pt x="4215" y="7600"/>
                  </a:lnTo>
                  <a:lnTo>
                    <a:pt x="4200" y="7608"/>
                  </a:lnTo>
                  <a:lnTo>
                    <a:pt x="4184" y="7614"/>
                  </a:lnTo>
                  <a:lnTo>
                    <a:pt x="4168" y="7617"/>
                  </a:lnTo>
                  <a:lnTo>
                    <a:pt x="4151" y="7619"/>
                  </a:lnTo>
                  <a:lnTo>
                    <a:pt x="4134" y="7618"/>
                  </a:lnTo>
                  <a:lnTo>
                    <a:pt x="4117" y="7615"/>
                  </a:lnTo>
                  <a:lnTo>
                    <a:pt x="4101" y="7610"/>
                  </a:lnTo>
                  <a:lnTo>
                    <a:pt x="4086" y="7603"/>
                  </a:lnTo>
                  <a:lnTo>
                    <a:pt x="4072" y="7594"/>
                  </a:lnTo>
                  <a:lnTo>
                    <a:pt x="4059" y="7583"/>
                  </a:lnTo>
                  <a:lnTo>
                    <a:pt x="4047" y="7571"/>
                  </a:lnTo>
                  <a:lnTo>
                    <a:pt x="4037" y="7557"/>
                  </a:lnTo>
                  <a:lnTo>
                    <a:pt x="4029" y="7542"/>
                  </a:lnTo>
                  <a:lnTo>
                    <a:pt x="4024" y="7526"/>
                  </a:lnTo>
                  <a:lnTo>
                    <a:pt x="4020" y="7510"/>
                  </a:lnTo>
                  <a:lnTo>
                    <a:pt x="4018" y="7493"/>
                  </a:lnTo>
                  <a:lnTo>
                    <a:pt x="4019" y="7476"/>
                  </a:lnTo>
                  <a:lnTo>
                    <a:pt x="4021" y="7460"/>
                  </a:lnTo>
                  <a:lnTo>
                    <a:pt x="4229" y="6568"/>
                  </a:lnTo>
                  <a:lnTo>
                    <a:pt x="3538" y="5967"/>
                  </a:lnTo>
                  <a:lnTo>
                    <a:pt x="3526" y="5955"/>
                  </a:lnTo>
                  <a:lnTo>
                    <a:pt x="3515" y="5942"/>
                  </a:lnTo>
                  <a:lnTo>
                    <a:pt x="3507" y="5927"/>
                  </a:lnTo>
                  <a:lnTo>
                    <a:pt x="3500" y="5912"/>
                  </a:lnTo>
                  <a:lnTo>
                    <a:pt x="3496" y="5896"/>
                  </a:lnTo>
                  <a:lnTo>
                    <a:pt x="3493" y="5879"/>
                  </a:lnTo>
                  <a:lnTo>
                    <a:pt x="3493" y="5862"/>
                  </a:lnTo>
                  <a:lnTo>
                    <a:pt x="3495" y="5845"/>
                  </a:lnTo>
                  <a:lnTo>
                    <a:pt x="3499" y="5829"/>
                  </a:lnTo>
                  <a:lnTo>
                    <a:pt x="3506" y="5813"/>
                  </a:lnTo>
                  <a:lnTo>
                    <a:pt x="3514" y="5798"/>
                  </a:lnTo>
                  <a:lnTo>
                    <a:pt x="3524" y="5785"/>
                  </a:lnTo>
                  <a:lnTo>
                    <a:pt x="3536" y="5773"/>
                  </a:lnTo>
                  <a:lnTo>
                    <a:pt x="3549" y="5762"/>
                  </a:lnTo>
                  <a:lnTo>
                    <a:pt x="3563" y="5753"/>
                  </a:lnTo>
                  <a:lnTo>
                    <a:pt x="3579" y="5747"/>
                  </a:lnTo>
                  <a:lnTo>
                    <a:pt x="3595" y="5742"/>
                  </a:lnTo>
                  <a:lnTo>
                    <a:pt x="3612" y="5739"/>
                  </a:lnTo>
                  <a:close/>
                  <a:moveTo>
                    <a:pt x="5275" y="5849"/>
                  </a:moveTo>
                  <a:lnTo>
                    <a:pt x="5267" y="5834"/>
                  </a:lnTo>
                  <a:lnTo>
                    <a:pt x="5000" y="5202"/>
                  </a:lnTo>
                  <a:lnTo>
                    <a:pt x="4733" y="5834"/>
                  </a:lnTo>
                  <a:lnTo>
                    <a:pt x="4725" y="5849"/>
                  </a:lnTo>
                  <a:lnTo>
                    <a:pt x="4715" y="5864"/>
                  </a:lnTo>
                  <a:lnTo>
                    <a:pt x="4703" y="5877"/>
                  </a:lnTo>
                  <a:lnTo>
                    <a:pt x="4689" y="5888"/>
                  </a:lnTo>
                  <a:lnTo>
                    <a:pt x="4675" y="5898"/>
                  </a:lnTo>
                  <a:lnTo>
                    <a:pt x="4659" y="5905"/>
                  </a:lnTo>
                  <a:lnTo>
                    <a:pt x="4642" y="5910"/>
                  </a:lnTo>
                  <a:lnTo>
                    <a:pt x="4624" y="5913"/>
                  </a:lnTo>
                  <a:lnTo>
                    <a:pt x="3940" y="5972"/>
                  </a:lnTo>
                  <a:lnTo>
                    <a:pt x="4458" y="6423"/>
                  </a:lnTo>
                  <a:lnTo>
                    <a:pt x="4471" y="6435"/>
                  </a:lnTo>
                  <a:lnTo>
                    <a:pt x="4481" y="6449"/>
                  </a:lnTo>
                  <a:lnTo>
                    <a:pt x="4490" y="6465"/>
                  </a:lnTo>
                  <a:lnTo>
                    <a:pt x="4497" y="6481"/>
                  </a:lnTo>
                  <a:lnTo>
                    <a:pt x="4501" y="6498"/>
                  </a:lnTo>
                  <a:lnTo>
                    <a:pt x="4503" y="6515"/>
                  </a:lnTo>
                  <a:lnTo>
                    <a:pt x="4502" y="6533"/>
                  </a:lnTo>
                  <a:lnTo>
                    <a:pt x="4500" y="6550"/>
                  </a:lnTo>
                  <a:lnTo>
                    <a:pt x="4344" y="7219"/>
                  </a:lnTo>
                  <a:lnTo>
                    <a:pt x="4933" y="6864"/>
                  </a:lnTo>
                  <a:lnTo>
                    <a:pt x="4949" y="6856"/>
                  </a:lnTo>
                  <a:lnTo>
                    <a:pt x="4965" y="6850"/>
                  </a:lnTo>
                  <a:lnTo>
                    <a:pt x="4982" y="6846"/>
                  </a:lnTo>
                  <a:lnTo>
                    <a:pt x="5000" y="6845"/>
                  </a:lnTo>
                  <a:lnTo>
                    <a:pt x="5018" y="6846"/>
                  </a:lnTo>
                  <a:lnTo>
                    <a:pt x="5035" y="6850"/>
                  </a:lnTo>
                  <a:lnTo>
                    <a:pt x="5051" y="6856"/>
                  </a:lnTo>
                  <a:lnTo>
                    <a:pt x="5067" y="6864"/>
                  </a:lnTo>
                  <a:lnTo>
                    <a:pt x="5656" y="7219"/>
                  </a:lnTo>
                  <a:lnTo>
                    <a:pt x="5500" y="6550"/>
                  </a:lnTo>
                  <a:lnTo>
                    <a:pt x="5498" y="6533"/>
                  </a:lnTo>
                  <a:lnTo>
                    <a:pt x="5497" y="6515"/>
                  </a:lnTo>
                  <a:lnTo>
                    <a:pt x="5499" y="6498"/>
                  </a:lnTo>
                  <a:lnTo>
                    <a:pt x="5503" y="6481"/>
                  </a:lnTo>
                  <a:lnTo>
                    <a:pt x="5510" y="6465"/>
                  </a:lnTo>
                  <a:lnTo>
                    <a:pt x="5519" y="6449"/>
                  </a:lnTo>
                  <a:lnTo>
                    <a:pt x="5529" y="6435"/>
                  </a:lnTo>
                  <a:lnTo>
                    <a:pt x="5542" y="6423"/>
                  </a:lnTo>
                  <a:lnTo>
                    <a:pt x="6060" y="5972"/>
                  </a:lnTo>
                  <a:lnTo>
                    <a:pt x="5376" y="5913"/>
                  </a:lnTo>
                  <a:lnTo>
                    <a:pt x="5358" y="5910"/>
                  </a:lnTo>
                  <a:lnTo>
                    <a:pt x="5341" y="5905"/>
                  </a:lnTo>
                  <a:lnTo>
                    <a:pt x="5325" y="5898"/>
                  </a:lnTo>
                  <a:lnTo>
                    <a:pt x="5311" y="5888"/>
                  </a:lnTo>
                  <a:lnTo>
                    <a:pt x="5297" y="5877"/>
                  </a:lnTo>
                  <a:lnTo>
                    <a:pt x="5285" y="5864"/>
                  </a:lnTo>
                  <a:lnTo>
                    <a:pt x="5275" y="584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41AA108-C193-4440-840C-6E39C388F2D9}"/>
              </a:ext>
            </a:extLst>
          </p:cNvPr>
          <p:cNvGrpSpPr/>
          <p:nvPr/>
        </p:nvGrpSpPr>
        <p:grpSpPr>
          <a:xfrm>
            <a:off x="4786132" y="2261253"/>
            <a:ext cx="3009417" cy="1705952"/>
            <a:chOff x="1081159" y="1603372"/>
            <a:chExt cx="2317361" cy="1323432"/>
          </a:xfrm>
        </p:grpSpPr>
        <p:sp>
          <p:nvSpPr>
            <p:cNvPr id="84" name="Rectangle: Top Corners Rounded 83">
              <a:extLst>
                <a:ext uri="{FF2B5EF4-FFF2-40B4-BE49-F238E27FC236}">
                  <a16:creationId xmlns:a16="http://schemas.microsoft.com/office/drawing/2014/main" id="{30BA13AC-74DD-47A0-B8A5-4A56968A4497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8D07352-2452-4BF4-8BA7-5404BD1F11FD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K. Nakamura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SEA franchise-development veteran guiding the 2029 regional pilot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DA808F84-0C61-4B30-A29F-59546184D097}"/>
              </a:ext>
            </a:extLst>
          </p:cNvPr>
          <p:cNvSpPr/>
          <p:nvPr/>
        </p:nvSpPr>
        <p:spPr>
          <a:xfrm rot="18899140" flipV="1">
            <a:off x="4609658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188239F-D788-4BC5-9645-044143BF8BC0}"/>
              </a:ext>
            </a:extLst>
          </p:cNvPr>
          <p:cNvGrpSpPr/>
          <p:nvPr/>
        </p:nvGrpSpPr>
        <p:grpSpPr>
          <a:xfrm>
            <a:off x="4396451" y="2719431"/>
            <a:ext cx="838186" cy="838186"/>
            <a:chOff x="721966" y="1986158"/>
            <a:chExt cx="674902" cy="67490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84EE63FF-7774-4AF0-81D8-C82837D065B7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38" name="Group 80"/>
            <p:cNvGrpSpPr/>
            <p:nvPr/>
          </p:nvGrpSpPr>
          <p:grpSpPr>
            <a:xfrm>
              <a:off x="808583" y="2072775"/>
              <a:ext cx="501668" cy="501668"/>
              <a:chOff x="6359457" y="1760585"/>
              <a:chExt cx="633600" cy="633600"/>
            </a:xfrm>
          </p:grpSpPr>
          <p:sp>
            <p:nvSpPr>
              <p:cNvPr id="139" name="Accent"/>
              <p:cNvSpPr/>
              <p:nvPr/>
            </p:nvSpPr>
            <p:spPr>
              <a:xfrm>
                <a:off x="635945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40" name="Outline"/>
              <p:cNvSpPr/>
              <p:nvPr/>
            </p:nvSpPr>
            <p:spPr>
              <a:xfrm>
                <a:off x="635945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B12A4DF-BB7B-4C44-8BAE-6D5671526D0A}"/>
              </a:ext>
            </a:extLst>
          </p:cNvPr>
          <p:cNvGrpSpPr/>
          <p:nvPr/>
        </p:nvGrpSpPr>
        <p:grpSpPr>
          <a:xfrm>
            <a:off x="8611565" y="2261253"/>
            <a:ext cx="3009417" cy="1705952"/>
            <a:chOff x="1081159" y="1603372"/>
            <a:chExt cx="2317361" cy="1323432"/>
          </a:xfrm>
        </p:grpSpPr>
        <p:sp>
          <p:nvSpPr>
            <p:cNvPr id="94" name="Rectangle: Top Corners Rounded 93">
              <a:extLst>
                <a:ext uri="{FF2B5EF4-FFF2-40B4-BE49-F238E27FC236}">
                  <a16:creationId xmlns:a16="http://schemas.microsoft.com/office/drawing/2014/main" id="{F294F04E-C3B3-4832-A171-5E1286F0F311}"/>
                </a:ext>
              </a:extLst>
            </p:cNvPr>
            <p:cNvSpPr/>
            <p:nvPr/>
          </p:nvSpPr>
          <p:spPr>
            <a:xfrm rot="5400000">
              <a:off x="1578124" y="1106407"/>
              <a:ext cx="1323432" cy="2317361"/>
            </a:xfrm>
            <a:prstGeom prst="round2SameRect">
              <a:avLst>
                <a:gd name="adj1" fmla="val 11918"/>
                <a:gd name="adj2" fmla="val 0"/>
              </a:avLst>
            </a:prstGeom>
            <a:noFill/>
            <a:ln w="9525" cap="rnd" cmpd="sng" algn="ctr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200">
                <a:solidFill>
                  <a:schemeClr val="tx1"/>
                </a:solidFill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B2FBEBB1-DD25-47AA-8063-9DD8BE135C30}"/>
                </a:ext>
              </a:extLst>
            </p:cNvPr>
            <p:cNvSpPr/>
            <p:nvPr/>
          </p:nvSpPr>
          <p:spPr>
            <a:xfrm>
              <a:off x="1141362" y="1811434"/>
              <a:ext cx="2249538" cy="907306"/>
            </a:xfrm>
            <a:prstGeom prst="rect">
              <a:avLst/>
            </a:prstGeom>
            <a:noFill/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2"/>
                  </a:solidFill>
                </a14:hiddenFill>
              </a:ext>
              <a:ext uri="{91240B29-F687-4F45-9708-019B960494DF}">
                <a14:hiddenLine xmlns:a14="http://schemas.microsoft.com/office/drawing/2010/main" w="9525" cap="rnd" cmpd="sng" algn="ctr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0" bIns="9144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534988" lvl="1"/>
              <a:r>
                <a:rPr lang="en-US" sz="1600" b="1" dirty="0">
                  <a:solidFill>
                    <a:schemeClr val="accent1"/>
                  </a:solidFill>
                </a:rPr>
                <a:t>S. Ocampo</a:t>
              </a:r>
            </a:p>
            <a:p>
              <a:pPr marL="534988" lvl="1"/>
              <a:r>
                <a:rPr lang="en-US" sz="1600" dirty="0">
                  <a:solidFill>
                    <a:schemeClr val="tx1"/>
                  </a:solidFill>
                </a:rPr>
                <a:t>Partner-bank director behind our franchisee financing program</a:t>
              </a:r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88" name="Oval 87">
            <a:extLst>
              <a:ext uri="{FF2B5EF4-FFF2-40B4-BE49-F238E27FC236}">
                <a16:creationId xmlns:a16="http://schemas.microsoft.com/office/drawing/2014/main" id="{1BF99BC3-EF96-4CFC-8F5B-74E8A5C5E056}"/>
              </a:ext>
            </a:extLst>
          </p:cNvPr>
          <p:cNvSpPr/>
          <p:nvPr/>
        </p:nvSpPr>
        <p:spPr>
          <a:xfrm rot="18899140" flipV="1">
            <a:off x="8435091" y="2866863"/>
            <a:ext cx="759617" cy="731759"/>
          </a:xfrm>
          <a:prstGeom prst="ellipse">
            <a:avLst/>
          </a:prstGeom>
          <a:gradFill>
            <a:gsLst>
              <a:gs pos="34000">
                <a:srgbClr val="F0F0F0"/>
              </a:gs>
              <a:gs pos="77000">
                <a:schemeClr val="accent1">
                  <a:lumMod val="20000"/>
                  <a:lumOff val="80000"/>
                </a:schemeClr>
              </a:gs>
            </a:gsLst>
            <a:lin ang="18600000" scaled="0"/>
          </a:gra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5B357626-BDD8-45BE-BCA0-67735180D7A8}"/>
              </a:ext>
            </a:extLst>
          </p:cNvPr>
          <p:cNvGrpSpPr/>
          <p:nvPr/>
        </p:nvGrpSpPr>
        <p:grpSpPr>
          <a:xfrm>
            <a:off x="8221884" y="2719431"/>
            <a:ext cx="838186" cy="838186"/>
            <a:chOff x="721966" y="1986158"/>
            <a:chExt cx="674902" cy="674902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02C6142-60C4-4F92-8437-719E1B5EA835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141" name="Group 90"/>
            <p:cNvGrpSpPr/>
            <p:nvPr/>
          </p:nvGrpSpPr>
          <p:grpSpPr>
            <a:xfrm>
              <a:off x="808583" y="2072775"/>
              <a:ext cx="501668" cy="501668"/>
              <a:chOff x="4094847" y="861060"/>
              <a:chExt cx="633600" cy="633600"/>
            </a:xfrm>
          </p:grpSpPr>
          <p:sp>
            <p:nvSpPr>
              <p:cNvPr id="142" name="Accent"/>
              <p:cNvSpPr/>
              <p:nvPr/>
            </p:nvSpPr>
            <p:spPr>
              <a:xfrm>
                <a:off x="409484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316" y="8308"/>
                    </a:moveTo>
                    <a:lnTo>
                      <a:pt x="4316" y="6483"/>
                    </a:lnTo>
                    <a:lnTo>
                      <a:pt x="4316" y="6457"/>
                    </a:lnTo>
                    <a:lnTo>
                      <a:pt x="4318" y="6432"/>
                    </a:lnTo>
                    <a:lnTo>
                      <a:pt x="4320" y="6406"/>
                    </a:lnTo>
                    <a:lnTo>
                      <a:pt x="4324" y="6381"/>
                    </a:lnTo>
                    <a:lnTo>
                      <a:pt x="4328" y="6356"/>
                    </a:lnTo>
                    <a:lnTo>
                      <a:pt x="4333" y="6331"/>
                    </a:lnTo>
                    <a:lnTo>
                      <a:pt x="4339" y="6306"/>
                    </a:lnTo>
                    <a:lnTo>
                      <a:pt x="4346" y="6281"/>
                    </a:lnTo>
                    <a:lnTo>
                      <a:pt x="4354" y="6257"/>
                    </a:lnTo>
                    <a:lnTo>
                      <a:pt x="4363" y="6233"/>
                    </a:lnTo>
                    <a:lnTo>
                      <a:pt x="4372" y="6210"/>
                    </a:lnTo>
                    <a:lnTo>
                      <a:pt x="4383" y="6186"/>
                    </a:lnTo>
                    <a:lnTo>
                      <a:pt x="4395" y="6163"/>
                    </a:lnTo>
                    <a:lnTo>
                      <a:pt x="4407" y="6141"/>
                    </a:lnTo>
                    <a:lnTo>
                      <a:pt x="4420" y="6119"/>
                    </a:lnTo>
                    <a:lnTo>
                      <a:pt x="4434" y="6097"/>
                    </a:lnTo>
                    <a:lnTo>
                      <a:pt x="4449" y="6077"/>
                    </a:lnTo>
                    <a:lnTo>
                      <a:pt x="4465" y="6056"/>
                    </a:lnTo>
                    <a:lnTo>
                      <a:pt x="4481" y="6037"/>
                    </a:lnTo>
                    <a:lnTo>
                      <a:pt x="4498" y="6017"/>
                    </a:lnTo>
                    <a:lnTo>
                      <a:pt x="4516" y="5999"/>
                    </a:lnTo>
                    <a:lnTo>
                      <a:pt x="4534" y="5981"/>
                    </a:lnTo>
                    <a:lnTo>
                      <a:pt x="4554" y="5964"/>
                    </a:lnTo>
                    <a:lnTo>
                      <a:pt x="4573" y="5948"/>
                    </a:lnTo>
                    <a:lnTo>
                      <a:pt x="4594" y="5932"/>
                    </a:lnTo>
                    <a:lnTo>
                      <a:pt x="4614" y="5917"/>
                    </a:lnTo>
                    <a:lnTo>
                      <a:pt x="4636" y="5903"/>
                    </a:lnTo>
                    <a:lnTo>
                      <a:pt x="4658" y="5890"/>
                    </a:lnTo>
                    <a:lnTo>
                      <a:pt x="4680" y="5878"/>
                    </a:lnTo>
                    <a:lnTo>
                      <a:pt x="4703" y="5866"/>
                    </a:lnTo>
                    <a:lnTo>
                      <a:pt x="4727" y="5855"/>
                    </a:lnTo>
                    <a:lnTo>
                      <a:pt x="4750" y="5846"/>
                    </a:lnTo>
                    <a:lnTo>
                      <a:pt x="4774" y="5837"/>
                    </a:lnTo>
                    <a:lnTo>
                      <a:pt x="4798" y="5829"/>
                    </a:lnTo>
                    <a:lnTo>
                      <a:pt x="4823" y="5822"/>
                    </a:lnTo>
                    <a:lnTo>
                      <a:pt x="4848" y="5815"/>
                    </a:lnTo>
                    <a:lnTo>
                      <a:pt x="4873" y="5810"/>
                    </a:lnTo>
                    <a:lnTo>
                      <a:pt x="4898" y="5806"/>
                    </a:lnTo>
                    <a:lnTo>
                      <a:pt x="4923" y="5802"/>
                    </a:lnTo>
                    <a:lnTo>
                      <a:pt x="4949" y="5800"/>
                    </a:lnTo>
                    <a:lnTo>
                      <a:pt x="4974" y="5798"/>
                    </a:lnTo>
                    <a:lnTo>
                      <a:pt x="5000" y="5798"/>
                    </a:lnTo>
                    <a:lnTo>
                      <a:pt x="5026" y="5798"/>
                    </a:lnTo>
                    <a:lnTo>
                      <a:pt x="5051" y="5800"/>
                    </a:lnTo>
                    <a:lnTo>
                      <a:pt x="5077" y="5802"/>
                    </a:lnTo>
                    <a:lnTo>
                      <a:pt x="5102" y="5806"/>
                    </a:lnTo>
                    <a:lnTo>
                      <a:pt x="5127" y="5810"/>
                    </a:lnTo>
                    <a:lnTo>
                      <a:pt x="5152" y="5815"/>
                    </a:lnTo>
                    <a:lnTo>
                      <a:pt x="5177" y="5821"/>
                    </a:lnTo>
                    <a:lnTo>
                      <a:pt x="5202" y="5829"/>
                    </a:lnTo>
                    <a:lnTo>
                      <a:pt x="5226" y="5837"/>
                    </a:lnTo>
                    <a:lnTo>
                      <a:pt x="5250" y="5846"/>
                    </a:lnTo>
                    <a:lnTo>
                      <a:pt x="5273" y="5855"/>
                    </a:lnTo>
                    <a:lnTo>
                      <a:pt x="5297" y="5866"/>
                    </a:lnTo>
                    <a:lnTo>
                      <a:pt x="5320" y="5878"/>
                    </a:lnTo>
                    <a:lnTo>
                      <a:pt x="5342" y="5890"/>
                    </a:lnTo>
                    <a:lnTo>
                      <a:pt x="5364" y="5903"/>
                    </a:lnTo>
                    <a:lnTo>
                      <a:pt x="5386" y="5917"/>
                    </a:lnTo>
                    <a:lnTo>
                      <a:pt x="5406" y="5932"/>
                    </a:lnTo>
                    <a:lnTo>
                      <a:pt x="5427" y="5948"/>
                    </a:lnTo>
                    <a:lnTo>
                      <a:pt x="5446" y="5964"/>
                    </a:lnTo>
                    <a:lnTo>
                      <a:pt x="5466" y="5981"/>
                    </a:lnTo>
                    <a:lnTo>
                      <a:pt x="5484" y="5999"/>
                    </a:lnTo>
                    <a:lnTo>
                      <a:pt x="5502" y="6017"/>
                    </a:lnTo>
                    <a:lnTo>
                      <a:pt x="5519" y="6037"/>
                    </a:lnTo>
                    <a:lnTo>
                      <a:pt x="5535" y="6056"/>
                    </a:lnTo>
                    <a:lnTo>
                      <a:pt x="5551" y="6077"/>
                    </a:lnTo>
                    <a:lnTo>
                      <a:pt x="5566" y="6097"/>
                    </a:lnTo>
                    <a:lnTo>
                      <a:pt x="5580" y="6119"/>
                    </a:lnTo>
                    <a:lnTo>
                      <a:pt x="5593" y="6141"/>
                    </a:lnTo>
                    <a:lnTo>
                      <a:pt x="5605" y="6163"/>
                    </a:lnTo>
                    <a:lnTo>
                      <a:pt x="5617" y="6186"/>
                    </a:lnTo>
                    <a:lnTo>
                      <a:pt x="5628" y="6210"/>
                    </a:lnTo>
                    <a:lnTo>
                      <a:pt x="5637" y="6233"/>
                    </a:lnTo>
                    <a:lnTo>
                      <a:pt x="5646" y="6257"/>
                    </a:lnTo>
                    <a:lnTo>
                      <a:pt x="5654" y="6281"/>
                    </a:lnTo>
                    <a:lnTo>
                      <a:pt x="5661" y="6306"/>
                    </a:lnTo>
                    <a:lnTo>
                      <a:pt x="5667" y="6331"/>
                    </a:lnTo>
                    <a:lnTo>
                      <a:pt x="5672" y="6356"/>
                    </a:lnTo>
                    <a:lnTo>
                      <a:pt x="5676" y="6381"/>
                    </a:lnTo>
                    <a:lnTo>
                      <a:pt x="5680" y="6406"/>
                    </a:lnTo>
                    <a:lnTo>
                      <a:pt x="5682" y="6432"/>
                    </a:lnTo>
                    <a:lnTo>
                      <a:pt x="5684" y="6457"/>
                    </a:lnTo>
                    <a:lnTo>
                      <a:pt x="5684" y="6483"/>
                    </a:lnTo>
                    <a:lnTo>
                      <a:pt x="5684" y="8308"/>
                    </a:lnTo>
                    <a:lnTo>
                      <a:pt x="4316" y="830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43" name="Outline"/>
              <p:cNvSpPr/>
              <p:nvPr/>
            </p:nvSpPr>
            <p:spPr>
              <a:xfrm>
                <a:off x="4094847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33" y="6453"/>
                    </a:moveTo>
                    <a:lnTo>
                      <a:pt x="5934" y="6478"/>
                    </a:lnTo>
                    <a:lnTo>
                      <a:pt x="5934" y="6483"/>
                    </a:lnTo>
                    <a:lnTo>
                      <a:pt x="5934" y="8286"/>
                    </a:lnTo>
                    <a:lnTo>
                      <a:pt x="8650" y="8286"/>
                    </a:lnTo>
                    <a:lnTo>
                      <a:pt x="8683" y="8288"/>
                    </a:lnTo>
                    <a:lnTo>
                      <a:pt x="8715" y="8295"/>
                    </a:lnTo>
                    <a:lnTo>
                      <a:pt x="8746" y="8305"/>
                    </a:lnTo>
                    <a:lnTo>
                      <a:pt x="8775" y="8319"/>
                    </a:lnTo>
                    <a:lnTo>
                      <a:pt x="8802" y="8338"/>
                    </a:lnTo>
                    <a:lnTo>
                      <a:pt x="8827" y="8359"/>
                    </a:lnTo>
                    <a:lnTo>
                      <a:pt x="8848" y="8384"/>
                    </a:lnTo>
                    <a:lnTo>
                      <a:pt x="8867" y="8411"/>
                    </a:lnTo>
                    <a:lnTo>
                      <a:pt x="8881" y="8440"/>
                    </a:lnTo>
                    <a:lnTo>
                      <a:pt x="8891" y="8471"/>
                    </a:lnTo>
                    <a:lnTo>
                      <a:pt x="8898" y="8503"/>
                    </a:lnTo>
                    <a:lnTo>
                      <a:pt x="8900" y="8536"/>
                    </a:lnTo>
                    <a:lnTo>
                      <a:pt x="8898" y="8569"/>
                    </a:lnTo>
                    <a:lnTo>
                      <a:pt x="8891" y="8601"/>
                    </a:lnTo>
                    <a:lnTo>
                      <a:pt x="8881" y="8632"/>
                    </a:lnTo>
                    <a:lnTo>
                      <a:pt x="8867" y="8661"/>
                    </a:lnTo>
                    <a:lnTo>
                      <a:pt x="8848" y="8688"/>
                    </a:lnTo>
                    <a:lnTo>
                      <a:pt x="8827" y="8713"/>
                    </a:lnTo>
                    <a:lnTo>
                      <a:pt x="8802" y="8734"/>
                    </a:lnTo>
                    <a:lnTo>
                      <a:pt x="8775" y="8753"/>
                    </a:lnTo>
                    <a:lnTo>
                      <a:pt x="8746" y="8767"/>
                    </a:lnTo>
                    <a:lnTo>
                      <a:pt x="8715" y="8777"/>
                    </a:lnTo>
                    <a:lnTo>
                      <a:pt x="8683" y="8784"/>
                    </a:lnTo>
                    <a:lnTo>
                      <a:pt x="8650" y="8786"/>
                    </a:lnTo>
                    <a:lnTo>
                      <a:pt x="1350" y="8786"/>
                    </a:lnTo>
                    <a:lnTo>
                      <a:pt x="1317" y="8784"/>
                    </a:lnTo>
                    <a:lnTo>
                      <a:pt x="1285" y="8777"/>
                    </a:lnTo>
                    <a:lnTo>
                      <a:pt x="1254" y="8767"/>
                    </a:lnTo>
                    <a:lnTo>
                      <a:pt x="1225" y="8753"/>
                    </a:lnTo>
                    <a:lnTo>
                      <a:pt x="1198" y="8734"/>
                    </a:lnTo>
                    <a:lnTo>
                      <a:pt x="1173" y="8713"/>
                    </a:lnTo>
                    <a:lnTo>
                      <a:pt x="1152" y="8688"/>
                    </a:lnTo>
                    <a:lnTo>
                      <a:pt x="1133" y="8661"/>
                    </a:lnTo>
                    <a:lnTo>
                      <a:pt x="1119" y="8632"/>
                    </a:lnTo>
                    <a:lnTo>
                      <a:pt x="1109" y="8601"/>
                    </a:lnTo>
                    <a:lnTo>
                      <a:pt x="1102" y="8569"/>
                    </a:lnTo>
                    <a:lnTo>
                      <a:pt x="1100" y="8536"/>
                    </a:lnTo>
                    <a:lnTo>
                      <a:pt x="1102" y="8503"/>
                    </a:lnTo>
                    <a:lnTo>
                      <a:pt x="1109" y="8471"/>
                    </a:lnTo>
                    <a:lnTo>
                      <a:pt x="1119" y="8440"/>
                    </a:lnTo>
                    <a:lnTo>
                      <a:pt x="1133" y="8411"/>
                    </a:lnTo>
                    <a:lnTo>
                      <a:pt x="1152" y="8384"/>
                    </a:lnTo>
                    <a:lnTo>
                      <a:pt x="1173" y="8359"/>
                    </a:lnTo>
                    <a:lnTo>
                      <a:pt x="1198" y="8338"/>
                    </a:lnTo>
                    <a:lnTo>
                      <a:pt x="1225" y="8319"/>
                    </a:lnTo>
                    <a:lnTo>
                      <a:pt x="1254" y="8305"/>
                    </a:lnTo>
                    <a:lnTo>
                      <a:pt x="1285" y="8295"/>
                    </a:lnTo>
                    <a:lnTo>
                      <a:pt x="1317" y="8288"/>
                    </a:lnTo>
                    <a:lnTo>
                      <a:pt x="1350" y="8286"/>
                    </a:lnTo>
                    <a:lnTo>
                      <a:pt x="4066" y="8286"/>
                    </a:lnTo>
                    <a:lnTo>
                      <a:pt x="4066" y="6483"/>
                    </a:lnTo>
                    <a:lnTo>
                      <a:pt x="4066" y="6478"/>
                    </a:lnTo>
                    <a:lnTo>
                      <a:pt x="4067" y="6453"/>
                    </a:lnTo>
                    <a:lnTo>
                      <a:pt x="4067" y="6443"/>
                    </a:lnTo>
                    <a:lnTo>
                      <a:pt x="4068" y="6418"/>
                    </a:lnTo>
                    <a:lnTo>
                      <a:pt x="4069" y="6409"/>
                    </a:lnTo>
                    <a:lnTo>
                      <a:pt x="4071" y="6383"/>
                    </a:lnTo>
                    <a:lnTo>
                      <a:pt x="4072" y="6374"/>
                    </a:lnTo>
                    <a:lnTo>
                      <a:pt x="4076" y="6349"/>
                    </a:lnTo>
                    <a:lnTo>
                      <a:pt x="4077" y="6340"/>
                    </a:lnTo>
                    <a:lnTo>
                      <a:pt x="4081" y="6314"/>
                    </a:lnTo>
                    <a:lnTo>
                      <a:pt x="4083" y="6305"/>
                    </a:lnTo>
                    <a:lnTo>
                      <a:pt x="4088" y="6280"/>
                    </a:lnTo>
                    <a:lnTo>
                      <a:pt x="4090" y="6271"/>
                    </a:lnTo>
                    <a:lnTo>
                      <a:pt x="4096" y="6246"/>
                    </a:lnTo>
                    <a:lnTo>
                      <a:pt x="4099" y="6237"/>
                    </a:lnTo>
                    <a:lnTo>
                      <a:pt x="4106" y="6213"/>
                    </a:lnTo>
                    <a:lnTo>
                      <a:pt x="4108" y="6204"/>
                    </a:lnTo>
                    <a:lnTo>
                      <a:pt x="4116" y="6180"/>
                    </a:lnTo>
                    <a:lnTo>
                      <a:pt x="4119" y="6171"/>
                    </a:lnTo>
                    <a:lnTo>
                      <a:pt x="4128" y="6147"/>
                    </a:lnTo>
                    <a:lnTo>
                      <a:pt x="4132" y="6138"/>
                    </a:lnTo>
                    <a:lnTo>
                      <a:pt x="4141" y="6115"/>
                    </a:lnTo>
                    <a:lnTo>
                      <a:pt x="4145" y="6106"/>
                    </a:lnTo>
                    <a:lnTo>
                      <a:pt x="4156" y="6083"/>
                    </a:lnTo>
                    <a:lnTo>
                      <a:pt x="4160" y="6074"/>
                    </a:lnTo>
                    <a:lnTo>
                      <a:pt x="4171" y="6051"/>
                    </a:lnTo>
                    <a:lnTo>
                      <a:pt x="4176" y="6043"/>
                    </a:lnTo>
                    <a:lnTo>
                      <a:pt x="4188" y="6020"/>
                    </a:lnTo>
                    <a:lnTo>
                      <a:pt x="4193" y="6012"/>
                    </a:lnTo>
                    <a:lnTo>
                      <a:pt x="4206" y="5990"/>
                    </a:lnTo>
                    <a:lnTo>
                      <a:pt x="4211" y="5982"/>
                    </a:lnTo>
                    <a:lnTo>
                      <a:pt x="4225" y="5961"/>
                    </a:lnTo>
                    <a:lnTo>
                      <a:pt x="4231" y="5953"/>
                    </a:lnTo>
                    <a:lnTo>
                      <a:pt x="4245" y="5932"/>
                    </a:lnTo>
                    <a:lnTo>
                      <a:pt x="4251" y="5924"/>
                    </a:lnTo>
                    <a:lnTo>
                      <a:pt x="4267" y="5904"/>
                    </a:lnTo>
                    <a:lnTo>
                      <a:pt x="4272" y="5897"/>
                    </a:lnTo>
                    <a:lnTo>
                      <a:pt x="4289" y="5877"/>
                    </a:lnTo>
                    <a:lnTo>
                      <a:pt x="4295" y="5870"/>
                    </a:lnTo>
                    <a:lnTo>
                      <a:pt x="4312" y="5851"/>
                    </a:lnTo>
                    <a:lnTo>
                      <a:pt x="4318" y="5844"/>
                    </a:lnTo>
                    <a:lnTo>
                      <a:pt x="4336" y="5826"/>
                    </a:lnTo>
                    <a:lnTo>
                      <a:pt x="4343" y="5819"/>
                    </a:lnTo>
                    <a:lnTo>
                      <a:pt x="4361" y="5801"/>
                    </a:lnTo>
                    <a:lnTo>
                      <a:pt x="4368" y="5795"/>
                    </a:lnTo>
                    <a:lnTo>
                      <a:pt x="4387" y="5778"/>
                    </a:lnTo>
                    <a:lnTo>
                      <a:pt x="4394" y="5772"/>
                    </a:lnTo>
                    <a:lnTo>
                      <a:pt x="4414" y="5755"/>
                    </a:lnTo>
                    <a:lnTo>
                      <a:pt x="4421" y="5750"/>
                    </a:lnTo>
                    <a:lnTo>
                      <a:pt x="4441" y="5734"/>
                    </a:lnTo>
                    <a:lnTo>
                      <a:pt x="4449" y="5728"/>
                    </a:lnTo>
                    <a:lnTo>
                      <a:pt x="4470" y="5714"/>
                    </a:lnTo>
                    <a:lnTo>
                      <a:pt x="4478" y="5708"/>
                    </a:lnTo>
                    <a:lnTo>
                      <a:pt x="4499" y="5694"/>
                    </a:lnTo>
                    <a:lnTo>
                      <a:pt x="4507" y="5689"/>
                    </a:lnTo>
                    <a:lnTo>
                      <a:pt x="4529" y="5676"/>
                    </a:lnTo>
                    <a:lnTo>
                      <a:pt x="4537" y="5671"/>
                    </a:lnTo>
                    <a:lnTo>
                      <a:pt x="4560" y="5659"/>
                    </a:lnTo>
                    <a:lnTo>
                      <a:pt x="4568" y="5654"/>
                    </a:lnTo>
                    <a:lnTo>
                      <a:pt x="4591" y="5643"/>
                    </a:lnTo>
                    <a:lnTo>
                      <a:pt x="4599" y="5639"/>
                    </a:lnTo>
                    <a:lnTo>
                      <a:pt x="4622" y="5628"/>
                    </a:lnTo>
                    <a:lnTo>
                      <a:pt x="4631" y="5624"/>
                    </a:lnTo>
                    <a:lnTo>
                      <a:pt x="4654" y="5615"/>
                    </a:lnTo>
                    <a:lnTo>
                      <a:pt x="4663" y="5611"/>
                    </a:lnTo>
                    <a:lnTo>
                      <a:pt x="4687" y="5602"/>
                    </a:lnTo>
                    <a:lnTo>
                      <a:pt x="4696" y="5599"/>
                    </a:lnTo>
                    <a:lnTo>
                      <a:pt x="4720" y="5591"/>
                    </a:lnTo>
                    <a:lnTo>
                      <a:pt x="4729" y="5588"/>
                    </a:lnTo>
                    <a:lnTo>
                      <a:pt x="4753" y="5581"/>
                    </a:lnTo>
                    <a:lnTo>
                      <a:pt x="4762" y="5579"/>
                    </a:lnTo>
                    <a:lnTo>
                      <a:pt x="4787" y="5573"/>
                    </a:lnTo>
                    <a:lnTo>
                      <a:pt x="4796" y="5571"/>
                    </a:lnTo>
                    <a:lnTo>
                      <a:pt x="4821" y="5565"/>
                    </a:lnTo>
                    <a:lnTo>
                      <a:pt x="4830" y="5564"/>
                    </a:lnTo>
                    <a:lnTo>
                      <a:pt x="4856" y="5559"/>
                    </a:lnTo>
                    <a:lnTo>
                      <a:pt x="4865" y="5558"/>
                    </a:lnTo>
                    <a:lnTo>
                      <a:pt x="4890" y="5555"/>
                    </a:lnTo>
                    <a:lnTo>
                      <a:pt x="4900" y="5553"/>
                    </a:lnTo>
                    <a:lnTo>
                      <a:pt x="4925" y="5551"/>
                    </a:lnTo>
                    <a:lnTo>
                      <a:pt x="4934" y="5550"/>
                    </a:lnTo>
                    <a:lnTo>
                      <a:pt x="4960" y="5549"/>
                    </a:lnTo>
                    <a:lnTo>
                      <a:pt x="4970" y="5549"/>
                    </a:lnTo>
                    <a:lnTo>
                      <a:pt x="4995" y="5548"/>
                    </a:lnTo>
                    <a:lnTo>
                      <a:pt x="5005" y="5548"/>
                    </a:lnTo>
                    <a:lnTo>
                      <a:pt x="5030" y="5549"/>
                    </a:lnTo>
                    <a:lnTo>
                      <a:pt x="5040" y="5549"/>
                    </a:lnTo>
                    <a:lnTo>
                      <a:pt x="5066" y="5550"/>
                    </a:lnTo>
                    <a:lnTo>
                      <a:pt x="5075" y="5551"/>
                    </a:lnTo>
                    <a:lnTo>
                      <a:pt x="5100" y="5553"/>
                    </a:lnTo>
                    <a:lnTo>
                      <a:pt x="5110" y="5555"/>
                    </a:lnTo>
                    <a:lnTo>
                      <a:pt x="5135" y="5558"/>
                    </a:lnTo>
                    <a:lnTo>
                      <a:pt x="5144" y="5559"/>
                    </a:lnTo>
                    <a:lnTo>
                      <a:pt x="5170" y="5564"/>
                    </a:lnTo>
                    <a:lnTo>
                      <a:pt x="5179" y="5565"/>
                    </a:lnTo>
                    <a:lnTo>
                      <a:pt x="5204" y="5571"/>
                    </a:lnTo>
                    <a:lnTo>
                      <a:pt x="5213" y="5573"/>
                    </a:lnTo>
                    <a:lnTo>
                      <a:pt x="5238" y="5579"/>
                    </a:lnTo>
                    <a:lnTo>
                      <a:pt x="5247" y="5581"/>
                    </a:lnTo>
                    <a:lnTo>
                      <a:pt x="5271" y="5588"/>
                    </a:lnTo>
                    <a:lnTo>
                      <a:pt x="5280" y="5591"/>
                    </a:lnTo>
                    <a:lnTo>
                      <a:pt x="5304" y="5599"/>
                    </a:lnTo>
                    <a:lnTo>
                      <a:pt x="5313" y="5602"/>
                    </a:lnTo>
                    <a:lnTo>
                      <a:pt x="5337" y="5611"/>
                    </a:lnTo>
                    <a:lnTo>
                      <a:pt x="5346" y="5615"/>
                    </a:lnTo>
                    <a:lnTo>
                      <a:pt x="5369" y="5624"/>
                    </a:lnTo>
                    <a:lnTo>
                      <a:pt x="5378" y="5628"/>
                    </a:lnTo>
                    <a:lnTo>
                      <a:pt x="5401" y="5639"/>
                    </a:lnTo>
                    <a:lnTo>
                      <a:pt x="5409" y="5643"/>
                    </a:lnTo>
                    <a:lnTo>
                      <a:pt x="5432" y="5654"/>
                    </a:lnTo>
                    <a:lnTo>
                      <a:pt x="5440" y="5659"/>
                    </a:lnTo>
                    <a:lnTo>
                      <a:pt x="5463" y="5671"/>
                    </a:lnTo>
                    <a:lnTo>
                      <a:pt x="5471" y="5676"/>
                    </a:lnTo>
                    <a:lnTo>
                      <a:pt x="5493" y="5689"/>
                    </a:lnTo>
                    <a:lnTo>
                      <a:pt x="5501" y="5694"/>
                    </a:lnTo>
                    <a:lnTo>
                      <a:pt x="5522" y="5708"/>
                    </a:lnTo>
                    <a:lnTo>
                      <a:pt x="5530" y="5714"/>
                    </a:lnTo>
                    <a:lnTo>
                      <a:pt x="5551" y="5728"/>
                    </a:lnTo>
                    <a:lnTo>
                      <a:pt x="5559" y="5734"/>
                    </a:lnTo>
                    <a:lnTo>
                      <a:pt x="5579" y="5750"/>
                    </a:lnTo>
                    <a:lnTo>
                      <a:pt x="5586" y="5755"/>
                    </a:lnTo>
                    <a:lnTo>
                      <a:pt x="5606" y="5772"/>
                    </a:lnTo>
                    <a:lnTo>
                      <a:pt x="5613" y="5778"/>
                    </a:lnTo>
                    <a:lnTo>
                      <a:pt x="5632" y="5795"/>
                    </a:lnTo>
                    <a:lnTo>
                      <a:pt x="5639" y="5801"/>
                    </a:lnTo>
                    <a:lnTo>
                      <a:pt x="5657" y="5819"/>
                    </a:lnTo>
                    <a:lnTo>
                      <a:pt x="5664" y="5826"/>
                    </a:lnTo>
                    <a:lnTo>
                      <a:pt x="5682" y="5844"/>
                    </a:lnTo>
                    <a:lnTo>
                      <a:pt x="5688" y="5851"/>
                    </a:lnTo>
                    <a:lnTo>
                      <a:pt x="5705" y="5870"/>
                    </a:lnTo>
                    <a:lnTo>
                      <a:pt x="5711" y="5877"/>
                    </a:lnTo>
                    <a:lnTo>
                      <a:pt x="5728" y="5897"/>
                    </a:lnTo>
                    <a:lnTo>
                      <a:pt x="5733" y="5904"/>
                    </a:lnTo>
                    <a:lnTo>
                      <a:pt x="5749" y="5924"/>
                    </a:lnTo>
                    <a:lnTo>
                      <a:pt x="5755" y="5932"/>
                    </a:lnTo>
                    <a:lnTo>
                      <a:pt x="5769" y="5953"/>
                    </a:lnTo>
                    <a:lnTo>
                      <a:pt x="5775" y="5961"/>
                    </a:lnTo>
                    <a:lnTo>
                      <a:pt x="5789" y="5982"/>
                    </a:lnTo>
                    <a:lnTo>
                      <a:pt x="5794" y="5990"/>
                    </a:lnTo>
                    <a:lnTo>
                      <a:pt x="5807" y="6012"/>
                    </a:lnTo>
                    <a:lnTo>
                      <a:pt x="5812" y="6020"/>
                    </a:lnTo>
                    <a:lnTo>
                      <a:pt x="5824" y="6043"/>
                    </a:lnTo>
                    <a:lnTo>
                      <a:pt x="5829" y="6051"/>
                    </a:lnTo>
                    <a:lnTo>
                      <a:pt x="5840" y="6074"/>
                    </a:lnTo>
                    <a:lnTo>
                      <a:pt x="5844" y="6083"/>
                    </a:lnTo>
                    <a:lnTo>
                      <a:pt x="5855" y="6106"/>
                    </a:lnTo>
                    <a:lnTo>
                      <a:pt x="5859" y="6115"/>
                    </a:lnTo>
                    <a:lnTo>
                      <a:pt x="5868" y="6138"/>
                    </a:lnTo>
                    <a:lnTo>
                      <a:pt x="5872" y="6147"/>
                    </a:lnTo>
                    <a:lnTo>
                      <a:pt x="5881" y="6171"/>
                    </a:lnTo>
                    <a:lnTo>
                      <a:pt x="5884" y="6180"/>
                    </a:lnTo>
                    <a:lnTo>
                      <a:pt x="5892" y="6204"/>
                    </a:lnTo>
                    <a:lnTo>
                      <a:pt x="5894" y="6213"/>
                    </a:lnTo>
                    <a:lnTo>
                      <a:pt x="5901" y="6237"/>
                    </a:lnTo>
                    <a:lnTo>
                      <a:pt x="5904" y="6246"/>
                    </a:lnTo>
                    <a:lnTo>
                      <a:pt x="5910" y="6271"/>
                    </a:lnTo>
                    <a:lnTo>
                      <a:pt x="5912" y="6280"/>
                    </a:lnTo>
                    <a:lnTo>
                      <a:pt x="5917" y="6305"/>
                    </a:lnTo>
                    <a:lnTo>
                      <a:pt x="5919" y="6314"/>
                    </a:lnTo>
                    <a:lnTo>
                      <a:pt x="5923" y="6340"/>
                    </a:lnTo>
                    <a:lnTo>
                      <a:pt x="5924" y="6349"/>
                    </a:lnTo>
                    <a:lnTo>
                      <a:pt x="5928" y="6374"/>
                    </a:lnTo>
                    <a:lnTo>
                      <a:pt x="5929" y="6383"/>
                    </a:lnTo>
                    <a:lnTo>
                      <a:pt x="5931" y="6409"/>
                    </a:lnTo>
                    <a:lnTo>
                      <a:pt x="5932" y="6418"/>
                    </a:lnTo>
                    <a:lnTo>
                      <a:pt x="5933" y="6443"/>
                    </a:lnTo>
                    <a:lnTo>
                      <a:pt x="5933" y="6453"/>
                    </a:lnTo>
                    <a:close/>
                    <a:moveTo>
                      <a:pt x="4567" y="6450"/>
                    </a:moveTo>
                    <a:lnTo>
                      <a:pt x="4566" y="6467"/>
                    </a:lnTo>
                    <a:lnTo>
                      <a:pt x="4566" y="6485"/>
                    </a:lnTo>
                    <a:lnTo>
                      <a:pt x="4566" y="8058"/>
                    </a:lnTo>
                    <a:lnTo>
                      <a:pt x="5434" y="8058"/>
                    </a:lnTo>
                    <a:lnTo>
                      <a:pt x="5434" y="6485"/>
                    </a:lnTo>
                    <a:lnTo>
                      <a:pt x="5434" y="6467"/>
                    </a:lnTo>
                    <a:lnTo>
                      <a:pt x="5433" y="6450"/>
                    </a:lnTo>
                    <a:lnTo>
                      <a:pt x="5431" y="6434"/>
                    </a:lnTo>
                    <a:lnTo>
                      <a:pt x="5429" y="6418"/>
                    </a:lnTo>
                    <a:lnTo>
                      <a:pt x="5426" y="6402"/>
                    </a:lnTo>
                    <a:lnTo>
                      <a:pt x="5423" y="6386"/>
                    </a:lnTo>
                    <a:lnTo>
                      <a:pt x="5419" y="6370"/>
                    </a:lnTo>
                    <a:lnTo>
                      <a:pt x="5415" y="6355"/>
                    </a:lnTo>
                    <a:lnTo>
                      <a:pt x="5410" y="6339"/>
                    </a:lnTo>
                    <a:lnTo>
                      <a:pt x="5404" y="6324"/>
                    </a:lnTo>
                    <a:lnTo>
                      <a:pt x="5398" y="6309"/>
                    </a:lnTo>
                    <a:lnTo>
                      <a:pt x="5391" y="6295"/>
                    </a:lnTo>
                    <a:lnTo>
                      <a:pt x="5384" y="6280"/>
                    </a:lnTo>
                    <a:lnTo>
                      <a:pt x="5376" y="6266"/>
                    </a:lnTo>
                    <a:lnTo>
                      <a:pt x="5368" y="6252"/>
                    </a:lnTo>
                    <a:lnTo>
                      <a:pt x="5359" y="6238"/>
                    </a:lnTo>
                    <a:lnTo>
                      <a:pt x="5350" y="6225"/>
                    </a:lnTo>
                    <a:lnTo>
                      <a:pt x="5340" y="6212"/>
                    </a:lnTo>
                    <a:lnTo>
                      <a:pt x="5329" y="6200"/>
                    </a:lnTo>
                    <a:lnTo>
                      <a:pt x="5319" y="6188"/>
                    </a:lnTo>
                    <a:lnTo>
                      <a:pt x="5307" y="6176"/>
                    </a:lnTo>
                    <a:lnTo>
                      <a:pt x="5295" y="6164"/>
                    </a:lnTo>
                    <a:lnTo>
                      <a:pt x="5283" y="6154"/>
                    </a:lnTo>
                    <a:lnTo>
                      <a:pt x="5271" y="6143"/>
                    </a:lnTo>
                    <a:lnTo>
                      <a:pt x="5258" y="6133"/>
                    </a:lnTo>
                    <a:lnTo>
                      <a:pt x="5245" y="6124"/>
                    </a:lnTo>
                    <a:lnTo>
                      <a:pt x="5231" y="6115"/>
                    </a:lnTo>
                    <a:lnTo>
                      <a:pt x="5217" y="6107"/>
                    </a:lnTo>
                    <a:lnTo>
                      <a:pt x="5203" y="6099"/>
                    </a:lnTo>
                    <a:lnTo>
                      <a:pt x="5188" y="6091"/>
                    </a:lnTo>
                    <a:lnTo>
                      <a:pt x="5173" y="6084"/>
                    </a:lnTo>
                    <a:lnTo>
                      <a:pt x="5158" y="6078"/>
                    </a:lnTo>
                    <a:lnTo>
                      <a:pt x="5143" y="6073"/>
                    </a:lnTo>
                    <a:lnTo>
                      <a:pt x="5128" y="6067"/>
                    </a:lnTo>
                    <a:lnTo>
                      <a:pt x="5112" y="6063"/>
                    </a:lnTo>
                    <a:lnTo>
                      <a:pt x="5096" y="6059"/>
                    </a:lnTo>
                    <a:lnTo>
                      <a:pt x="5080" y="6056"/>
                    </a:lnTo>
                    <a:lnTo>
                      <a:pt x="5064" y="6053"/>
                    </a:lnTo>
                    <a:lnTo>
                      <a:pt x="5048" y="6051"/>
                    </a:lnTo>
                    <a:lnTo>
                      <a:pt x="5032" y="6049"/>
                    </a:lnTo>
                    <a:lnTo>
                      <a:pt x="5016" y="6048"/>
                    </a:lnTo>
                    <a:lnTo>
                      <a:pt x="5000" y="6048"/>
                    </a:lnTo>
                    <a:lnTo>
                      <a:pt x="4984" y="6048"/>
                    </a:lnTo>
                    <a:lnTo>
                      <a:pt x="4968" y="6049"/>
                    </a:lnTo>
                    <a:lnTo>
                      <a:pt x="4952" y="6051"/>
                    </a:lnTo>
                    <a:lnTo>
                      <a:pt x="4936" y="6053"/>
                    </a:lnTo>
                    <a:lnTo>
                      <a:pt x="4920" y="6056"/>
                    </a:lnTo>
                    <a:lnTo>
                      <a:pt x="4904" y="6059"/>
                    </a:lnTo>
                    <a:lnTo>
                      <a:pt x="4888" y="6063"/>
                    </a:lnTo>
                    <a:lnTo>
                      <a:pt x="4872" y="6067"/>
                    </a:lnTo>
                    <a:lnTo>
                      <a:pt x="4857" y="6073"/>
                    </a:lnTo>
                    <a:lnTo>
                      <a:pt x="4842" y="6078"/>
                    </a:lnTo>
                    <a:lnTo>
                      <a:pt x="4827" y="6084"/>
                    </a:lnTo>
                    <a:lnTo>
                      <a:pt x="4812" y="6091"/>
                    </a:lnTo>
                    <a:lnTo>
                      <a:pt x="4797" y="6099"/>
                    </a:lnTo>
                    <a:lnTo>
                      <a:pt x="4783" y="6107"/>
                    </a:lnTo>
                    <a:lnTo>
                      <a:pt x="4769" y="6115"/>
                    </a:lnTo>
                    <a:lnTo>
                      <a:pt x="4755" y="6124"/>
                    </a:lnTo>
                    <a:lnTo>
                      <a:pt x="4742" y="6133"/>
                    </a:lnTo>
                    <a:lnTo>
                      <a:pt x="4729" y="6143"/>
                    </a:lnTo>
                    <a:lnTo>
                      <a:pt x="4717" y="6154"/>
                    </a:lnTo>
                    <a:lnTo>
                      <a:pt x="4705" y="6164"/>
                    </a:lnTo>
                    <a:lnTo>
                      <a:pt x="4693" y="6176"/>
                    </a:lnTo>
                    <a:lnTo>
                      <a:pt x="4681" y="6188"/>
                    </a:lnTo>
                    <a:lnTo>
                      <a:pt x="4671" y="6200"/>
                    </a:lnTo>
                    <a:lnTo>
                      <a:pt x="4660" y="6212"/>
                    </a:lnTo>
                    <a:lnTo>
                      <a:pt x="4650" y="6225"/>
                    </a:lnTo>
                    <a:lnTo>
                      <a:pt x="4641" y="6238"/>
                    </a:lnTo>
                    <a:lnTo>
                      <a:pt x="4632" y="6252"/>
                    </a:lnTo>
                    <a:lnTo>
                      <a:pt x="4624" y="6266"/>
                    </a:lnTo>
                    <a:lnTo>
                      <a:pt x="4616" y="6280"/>
                    </a:lnTo>
                    <a:lnTo>
                      <a:pt x="4609" y="6295"/>
                    </a:lnTo>
                    <a:lnTo>
                      <a:pt x="4602" y="6309"/>
                    </a:lnTo>
                    <a:lnTo>
                      <a:pt x="4596" y="6324"/>
                    </a:lnTo>
                    <a:lnTo>
                      <a:pt x="4590" y="6339"/>
                    </a:lnTo>
                    <a:lnTo>
                      <a:pt x="4585" y="6355"/>
                    </a:lnTo>
                    <a:lnTo>
                      <a:pt x="4581" y="6370"/>
                    </a:lnTo>
                    <a:lnTo>
                      <a:pt x="4577" y="6386"/>
                    </a:lnTo>
                    <a:lnTo>
                      <a:pt x="4574" y="6402"/>
                    </a:lnTo>
                    <a:lnTo>
                      <a:pt x="4571" y="6418"/>
                    </a:lnTo>
                    <a:lnTo>
                      <a:pt x="4569" y="6434"/>
                    </a:lnTo>
                    <a:lnTo>
                      <a:pt x="4567" y="6450"/>
                    </a:lnTo>
                    <a:close/>
                    <a:moveTo>
                      <a:pt x="8746" y="4661"/>
                    </a:moveTo>
                    <a:lnTo>
                      <a:pt x="8715" y="4671"/>
                    </a:lnTo>
                    <a:lnTo>
                      <a:pt x="8683" y="4678"/>
                    </a:lnTo>
                    <a:lnTo>
                      <a:pt x="8650" y="4680"/>
                    </a:lnTo>
                    <a:lnTo>
                      <a:pt x="7531" y="4680"/>
                    </a:lnTo>
                    <a:lnTo>
                      <a:pt x="7531" y="7623"/>
                    </a:lnTo>
                    <a:lnTo>
                      <a:pt x="7529" y="7656"/>
                    </a:lnTo>
                    <a:lnTo>
                      <a:pt x="7522" y="7688"/>
                    </a:lnTo>
                    <a:lnTo>
                      <a:pt x="7512" y="7719"/>
                    </a:lnTo>
                    <a:lnTo>
                      <a:pt x="7498" y="7748"/>
                    </a:lnTo>
                    <a:lnTo>
                      <a:pt x="7479" y="7775"/>
                    </a:lnTo>
                    <a:lnTo>
                      <a:pt x="7458" y="7800"/>
                    </a:lnTo>
                    <a:lnTo>
                      <a:pt x="7433" y="7821"/>
                    </a:lnTo>
                    <a:lnTo>
                      <a:pt x="7406" y="7840"/>
                    </a:lnTo>
                    <a:lnTo>
                      <a:pt x="7377" y="7854"/>
                    </a:lnTo>
                    <a:lnTo>
                      <a:pt x="7346" y="7864"/>
                    </a:lnTo>
                    <a:lnTo>
                      <a:pt x="7314" y="7871"/>
                    </a:lnTo>
                    <a:lnTo>
                      <a:pt x="7281" y="7873"/>
                    </a:lnTo>
                    <a:lnTo>
                      <a:pt x="7248" y="7871"/>
                    </a:lnTo>
                    <a:lnTo>
                      <a:pt x="7216" y="7864"/>
                    </a:lnTo>
                    <a:lnTo>
                      <a:pt x="7185" y="7854"/>
                    </a:lnTo>
                    <a:lnTo>
                      <a:pt x="7156" y="7840"/>
                    </a:lnTo>
                    <a:lnTo>
                      <a:pt x="7129" y="7821"/>
                    </a:lnTo>
                    <a:lnTo>
                      <a:pt x="7104" y="7800"/>
                    </a:lnTo>
                    <a:lnTo>
                      <a:pt x="7083" y="7775"/>
                    </a:lnTo>
                    <a:lnTo>
                      <a:pt x="7064" y="7748"/>
                    </a:lnTo>
                    <a:lnTo>
                      <a:pt x="7050" y="7719"/>
                    </a:lnTo>
                    <a:lnTo>
                      <a:pt x="7040" y="7688"/>
                    </a:lnTo>
                    <a:lnTo>
                      <a:pt x="7033" y="7656"/>
                    </a:lnTo>
                    <a:lnTo>
                      <a:pt x="7031" y="7623"/>
                    </a:lnTo>
                    <a:lnTo>
                      <a:pt x="7031" y="4680"/>
                    </a:lnTo>
                    <a:lnTo>
                      <a:pt x="2969" y="4680"/>
                    </a:lnTo>
                    <a:lnTo>
                      <a:pt x="2969" y="7623"/>
                    </a:lnTo>
                    <a:lnTo>
                      <a:pt x="2967" y="7656"/>
                    </a:lnTo>
                    <a:lnTo>
                      <a:pt x="2960" y="7688"/>
                    </a:lnTo>
                    <a:lnTo>
                      <a:pt x="2950" y="7719"/>
                    </a:lnTo>
                    <a:lnTo>
                      <a:pt x="2936" y="7748"/>
                    </a:lnTo>
                    <a:lnTo>
                      <a:pt x="2917" y="7775"/>
                    </a:lnTo>
                    <a:lnTo>
                      <a:pt x="2896" y="7800"/>
                    </a:lnTo>
                    <a:lnTo>
                      <a:pt x="2871" y="7821"/>
                    </a:lnTo>
                    <a:lnTo>
                      <a:pt x="2844" y="7840"/>
                    </a:lnTo>
                    <a:lnTo>
                      <a:pt x="2815" y="7854"/>
                    </a:lnTo>
                    <a:lnTo>
                      <a:pt x="2784" y="7864"/>
                    </a:lnTo>
                    <a:lnTo>
                      <a:pt x="2752" y="7871"/>
                    </a:lnTo>
                    <a:lnTo>
                      <a:pt x="2719" y="7873"/>
                    </a:lnTo>
                    <a:lnTo>
                      <a:pt x="2686" y="7871"/>
                    </a:lnTo>
                    <a:lnTo>
                      <a:pt x="2654" y="7864"/>
                    </a:lnTo>
                    <a:lnTo>
                      <a:pt x="2623" y="7854"/>
                    </a:lnTo>
                    <a:lnTo>
                      <a:pt x="2594" y="7840"/>
                    </a:lnTo>
                    <a:lnTo>
                      <a:pt x="2567" y="7821"/>
                    </a:lnTo>
                    <a:lnTo>
                      <a:pt x="2542" y="7800"/>
                    </a:lnTo>
                    <a:lnTo>
                      <a:pt x="2521" y="7775"/>
                    </a:lnTo>
                    <a:lnTo>
                      <a:pt x="2502" y="7748"/>
                    </a:lnTo>
                    <a:lnTo>
                      <a:pt x="2488" y="7719"/>
                    </a:lnTo>
                    <a:lnTo>
                      <a:pt x="2478" y="7688"/>
                    </a:lnTo>
                    <a:lnTo>
                      <a:pt x="2471" y="7656"/>
                    </a:lnTo>
                    <a:lnTo>
                      <a:pt x="2469" y="7623"/>
                    </a:lnTo>
                    <a:lnTo>
                      <a:pt x="2469" y="4680"/>
                    </a:lnTo>
                    <a:lnTo>
                      <a:pt x="1350" y="4680"/>
                    </a:lnTo>
                    <a:lnTo>
                      <a:pt x="1317" y="4678"/>
                    </a:lnTo>
                    <a:lnTo>
                      <a:pt x="1285" y="4671"/>
                    </a:lnTo>
                    <a:lnTo>
                      <a:pt x="1254" y="4661"/>
                    </a:lnTo>
                    <a:lnTo>
                      <a:pt x="1225" y="4647"/>
                    </a:lnTo>
                    <a:lnTo>
                      <a:pt x="1198" y="4628"/>
                    </a:lnTo>
                    <a:lnTo>
                      <a:pt x="1173" y="4607"/>
                    </a:lnTo>
                    <a:lnTo>
                      <a:pt x="1152" y="4582"/>
                    </a:lnTo>
                    <a:lnTo>
                      <a:pt x="1133" y="4555"/>
                    </a:lnTo>
                    <a:lnTo>
                      <a:pt x="1119" y="4526"/>
                    </a:lnTo>
                    <a:lnTo>
                      <a:pt x="1109" y="4495"/>
                    </a:lnTo>
                    <a:lnTo>
                      <a:pt x="1102" y="4463"/>
                    </a:lnTo>
                    <a:lnTo>
                      <a:pt x="1100" y="4430"/>
                    </a:lnTo>
                    <a:lnTo>
                      <a:pt x="1102" y="4397"/>
                    </a:lnTo>
                    <a:lnTo>
                      <a:pt x="1109" y="4365"/>
                    </a:lnTo>
                    <a:lnTo>
                      <a:pt x="1119" y="4334"/>
                    </a:lnTo>
                    <a:lnTo>
                      <a:pt x="1133" y="4305"/>
                    </a:lnTo>
                    <a:lnTo>
                      <a:pt x="1152" y="4278"/>
                    </a:lnTo>
                    <a:lnTo>
                      <a:pt x="1173" y="4253"/>
                    </a:lnTo>
                    <a:lnTo>
                      <a:pt x="1198" y="4232"/>
                    </a:lnTo>
                    <a:lnTo>
                      <a:pt x="1225" y="4213"/>
                    </a:lnTo>
                    <a:lnTo>
                      <a:pt x="1254" y="4199"/>
                    </a:lnTo>
                    <a:lnTo>
                      <a:pt x="1285" y="4189"/>
                    </a:lnTo>
                    <a:lnTo>
                      <a:pt x="1317" y="4182"/>
                    </a:lnTo>
                    <a:lnTo>
                      <a:pt x="1350" y="4180"/>
                    </a:lnTo>
                    <a:lnTo>
                      <a:pt x="8650" y="4180"/>
                    </a:lnTo>
                    <a:lnTo>
                      <a:pt x="8683" y="4182"/>
                    </a:lnTo>
                    <a:lnTo>
                      <a:pt x="8715" y="4189"/>
                    </a:lnTo>
                    <a:lnTo>
                      <a:pt x="8746" y="4199"/>
                    </a:lnTo>
                    <a:lnTo>
                      <a:pt x="8775" y="4213"/>
                    </a:lnTo>
                    <a:lnTo>
                      <a:pt x="8802" y="4232"/>
                    </a:lnTo>
                    <a:lnTo>
                      <a:pt x="8827" y="4253"/>
                    </a:lnTo>
                    <a:lnTo>
                      <a:pt x="8848" y="4278"/>
                    </a:lnTo>
                    <a:lnTo>
                      <a:pt x="8867" y="4305"/>
                    </a:lnTo>
                    <a:lnTo>
                      <a:pt x="8881" y="4334"/>
                    </a:lnTo>
                    <a:lnTo>
                      <a:pt x="8891" y="4365"/>
                    </a:lnTo>
                    <a:lnTo>
                      <a:pt x="8898" y="4397"/>
                    </a:lnTo>
                    <a:lnTo>
                      <a:pt x="8900" y="4430"/>
                    </a:lnTo>
                    <a:lnTo>
                      <a:pt x="8898" y="4463"/>
                    </a:lnTo>
                    <a:lnTo>
                      <a:pt x="8891" y="4495"/>
                    </a:lnTo>
                    <a:lnTo>
                      <a:pt x="8881" y="4526"/>
                    </a:lnTo>
                    <a:lnTo>
                      <a:pt x="8867" y="4555"/>
                    </a:lnTo>
                    <a:lnTo>
                      <a:pt x="8848" y="4582"/>
                    </a:lnTo>
                    <a:lnTo>
                      <a:pt x="8827" y="4607"/>
                    </a:lnTo>
                    <a:lnTo>
                      <a:pt x="8802" y="4628"/>
                    </a:lnTo>
                    <a:lnTo>
                      <a:pt x="8775" y="4647"/>
                    </a:lnTo>
                    <a:lnTo>
                      <a:pt x="8746" y="4661"/>
                    </a:lnTo>
                    <a:close/>
                    <a:moveTo>
                      <a:pt x="1423" y="3321"/>
                    </a:moveTo>
                    <a:lnTo>
                      <a:pt x="1449" y="3303"/>
                    </a:lnTo>
                    <a:lnTo>
                      <a:pt x="4871" y="1250"/>
                    </a:lnTo>
                    <a:lnTo>
                      <a:pt x="4901" y="1234"/>
                    </a:lnTo>
                    <a:lnTo>
                      <a:pt x="4933" y="1223"/>
                    </a:lnTo>
                    <a:lnTo>
                      <a:pt x="4966" y="1216"/>
                    </a:lnTo>
                    <a:lnTo>
                      <a:pt x="5000" y="1214"/>
                    </a:lnTo>
                    <a:lnTo>
                      <a:pt x="5034" y="1216"/>
                    </a:lnTo>
                    <a:lnTo>
                      <a:pt x="5067" y="1223"/>
                    </a:lnTo>
                    <a:lnTo>
                      <a:pt x="5099" y="1234"/>
                    </a:lnTo>
                    <a:lnTo>
                      <a:pt x="5129" y="1250"/>
                    </a:lnTo>
                    <a:lnTo>
                      <a:pt x="8551" y="3303"/>
                    </a:lnTo>
                    <a:lnTo>
                      <a:pt x="8577" y="3321"/>
                    </a:lnTo>
                    <a:lnTo>
                      <a:pt x="8601" y="3343"/>
                    </a:lnTo>
                    <a:lnTo>
                      <a:pt x="8622" y="3368"/>
                    </a:lnTo>
                    <a:lnTo>
                      <a:pt x="8640" y="3395"/>
                    </a:lnTo>
                    <a:lnTo>
                      <a:pt x="8654" y="3424"/>
                    </a:lnTo>
                    <a:lnTo>
                      <a:pt x="8664" y="3455"/>
                    </a:lnTo>
                    <a:lnTo>
                      <a:pt x="8670" y="3487"/>
                    </a:lnTo>
                    <a:lnTo>
                      <a:pt x="8672" y="3520"/>
                    </a:lnTo>
                    <a:lnTo>
                      <a:pt x="8670" y="3552"/>
                    </a:lnTo>
                    <a:lnTo>
                      <a:pt x="8663" y="3584"/>
                    </a:lnTo>
                    <a:lnTo>
                      <a:pt x="8652" y="3614"/>
                    </a:lnTo>
                    <a:lnTo>
                      <a:pt x="8638" y="3643"/>
                    </a:lnTo>
                    <a:lnTo>
                      <a:pt x="8619" y="3670"/>
                    </a:lnTo>
                    <a:lnTo>
                      <a:pt x="8598" y="3695"/>
                    </a:lnTo>
                    <a:lnTo>
                      <a:pt x="8573" y="3716"/>
                    </a:lnTo>
                    <a:lnTo>
                      <a:pt x="8546" y="3734"/>
                    </a:lnTo>
                    <a:lnTo>
                      <a:pt x="8517" y="3748"/>
                    </a:lnTo>
                    <a:lnTo>
                      <a:pt x="8486" y="3759"/>
                    </a:lnTo>
                    <a:lnTo>
                      <a:pt x="8454" y="3765"/>
                    </a:lnTo>
                    <a:lnTo>
                      <a:pt x="8422" y="3767"/>
                    </a:lnTo>
                    <a:lnTo>
                      <a:pt x="1578" y="3767"/>
                    </a:lnTo>
                    <a:lnTo>
                      <a:pt x="1546" y="3765"/>
                    </a:lnTo>
                    <a:lnTo>
                      <a:pt x="1514" y="3759"/>
                    </a:lnTo>
                    <a:lnTo>
                      <a:pt x="1483" y="3748"/>
                    </a:lnTo>
                    <a:lnTo>
                      <a:pt x="1454" y="3734"/>
                    </a:lnTo>
                    <a:lnTo>
                      <a:pt x="1427" y="3716"/>
                    </a:lnTo>
                    <a:lnTo>
                      <a:pt x="1402" y="3695"/>
                    </a:lnTo>
                    <a:lnTo>
                      <a:pt x="1381" y="3670"/>
                    </a:lnTo>
                    <a:lnTo>
                      <a:pt x="1362" y="3643"/>
                    </a:lnTo>
                    <a:lnTo>
                      <a:pt x="1348" y="3614"/>
                    </a:lnTo>
                    <a:lnTo>
                      <a:pt x="1337" y="3584"/>
                    </a:lnTo>
                    <a:lnTo>
                      <a:pt x="1330" y="3552"/>
                    </a:lnTo>
                    <a:lnTo>
                      <a:pt x="1328" y="3520"/>
                    </a:lnTo>
                    <a:lnTo>
                      <a:pt x="1330" y="3487"/>
                    </a:lnTo>
                    <a:lnTo>
                      <a:pt x="1336" y="3455"/>
                    </a:lnTo>
                    <a:lnTo>
                      <a:pt x="1346" y="3424"/>
                    </a:lnTo>
                    <a:lnTo>
                      <a:pt x="1360" y="3395"/>
                    </a:lnTo>
                    <a:lnTo>
                      <a:pt x="1378" y="3368"/>
                    </a:lnTo>
                    <a:lnTo>
                      <a:pt x="1399" y="3343"/>
                    </a:lnTo>
                    <a:lnTo>
                      <a:pt x="1423" y="3321"/>
                    </a:lnTo>
                    <a:close/>
                    <a:moveTo>
                      <a:pt x="2481" y="3267"/>
                    </a:moveTo>
                    <a:lnTo>
                      <a:pt x="7519" y="3267"/>
                    </a:lnTo>
                    <a:lnTo>
                      <a:pt x="5000" y="1756"/>
                    </a:lnTo>
                    <a:lnTo>
                      <a:pt x="2481" y="326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6" name="TextBox 125">
            <a:extLst>
              <a:ext uri="{FF2B5EF4-FFF2-40B4-BE49-F238E27FC236}">
                <a16:creationId xmlns:a16="http://schemas.microsoft.com/office/drawing/2014/main" id="{48FC6C8C-FD8C-4C28-A6EC-580B4D141B7E}"/>
              </a:ext>
            </a:extLst>
          </p:cNvPr>
          <p:cNvSpPr txBox="1"/>
          <p:nvPr/>
        </p:nvSpPr>
        <p:spPr>
          <a:xfrm>
            <a:off x="571018" y="1299937"/>
            <a:ext cx="11049735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Experience from 1,000+ franchised stores, on call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F5201B52-BC42-47F6-A04C-3544078EE7A1}"/>
              </a:ext>
            </a:extLst>
          </p:cNvPr>
          <p:cNvSpPr txBox="1"/>
          <p:nvPr/>
        </p:nvSpPr>
        <p:spPr>
          <a:xfrm>
            <a:off x="570789" y="1645559"/>
            <a:ext cx="11049735" cy="27211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None/>
              <a:tabLst>
                <a:tab pos="173038" algn="l"/>
              </a:tabLst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</a:rPr>
              <a:t>Each advisor holds a small option grant and joins a quarterly franchise review.</a:t>
            </a: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4E84E560-2016-4C9B-B970-EB9580C8A0F6}"/>
              </a:ext>
            </a:extLst>
          </p:cNvPr>
          <p:cNvSpPr/>
          <p:nvPr/>
        </p:nvSpPr>
        <p:spPr>
          <a:xfrm rot="5400000">
            <a:off x="2026727" y="4121697"/>
            <a:ext cx="487680" cy="487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</a:rPr>
              <a:t>&gt;</a:t>
            </a:r>
            <a:endParaRPr lang="en-PH" sz="2000" b="1" dirty="0">
              <a:latin typeface="Arial" panose="020B0604020202020204" pitchFamily="34" charset="0"/>
            </a:endParaRPr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A6EB020D-6168-4619-9B1E-E3E1C7199BF2}"/>
              </a:ext>
            </a:extLst>
          </p:cNvPr>
          <p:cNvSpPr/>
          <p:nvPr/>
        </p:nvSpPr>
        <p:spPr>
          <a:xfrm rot="5400000">
            <a:off x="5852160" y="4121697"/>
            <a:ext cx="487680" cy="487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</a:rPr>
              <a:t>&gt;</a:t>
            </a:r>
            <a:endParaRPr lang="en-PH" sz="2000" b="1" dirty="0">
              <a:latin typeface="Arial" panose="020B0604020202020204" pitchFamily="34" charset="0"/>
            </a:endParaRP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402F04E7-213D-47E0-8264-80E9792AD55E}"/>
              </a:ext>
            </a:extLst>
          </p:cNvPr>
          <p:cNvSpPr/>
          <p:nvPr/>
        </p:nvSpPr>
        <p:spPr>
          <a:xfrm rot="5400000">
            <a:off x="9677593" y="4121697"/>
            <a:ext cx="487680" cy="4876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</a:rPr>
              <a:t>&gt;</a:t>
            </a:r>
            <a:endParaRPr lang="en-PH" sz="2000" b="1" dirty="0">
              <a:latin typeface="Arial" panose="020B0604020202020204" pitchFamily="34" charset="0"/>
            </a:endParaRPr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8C25B4C1-1516-4180-B978-D51249D0BC2A}"/>
              </a:ext>
            </a:extLst>
          </p:cNvPr>
          <p:cNvSpPr/>
          <p:nvPr/>
        </p:nvSpPr>
        <p:spPr>
          <a:xfrm>
            <a:off x="628650" y="4951647"/>
            <a:ext cx="10992331" cy="1156032"/>
          </a:xfrm>
          <a:prstGeom prst="roundRect">
            <a:avLst>
              <a:gd name="adj" fmla="val 9474"/>
            </a:avLst>
          </a:prstGeom>
          <a:solidFill>
            <a:schemeClr val="accent1"/>
          </a:solidFill>
          <a:ln w="28917" cap="rnd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799" tIns="69400" rIns="138799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76A71F75-56AE-46B1-829A-5C5A2756DF47}"/>
              </a:ext>
            </a:extLst>
          </p:cNvPr>
          <p:cNvSpPr/>
          <p:nvPr/>
        </p:nvSpPr>
        <p:spPr>
          <a:xfrm>
            <a:off x="628650" y="4890687"/>
            <a:ext cx="10992331" cy="1087818"/>
          </a:xfrm>
          <a:prstGeom prst="roundRect">
            <a:avLst>
              <a:gd name="adj" fmla="val 9474"/>
            </a:avLst>
          </a:prstGeom>
          <a:solidFill>
            <a:srgbClr val="FFFFFF"/>
          </a:solidFill>
          <a:ln w="28917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8799" tIns="69400" rIns="138799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 dirty="0">
              <a:solidFill>
                <a:srgbClr val="FFFFFF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CD9DFFD-F0F3-4E3E-94DB-69CABF939A9F}"/>
              </a:ext>
            </a:extLst>
          </p:cNvPr>
          <p:cNvSpPr/>
          <p:nvPr/>
        </p:nvSpPr>
        <p:spPr>
          <a:xfrm>
            <a:off x="2926079" y="5014786"/>
            <a:ext cx="8354595" cy="8044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9400" tIns="69400" rIns="69400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Two partner banks have pre-approved financing for qualified Verde franchisees, covering up to 60% of build-out cost — a direct pipeline accelerant.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5217C3-7846-464E-B623-4CCD1FDA559C}"/>
              </a:ext>
            </a:extLst>
          </p:cNvPr>
          <p:cNvSpPr/>
          <p:nvPr/>
        </p:nvSpPr>
        <p:spPr>
          <a:xfrm>
            <a:off x="1038882" y="5014786"/>
            <a:ext cx="1750038" cy="8044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9400" tIns="69400" rIns="69400" bIns="694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+mn-cs"/>
              </a:rPr>
              <a:t>40+</a:t>
            </a:r>
          </a:p>
        </p:txBody>
      </p:sp>
    </p:spTree>
    <p:extLst>
      <p:ext uri="{BB962C8B-B14F-4D97-AF65-F5344CB8AC3E}">
        <p14:creationId xmlns:p14="http://schemas.microsoft.com/office/powerpoint/2010/main" val="40607759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073FDAE2-A7CD-4AFF-8DD2-25FFBCA06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Risk Map &amp; Mitigations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F62374-846F-4B08-9C71-91558AFA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48</a:t>
            </a:fld>
            <a:endParaRPr lang="en-PH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5FADAAF3-62B5-450E-A658-562BB7F9F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95579"/>
              </p:ext>
            </p:extLst>
          </p:nvPr>
        </p:nvGraphicFramePr>
        <p:xfrm>
          <a:off x="571016" y="1959743"/>
          <a:ext cx="7230316" cy="3123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332">
                  <a:extLst>
                    <a:ext uri="{9D8B030D-6E8A-4147-A177-3AD203B41FA5}">
                      <a16:colId xmlns:a16="http://schemas.microsoft.com/office/drawing/2014/main" val="2474420651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418545862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062786930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2302806790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19976491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979904338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607118299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1576641682"/>
                    </a:ext>
                  </a:extLst>
                </a:gridCol>
                <a:gridCol w="757873">
                  <a:extLst>
                    <a:ext uri="{9D8B030D-6E8A-4147-A177-3AD203B41FA5}">
                      <a16:colId xmlns:a16="http://schemas.microsoft.com/office/drawing/2014/main" val="483238739"/>
                    </a:ext>
                  </a:extLst>
                </a:gridCol>
              </a:tblGrid>
              <a:tr h="412836">
                <a:tc>
                  <a:txBody>
                    <a:bodyPr/>
                    <a:lstStyle/>
                    <a:p>
                      <a:pPr algn="l"/>
                      <a:r>
                        <a:rPr lang="en-PH" sz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Risk</a:t>
                      </a:r>
                    </a:p>
                  </a:txBody>
                  <a:tcPr marL="0" marR="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 26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 26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 27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 27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 27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 27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 28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 28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5966971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Franchisee default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821817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Supply disruption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694753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Food-safety event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34504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Brand dilution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673434"/>
                  </a:ext>
                </a:extLst>
              </a:tr>
              <a:tr h="542176">
                <a:tc>
                  <a:txBody>
                    <a:bodyPr/>
                    <a:lstStyle/>
                    <a:p>
                      <a:pPr algn="l"/>
                      <a:r>
                        <a:rPr kumimoji="0" lang="en-PH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Site saturation</a:t>
                      </a:r>
                      <a:endParaRPr lang="en-PH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0" marR="72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>
                          <a:lumMod val="25000"/>
                          <a:lumOff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714274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38AC0718-B76C-4E80-97EB-A51768B0D2A0}"/>
              </a:ext>
            </a:extLst>
          </p:cNvPr>
          <p:cNvGrpSpPr/>
          <p:nvPr/>
        </p:nvGrpSpPr>
        <p:grpSpPr>
          <a:xfrm>
            <a:off x="3018869" y="5268660"/>
            <a:ext cx="2366540" cy="246221"/>
            <a:chOff x="5236696" y="60507"/>
            <a:chExt cx="2366540" cy="2462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123F212-8814-419E-AD2A-38EF4E1B39D4}"/>
                </a:ext>
              </a:extLst>
            </p:cNvPr>
            <p:cNvSpPr/>
            <p:nvPr/>
          </p:nvSpPr>
          <p:spPr>
            <a:xfrm>
              <a:off x="5236696" y="87702"/>
              <a:ext cx="191831" cy="191831"/>
            </a:xfrm>
            <a:prstGeom prst="rect">
              <a:avLst/>
            </a:prstGeom>
            <a:solidFill>
              <a:srgbClr val="D0F5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B32BF5-0CF5-473B-9D26-3DE787ACF676}"/>
                </a:ext>
              </a:extLst>
            </p:cNvPr>
            <p:cNvSpPr txBox="1"/>
            <p:nvPr/>
          </p:nvSpPr>
          <p:spPr>
            <a:xfrm>
              <a:off x="5428527" y="60507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Low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3E74338-2603-4B2F-AC47-5C508BA754BE}"/>
                </a:ext>
              </a:extLst>
            </p:cNvPr>
            <p:cNvSpPr/>
            <p:nvPr/>
          </p:nvSpPr>
          <p:spPr>
            <a:xfrm>
              <a:off x="6000084" y="87702"/>
              <a:ext cx="191831" cy="191831"/>
            </a:xfrm>
            <a:prstGeom prst="rect">
              <a:avLst/>
            </a:prstGeom>
            <a:solidFill>
              <a:srgbClr val="FFF5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3D19A2-0844-47CF-8B83-02DFA9BE976D}"/>
                </a:ext>
              </a:extLst>
            </p:cNvPr>
            <p:cNvSpPr txBox="1"/>
            <p:nvPr/>
          </p:nvSpPr>
          <p:spPr>
            <a:xfrm>
              <a:off x="6191915" y="60507"/>
              <a:ext cx="63991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Medium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9F926BA-E29E-45A3-B0E6-EC50CBDCC496}"/>
                </a:ext>
              </a:extLst>
            </p:cNvPr>
            <p:cNvSpPr/>
            <p:nvPr/>
          </p:nvSpPr>
          <p:spPr>
            <a:xfrm>
              <a:off x="6992701" y="87702"/>
              <a:ext cx="191831" cy="191831"/>
            </a:xfrm>
            <a:prstGeom prst="rect">
              <a:avLst/>
            </a:prstGeom>
            <a:solidFill>
              <a:srgbClr val="FF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BDCA37-A731-44C9-B6E1-F3B6F1EC9A02}"/>
                </a:ext>
              </a:extLst>
            </p:cNvPr>
            <p:cNvSpPr txBox="1"/>
            <p:nvPr/>
          </p:nvSpPr>
          <p:spPr>
            <a:xfrm>
              <a:off x="7184532" y="60507"/>
              <a:ext cx="4187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</a:rPr>
                <a:t>High</a:t>
              </a:r>
              <a:endParaRPr lang="en-PH" sz="1000" dirty="0">
                <a:latin typeface="Arial" panose="020B0604020202020204" pitchFamily="34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7E8D5C8-0114-49BF-A049-D6CBF02F45DD}"/>
              </a:ext>
            </a:extLst>
          </p:cNvPr>
          <p:cNvSpPr/>
          <p:nvPr/>
        </p:nvSpPr>
        <p:spPr>
          <a:xfrm>
            <a:off x="571018" y="14052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How we hold risk down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3F680C3-4E70-4B0A-8F4B-9C6474FE3B9C}"/>
              </a:ext>
            </a:extLst>
          </p:cNvPr>
          <p:cNvCxnSpPr>
            <a:cxnSpLocks/>
          </p:cNvCxnSpPr>
          <p:nvPr/>
        </p:nvCxnSpPr>
        <p:spPr>
          <a:xfrm>
            <a:off x="571017" y="1867142"/>
            <a:ext cx="70489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25F8E8E-08D8-445A-A40D-C39445A1E1DB}"/>
              </a:ext>
            </a:extLst>
          </p:cNvPr>
          <p:cNvSpPr txBox="1">
            <a:spLocks/>
          </p:cNvSpPr>
          <p:nvPr/>
        </p:nvSpPr>
        <p:spPr>
          <a:xfrm>
            <a:off x="571016" y="5689941"/>
            <a:ext cx="7064223" cy="369330"/>
          </a:xfrm>
          <a:prstGeom prst="rect">
            <a:avLst/>
          </a:prstGeom>
        </p:spPr>
        <p:txBody>
          <a:bodyPr lIns="0" tIns="0" rIns="0" bIns="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300" dirty="0">
                <a:latin typeface="Arial" panose="020B0604020202020204" pitchFamily="34" charset="0"/>
              </a:rPr>
              <a:t>Residual exposure by quarter, after mitigations. Risk peaks as each new region launches, then normalizes.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C92019A-A960-4C28-AB26-85EE4566D3E0}"/>
              </a:ext>
            </a:extLst>
          </p:cNvPr>
          <p:cNvGrpSpPr/>
          <p:nvPr/>
        </p:nvGrpSpPr>
        <p:grpSpPr>
          <a:xfrm>
            <a:off x="8542115" y="1405210"/>
            <a:ext cx="3252728" cy="461932"/>
            <a:chOff x="8363738" y="1252810"/>
            <a:chExt cx="3431105" cy="4619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51F2065-69DF-45B6-9F5A-73AB753496BA}"/>
                </a:ext>
              </a:extLst>
            </p:cNvPr>
            <p:cNvSpPr/>
            <p:nvPr/>
          </p:nvSpPr>
          <p:spPr>
            <a:xfrm>
              <a:off x="8363738" y="1252810"/>
              <a:ext cx="3431105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r>
                <a:rPr lang="da-DK" sz="2000" dirty="0">
                  <a:solidFill>
                    <a:schemeClr val="accent4"/>
                  </a:solidFill>
                  <a:latin typeface="Arial" panose="020B0604020202020204" pitchFamily="34" charset="0"/>
                </a:rPr>
                <a:t>How we mitigate</a:t>
              </a:r>
              <a:endParaRPr lang="en-US" sz="2000" dirty="0">
                <a:solidFill>
                  <a:schemeClr val="accent4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BBD833-2288-4940-A9E0-A82D02D2B6D4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0" y="1714742"/>
              <a:ext cx="3412603" cy="0"/>
            </a:xfrm>
            <a:prstGeom prst="line">
              <a:avLst/>
            </a:prstGeom>
            <a:ln w="15875" cap="rnd">
              <a:solidFill>
                <a:schemeClr val="bg1"/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B7FE709-4F26-4F4D-8521-41CA95BA6A23}"/>
              </a:ext>
            </a:extLst>
          </p:cNvPr>
          <p:cNvGrpSpPr/>
          <p:nvPr/>
        </p:nvGrpSpPr>
        <p:grpSpPr>
          <a:xfrm>
            <a:off x="8542115" y="2065008"/>
            <a:ext cx="3235188" cy="1160387"/>
            <a:chOff x="8542115" y="2065007"/>
            <a:chExt cx="3235188" cy="130238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A91E52-B9D6-4523-A704-11BC9C0DF580}"/>
                </a:ext>
              </a:extLst>
            </p:cNvPr>
            <p:cNvSpPr txBox="1"/>
            <p:nvPr/>
          </p:nvSpPr>
          <p:spPr>
            <a:xfrm>
              <a:off x="8542115" y="2417433"/>
              <a:ext cx="3235188" cy="949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Capital, character and culture screening plus gated territory release keep weak operators and weak sites out of the system before they can hurt it.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6BDD4F0-4A0D-48CE-BC63-805ECA03D215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418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Vetting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5CCEDD9-2C5B-40B8-8B50-8EAF809AE51A}"/>
              </a:ext>
            </a:extLst>
          </p:cNvPr>
          <p:cNvGrpSpPr/>
          <p:nvPr/>
        </p:nvGrpSpPr>
        <p:grpSpPr>
          <a:xfrm>
            <a:off x="8542115" y="3376738"/>
            <a:ext cx="3235188" cy="1160387"/>
            <a:chOff x="8542115" y="2065007"/>
            <a:chExt cx="3235188" cy="130238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53DD5CE-9BEB-48DD-ADA4-31F87AC77035}"/>
                </a:ext>
              </a:extLst>
            </p:cNvPr>
            <p:cNvSpPr txBox="1"/>
            <p:nvPr/>
          </p:nvSpPr>
          <p:spPr>
            <a:xfrm>
              <a:off x="8542115" y="2417433"/>
              <a:ext cx="3235188" cy="949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A second commissary (Cebu, 2027) and dual-sourced inputs cap single-point supply exposure; food-safety telemetry catches issues in hours.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81EB499-664B-4AF8-A5B7-0A3C5CC899DF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418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Redundancy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663FE77-1E47-4342-9AD9-C7F6263FEEFF}"/>
              </a:ext>
            </a:extLst>
          </p:cNvPr>
          <p:cNvGrpSpPr/>
          <p:nvPr/>
        </p:nvGrpSpPr>
        <p:grpSpPr>
          <a:xfrm>
            <a:off x="8542115" y="4688467"/>
            <a:ext cx="3235188" cy="1160387"/>
            <a:chOff x="8542115" y="2065007"/>
            <a:chExt cx="3235188" cy="130238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7648F77-C42C-49DD-B17D-76B6F6693663}"/>
                </a:ext>
              </a:extLst>
            </p:cNvPr>
            <p:cNvSpPr txBox="1"/>
            <p:nvPr/>
          </p:nvSpPr>
          <p:spPr>
            <a:xfrm>
              <a:off x="8542115" y="2417433"/>
              <a:ext cx="3235188" cy="9499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63525" indent="-171450">
                <a:buFont typeface="Arial" panose="020B0604020202020204" pitchFamily="34" charset="0"/>
                <a:buChar char="•"/>
              </a:pPr>
              <a:r>
                <a:rPr lang="en-PH" sz="1100" dirty="0">
                  <a:solidFill>
                    <a:schemeClr val="bg1"/>
                  </a:solidFill>
                  <a:latin typeface="Arial" panose="020B0604020202020204" pitchFamily="34" charset="0"/>
                </a:rPr>
                <a:t>Cure periods, step-in rights and termination clauses in every agreement protect the brand; the marketing fund is ring-fenced by contract.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E470A1D-988E-46E6-9FDC-492E7A338DBB}"/>
                </a:ext>
              </a:extLst>
            </p:cNvPr>
            <p:cNvSpPr txBox="1"/>
            <p:nvPr/>
          </p:nvSpPr>
          <p:spPr>
            <a:xfrm>
              <a:off x="8542115" y="2065007"/>
              <a:ext cx="3235188" cy="2418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PH" sz="1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Contracts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34394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A3EC0D-F9C7-427E-A485-1FF5F4CE7E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7. The Investment Ask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ADB52B-5EF6-4FFE-936F-B39DB81D9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49</a:t>
            </a:fld>
            <a:endParaRPr lang="en-PH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C72747F-5297-4102-866B-D0E6CFDDF1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941050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97A991-7CB7-4C84-A380-C07AB9F61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pPr/>
              <a:t>5</a:t>
            </a:fld>
            <a:endParaRPr lang="en-PH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F3DA556-0242-489B-93FD-FF4012AEB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5"/>
            <a:ext cx="5174462" cy="960385"/>
          </a:xfrm>
        </p:spPr>
        <p:txBody>
          <a:bodyPr>
            <a:normAutofit fontScale="90000"/>
          </a:bodyPr>
          <a:lstStyle/>
          <a:p>
            <a:r>
              <a:rPr lang="en-PH" dirty="0"/>
              <a:t>Verde Kitchen at a Glance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B7EA00F-C09B-46C7-BE24-45A753DF4DE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6" r="20366"/>
          <a:stretch>
            <a:fillRect/>
          </a:stretch>
        </p:blipFill>
        <p:spPr/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57072EB9-A867-4133-B340-F843BACEEE1C}"/>
              </a:ext>
            </a:extLst>
          </p:cNvPr>
          <p:cNvSpPr txBox="1">
            <a:spLocks/>
          </p:cNvSpPr>
          <p:nvPr/>
        </p:nvSpPr>
        <p:spPr>
          <a:xfrm>
            <a:off x="571169" y="1500103"/>
            <a:ext cx="5174311" cy="431762"/>
          </a:xfrm>
          <a:prstGeom prst="rect">
            <a:avLst/>
          </a:prstGeo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accent4"/>
                </a:solidFill>
                <a:latin typeface="Arial" panose="020B0604020202020204" pitchFamily="34" charset="0"/>
              </a:rPr>
              <a:t>O</a:t>
            </a:r>
            <a:r>
              <a:rPr lang="en-PH" sz="2400" dirty="0">
                <a:solidFill>
                  <a:schemeClr val="accent4"/>
                </a:solidFill>
                <a:latin typeface="Arial" panose="020B0604020202020204" pitchFamily="34" charset="0"/>
              </a:rPr>
              <a:t>ur story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366BC2E-D06F-40A2-A61D-9279A465A88F}"/>
              </a:ext>
            </a:extLst>
          </p:cNvPr>
          <p:cNvSpPr txBox="1">
            <a:spLocks/>
          </p:cNvSpPr>
          <p:nvPr/>
        </p:nvSpPr>
        <p:spPr>
          <a:xfrm>
            <a:off x="571020" y="2106457"/>
            <a:ext cx="5174460" cy="395324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600" dirty="0">
                <a:solidFill>
                  <a:schemeClr val="bg1"/>
                </a:solidFill>
                <a:latin typeface="Arial" panose="020B0604020202020204" pitchFamily="34" charset="0"/>
              </a:rPr>
              <a:t>Founded in 2019, Verde Kitchen serves fresh, made-to-order bowls, wraps and specialty coffee at quick-service prices. From one store in Makati we have grown to 12 high-performing locations across Metro Manila, all built on a standardized kitchen format and a central commissary. </a:t>
            </a:r>
          </a:p>
          <a:p>
            <a:pPr marL="541338" indent="-182563">
              <a:buClr>
                <a:schemeClr val="bg1"/>
              </a:buClr>
            </a:pPr>
            <a:r>
              <a:rPr lang="en-PH" sz="1600" dirty="0">
                <a:solidFill>
                  <a:schemeClr val="bg1"/>
                </a:solidFill>
                <a:latin typeface="Arial" panose="020B0604020202020204" pitchFamily="34" charset="0"/>
              </a:rPr>
              <a:t>Our menu is engineered for speed and margin: 80% of items share a common prep base, enabling 4-minute service times and food costs below 31% of sales.</a:t>
            </a:r>
          </a:p>
          <a:p>
            <a:pPr marL="541338" indent="-182563">
              <a:buClr>
                <a:schemeClr val="bg1"/>
              </a:buClr>
            </a:pPr>
            <a:r>
              <a:rPr lang="en-PH" sz="1600" dirty="0">
                <a:solidFill>
                  <a:schemeClr val="bg1"/>
                </a:solidFill>
                <a:latin typeface="Arial" panose="020B0604020202020204" pitchFamily="34" charset="0"/>
              </a:rPr>
              <a:t>In 2025 we franchised two pilot stores to proven operators; both reached company-store sales levels within five months of opening.</a:t>
            </a:r>
          </a:p>
          <a:p>
            <a:pPr marL="274638" indent="-182563"/>
            <a:endParaRPr lang="en-PH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2156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1CC37-1535-4300-851A-A889AAFA9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The Ask: ₱700M Series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C671A-EE3D-4F94-B147-341B1B3B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50</a:t>
            </a:fld>
            <a:endParaRPr lang="en-PH" dirty="0"/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9471AACF-0787-481A-8340-A5A51AD4C6E1}"/>
              </a:ext>
            </a:extLst>
          </p:cNvPr>
          <p:cNvSpPr/>
          <p:nvPr/>
        </p:nvSpPr>
        <p:spPr>
          <a:xfrm rot="4500000">
            <a:off x="4205055" y="2095996"/>
            <a:ext cx="1599416" cy="1599412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FA0123-7F0F-4686-8A45-0F662C5B938D}"/>
              </a:ext>
            </a:extLst>
          </p:cNvPr>
          <p:cNvSpPr txBox="1"/>
          <p:nvPr/>
        </p:nvSpPr>
        <p:spPr>
          <a:xfrm>
            <a:off x="4387912" y="2592379"/>
            <a:ext cx="1251090" cy="62803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₱700M</a:t>
            </a:r>
            <a:endParaRPr lang="en-PH" sz="4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C9DB04-211E-4288-87DA-EACBBBABCF66}"/>
              </a:ext>
            </a:extLst>
          </p:cNvPr>
          <p:cNvSpPr txBox="1"/>
          <p:nvPr/>
        </p:nvSpPr>
        <p:spPr>
          <a:xfrm>
            <a:off x="6544893" y="2798429"/>
            <a:ext cx="1251090" cy="62803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85000" lnSpcReduction="20000"/>
          </a:bodyPr>
          <a:lstStyle/>
          <a:p>
            <a:pPr algn="ctr"/>
            <a:endParaRPr lang="en-PH" sz="6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BEF552-081E-424A-974A-49ED4DE9CCD9}"/>
              </a:ext>
            </a:extLst>
          </p:cNvPr>
          <p:cNvSpPr txBox="1"/>
          <p:nvPr/>
        </p:nvSpPr>
        <p:spPr>
          <a:xfrm>
            <a:off x="571018" y="1351406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rgbClr val="156740"/>
                </a:solidFill>
                <a:latin typeface="Arial" panose="020B0604020202020204" pitchFamily="34" charset="0"/>
              </a:rPr>
              <a:t>Raise</a:t>
            </a:r>
            <a:endParaRPr lang="en-PH" b="1" dirty="0">
              <a:solidFill>
                <a:srgbClr val="15674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7F5AE-BC5D-4625-B594-EFC7B7F757FC}"/>
              </a:ext>
            </a:extLst>
          </p:cNvPr>
          <p:cNvSpPr txBox="1"/>
          <p:nvPr/>
        </p:nvSpPr>
        <p:spPr>
          <a:xfrm>
            <a:off x="571018" y="1762598"/>
            <a:ext cx="2973247" cy="166386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A single Series A round of ₱700M (≈US$12M) funds the full 2026–2029 plan: flagship stores, the Cebu commissary, the Verde Academy campus, the technology stack and working capital. No further primary capital is required to reach the 2029 targets under the base case.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513E2BC-6D20-4A0D-9028-AB85741466DF}"/>
              </a:ext>
            </a:extLst>
          </p:cNvPr>
          <p:cNvCxnSpPr>
            <a:cxnSpLocks/>
          </p:cNvCxnSpPr>
          <p:nvPr/>
        </p:nvCxnSpPr>
        <p:spPr>
          <a:xfrm>
            <a:off x="3581400" y="2330562"/>
            <a:ext cx="83699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E1FBB39-3429-49C5-AAAA-C604B4EE905B}"/>
              </a:ext>
            </a:extLst>
          </p:cNvPr>
          <p:cNvCxnSpPr>
            <a:cxnSpLocks/>
          </p:cNvCxnSpPr>
          <p:nvPr/>
        </p:nvCxnSpPr>
        <p:spPr>
          <a:xfrm>
            <a:off x="3520440" y="4630483"/>
            <a:ext cx="9828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ardrop 22">
            <a:extLst>
              <a:ext uri="{FF2B5EF4-FFF2-40B4-BE49-F238E27FC236}">
                <a16:creationId xmlns:a16="http://schemas.microsoft.com/office/drawing/2014/main" id="{5FDB60B8-EADA-4F15-B093-512C09EC496F}"/>
              </a:ext>
            </a:extLst>
          </p:cNvPr>
          <p:cNvSpPr/>
          <p:nvPr/>
        </p:nvSpPr>
        <p:spPr>
          <a:xfrm rot="15300000" flipH="1">
            <a:off x="5901098" y="1428671"/>
            <a:ext cx="1785791" cy="178579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26" name="Teardrop 25">
            <a:extLst>
              <a:ext uri="{FF2B5EF4-FFF2-40B4-BE49-F238E27FC236}">
                <a16:creationId xmlns:a16="http://schemas.microsoft.com/office/drawing/2014/main" id="{530E2EB0-1527-469B-B08A-106E305397FD}"/>
              </a:ext>
            </a:extLst>
          </p:cNvPr>
          <p:cNvSpPr/>
          <p:nvPr/>
        </p:nvSpPr>
        <p:spPr>
          <a:xfrm rot="15317620" flipV="1">
            <a:off x="4516192" y="3811003"/>
            <a:ext cx="1785791" cy="178579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28" name="Teardrop 27">
            <a:extLst>
              <a:ext uri="{FF2B5EF4-FFF2-40B4-BE49-F238E27FC236}">
                <a16:creationId xmlns:a16="http://schemas.microsoft.com/office/drawing/2014/main" id="{CA29CEB6-FAF1-42AE-B163-ACE8A71D87F9}"/>
              </a:ext>
            </a:extLst>
          </p:cNvPr>
          <p:cNvSpPr/>
          <p:nvPr/>
        </p:nvSpPr>
        <p:spPr>
          <a:xfrm rot="4517620" flipH="1" flipV="1">
            <a:off x="6378255" y="3345066"/>
            <a:ext cx="1599412" cy="1599412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PH" sz="1600" dirty="0">
              <a:latin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E145DE-DFE3-4486-B48F-DECE9FFC5D57}"/>
              </a:ext>
            </a:extLst>
          </p:cNvPr>
          <p:cNvSpPr txBox="1"/>
          <p:nvPr/>
        </p:nvSpPr>
        <p:spPr>
          <a:xfrm>
            <a:off x="6166669" y="2054133"/>
            <a:ext cx="1251090" cy="62803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 fontScale="77500" lnSpcReduction="20000"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₱336M</a:t>
            </a:r>
            <a:endParaRPr lang="en-PH" sz="4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383BA1-7F33-4628-BC57-25705B325618}"/>
              </a:ext>
            </a:extLst>
          </p:cNvPr>
          <p:cNvSpPr txBox="1"/>
          <p:nvPr/>
        </p:nvSpPr>
        <p:spPr>
          <a:xfrm>
            <a:off x="6564175" y="3830753"/>
            <a:ext cx="1251090" cy="62803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3.2x</a:t>
            </a:r>
            <a:endParaRPr lang="en-PH" sz="4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24C828-7575-4C93-9D98-37FEA9E979CA}"/>
              </a:ext>
            </a:extLst>
          </p:cNvPr>
          <p:cNvSpPr txBox="1"/>
          <p:nvPr/>
        </p:nvSpPr>
        <p:spPr>
          <a:xfrm>
            <a:off x="4808498" y="4313182"/>
            <a:ext cx="1251090" cy="62803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185</a:t>
            </a:r>
            <a:endParaRPr lang="en-PH" sz="4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7935CE6-D13F-499A-93A3-A75C8C6121BD}"/>
              </a:ext>
            </a:extLst>
          </p:cNvPr>
          <p:cNvCxnSpPr>
            <a:cxnSpLocks/>
          </p:cNvCxnSpPr>
          <p:nvPr/>
        </p:nvCxnSpPr>
        <p:spPr>
          <a:xfrm flipH="1">
            <a:off x="7666806" y="2193402"/>
            <a:ext cx="94379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7EE899B-B7CC-479C-A216-BC2D675B8652}"/>
              </a:ext>
            </a:extLst>
          </p:cNvPr>
          <p:cNvSpPr txBox="1"/>
          <p:nvPr/>
        </p:nvSpPr>
        <p:spPr>
          <a:xfrm>
            <a:off x="571018" y="3563477"/>
            <a:ext cx="2824764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rgbClr val="0E442A"/>
                </a:solidFill>
                <a:latin typeface="Arial" panose="020B0604020202020204" pitchFamily="34" charset="0"/>
              </a:rPr>
              <a:t>Units</a:t>
            </a:r>
            <a:endParaRPr lang="en-PH" b="1" dirty="0">
              <a:solidFill>
                <a:srgbClr val="0E442A"/>
              </a:solidFill>
              <a:latin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A320B52-B540-42EC-9227-D1DD59AF842A}"/>
              </a:ext>
            </a:extLst>
          </p:cNvPr>
          <p:cNvSpPr txBox="1"/>
          <p:nvPr/>
        </p:nvSpPr>
        <p:spPr>
          <a:xfrm>
            <a:off x="571018" y="3974669"/>
            <a:ext cx="2973247" cy="166386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Proceeds carry the system from 12 stores today to 185 units across nine regional clusters by 2029, with franchisees funding roughly 70% of new-store capex from 2027 onward — every peso raised is leveraged nearly three times by partner capital.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6E1D53-4655-47CD-86CB-D62B86BA8CCA}"/>
              </a:ext>
            </a:extLst>
          </p:cNvPr>
          <p:cNvSpPr txBox="1"/>
          <p:nvPr/>
        </p:nvSpPr>
        <p:spPr>
          <a:xfrm>
            <a:off x="8647736" y="1351406"/>
            <a:ext cx="2973246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rgbClr val="092E1C"/>
                </a:solidFill>
                <a:latin typeface="Arial" panose="020B0604020202020204" pitchFamily="34" charset="0"/>
              </a:rPr>
              <a:t>EBITDA</a:t>
            </a:r>
            <a:endParaRPr lang="en-PH" b="1" dirty="0">
              <a:solidFill>
                <a:srgbClr val="092E1C"/>
              </a:solidFill>
              <a:latin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EE8D95A-81E6-49CC-809A-4A5045A619BC}"/>
              </a:ext>
            </a:extLst>
          </p:cNvPr>
          <p:cNvSpPr txBox="1"/>
          <p:nvPr/>
        </p:nvSpPr>
        <p:spPr>
          <a:xfrm>
            <a:off x="8647735" y="1762598"/>
            <a:ext cx="2973247" cy="166386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The plan reaches ₱336M of company EBITDA at a 28% margin in 2029, with ~40% of revenue coming from recurring royalty and fee streams. The business is designed to be self-funding from 2028, with franchise fees recycling into support capacity.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A38831B-5DA6-49DE-8E9E-B9F17B1E50F7}"/>
              </a:ext>
            </a:extLst>
          </p:cNvPr>
          <p:cNvSpPr txBox="1"/>
          <p:nvPr/>
        </p:nvSpPr>
        <p:spPr>
          <a:xfrm>
            <a:off x="8647736" y="3563477"/>
            <a:ext cx="2973246" cy="3412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en-US" b="1" dirty="0">
                <a:solidFill>
                  <a:srgbClr val="E4EB84"/>
                </a:solidFill>
                <a:latin typeface="Arial" panose="020B0604020202020204" pitchFamily="34" charset="0"/>
              </a:rPr>
              <a:t>Returns</a:t>
            </a:r>
            <a:endParaRPr lang="en-PH" b="1" dirty="0">
              <a:solidFill>
                <a:srgbClr val="E4EB84"/>
              </a:solidFill>
              <a:latin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E157E07-2368-4F18-8A78-79AC599E32A0}"/>
              </a:ext>
            </a:extLst>
          </p:cNvPr>
          <p:cNvSpPr txBox="1"/>
          <p:nvPr/>
        </p:nvSpPr>
        <p:spPr>
          <a:xfrm>
            <a:off x="8647735" y="3974669"/>
            <a:ext cx="2973247" cy="166386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300" dirty="0">
                <a:latin typeface="Arial" panose="020B0604020202020204" pitchFamily="34" charset="0"/>
              </a:rPr>
              <a:t>At conservative regional franchise multiples, the base case supports a 3.2x gross return by 2030 via strategic sale, with an IPO-readiness track as the alternative path. Downside case still returns capital with the company profitable and 140 units open.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73571EC-3F0F-44FD-B366-EDDA5604E4F5}"/>
              </a:ext>
            </a:extLst>
          </p:cNvPr>
          <p:cNvCxnSpPr>
            <a:cxnSpLocks/>
          </p:cNvCxnSpPr>
          <p:nvPr/>
        </p:nvCxnSpPr>
        <p:spPr>
          <a:xfrm flipH="1">
            <a:off x="7970520" y="4083162"/>
            <a:ext cx="64008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67791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5546A-BA7F-4AB8-8D66-00A418E57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Terms</a:t>
            </a:r>
            <a:endParaRPr lang="en-PH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7A5DAC-0DC3-4262-AB02-628D3AF30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51</a:t>
            </a:fld>
            <a:endParaRPr lang="en-PH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252B6AE-81BC-48B9-9277-69BF55B66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552487"/>
              </p:ext>
            </p:extLst>
          </p:nvPr>
        </p:nvGraphicFramePr>
        <p:xfrm>
          <a:off x="571016" y="2348427"/>
          <a:ext cx="7064223" cy="2879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824">
                  <a:extLst>
                    <a:ext uri="{9D8B030D-6E8A-4147-A177-3AD203B41FA5}">
                      <a16:colId xmlns:a16="http://schemas.microsoft.com/office/drawing/2014/main" val="1653692601"/>
                    </a:ext>
                  </a:extLst>
                </a:gridCol>
                <a:gridCol w="1202988">
                  <a:extLst>
                    <a:ext uri="{9D8B030D-6E8A-4147-A177-3AD203B41FA5}">
                      <a16:colId xmlns:a16="http://schemas.microsoft.com/office/drawing/2014/main" val="4286692527"/>
                    </a:ext>
                  </a:extLst>
                </a:gridCol>
                <a:gridCol w="1202988">
                  <a:extLst>
                    <a:ext uri="{9D8B030D-6E8A-4147-A177-3AD203B41FA5}">
                      <a16:colId xmlns:a16="http://schemas.microsoft.com/office/drawing/2014/main" val="4008171560"/>
                    </a:ext>
                  </a:extLst>
                </a:gridCol>
                <a:gridCol w="3247423">
                  <a:extLst>
                    <a:ext uri="{9D8B030D-6E8A-4147-A177-3AD203B41FA5}">
                      <a16:colId xmlns:a16="http://schemas.microsoft.com/office/drawing/2014/main" val="335469658"/>
                    </a:ext>
                  </a:extLst>
                </a:gridCol>
              </a:tblGrid>
              <a:tr h="1906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rPr>
                        <a:t>Term</a:t>
                      </a:r>
                    </a:p>
                  </a:txBody>
                  <a:tcPr marL="0" marR="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Detail</a:t>
                      </a:r>
                    </a:p>
                  </a:txBody>
                  <a:tcPr marL="0" marR="0" anchor="b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marL="0" marR="0" anchor="b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Trebuchet MS" panose="020B0703020202090204" pitchFamily="34" charset="0"/>
                        <a:buChar char="​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Notes</a:t>
                      </a:r>
                    </a:p>
                  </a:txBody>
                  <a:tcPr marL="0" marR="0" anchor="b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7114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Instrument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Series A preferred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Open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1x non-participating preference; standard PH VC documentation.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147210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Size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₱700M (≈US$12M)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Open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Single tranche; ₱250M soft-circled from existing shareholders.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241667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Valuation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₱2.1B pre-money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Guide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Set against royalty-stream comparables, not store-count multiples.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6966761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Board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 investor seat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Offered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Five-member board: two founders, one investor, two independents.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0557147"/>
                  </a:ext>
                </a:extLst>
              </a:tr>
              <a:tr h="514867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Reporting</a:t>
                      </a:r>
                      <a:endParaRPr lang="en-PH" sz="1800" b="1" dirty="0">
                        <a:latin typeface="Arial" panose="020B0604020202020204" pitchFamily="34" charset="0"/>
                      </a:endParaRPr>
                    </a:p>
                  </a:txBody>
                  <a:tcPr marL="0" marR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Monthly pack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Standard</a:t>
                      </a:r>
                      <a:endParaRPr lang="en-PH" sz="1600" dirty="0">
                        <a:latin typeface="Arial" panose="020B0604020202020204" pitchFamily="34" charset="0"/>
                      </a:endParaRP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1" indent="-1397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8B974"/>
                        </a:buClr>
                        <a:buSzPct val="100000"/>
                        <a:buFont typeface="Trebuchet MS" panose="020B070302020209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Unit-level KPIs, franchise health metrics and covenant tracking.</a:t>
                      </a:r>
                    </a:p>
                  </a:txBody>
                  <a:tcPr marL="72000" marR="720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518185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D9B78E7-659A-4E85-B164-BD2FD02C9D34}"/>
              </a:ext>
            </a:extLst>
          </p:cNvPr>
          <p:cNvSpPr/>
          <p:nvPr/>
        </p:nvSpPr>
        <p:spPr>
          <a:xfrm>
            <a:off x="571018" y="1252810"/>
            <a:ext cx="7064221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000" dirty="0">
                <a:solidFill>
                  <a:schemeClr val="accent1"/>
                </a:solidFill>
                <a:latin typeface="Arial" panose="020B0604020202020204" pitchFamily="34" charset="0"/>
              </a:rPr>
              <a:t>Why now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BBEDCD-DDC2-4BAF-8916-BB2061E3CBF5}"/>
              </a:ext>
            </a:extLst>
          </p:cNvPr>
          <p:cNvCxnSpPr>
            <a:cxnSpLocks/>
          </p:cNvCxnSpPr>
          <p:nvPr/>
        </p:nvCxnSpPr>
        <p:spPr>
          <a:xfrm>
            <a:off x="571017" y="1714742"/>
            <a:ext cx="7048983" cy="0"/>
          </a:xfrm>
          <a:prstGeom prst="line">
            <a:avLst/>
          </a:prstGeom>
          <a:ln w="15875" cap="rnd">
            <a:solidFill>
              <a:schemeClr val="accent1"/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9238179E-0096-4C43-AAA7-E022B71A11BF}"/>
              </a:ext>
            </a:extLst>
          </p:cNvPr>
          <p:cNvSpPr txBox="1">
            <a:spLocks/>
          </p:cNvSpPr>
          <p:nvPr/>
        </p:nvSpPr>
        <p:spPr>
          <a:xfrm>
            <a:off x="571016" y="1830040"/>
            <a:ext cx="7064223" cy="369330"/>
          </a:xfrm>
          <a:prstGeom prst="rect">
            <a:avLst/>
          </a:prstGeom>
        </p:spPr>
        <p:txBody>
          <a:bodyPr lIns="0" tIns="0" rIns="0" bIns="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PH" sz="1300" dirty="0">
                <a:latin typeface="Arial" panose="020B0604020202020204" pitchFamily="34" charset="0"/>
              </a:rPr>
              <a:t>The franchise model is validated, the pipeline is full, and the category-leadership window is open but not indefinite.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2CD28A-238B-471E-BA58-3D59DA108449}"/>
              </a:ext>
            </a:extLst>
          </p:cNvPr>
          <p:cNvSpPr txBox="1"/>
          <p:nvPr/>
        </p:nvSpPr>
        <p:spPr>
          <a:xfrm>
            <a:off x="8542115" y="1974853"/>
            <a:ext cx="3252727" cy="36163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1936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Two pilot franchises are outperforming company averages — the riskiest assumption is already retired.</a:t>
            </a:r>
          </a:p>
          <a:p>
            <a:pPr marL="285750" indent="-1936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1,200 annual leads against 30 planned openings means growth is selection-constrained, not demand-constrained.</a:t>
            </a:r>
          </a:p>
          <a:p>
            <a:pPr marL="285750" indent="-1936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Capital deployed now locks prime corridor sites before competing concepts professionalize.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C0E9469-0DAE-42F4-AB04-4A1024538E88}"/>
              </a:ext>
            </a:extLst>
          </p:cNvPr>
          <p:cNvGrpSpPr/>
          <p:nvPr/>
        </p:nvGrpSpPr>
        <p:grpSpPr>
          <a:xfrm>
            <a:off x="8542115" y="1252810"/>
            <a:ext cx="3252728" cy="461932"/>
            <a:chOff x="8363738" y="1252810"/>
            <a:chExt cx="3431105" cy="46193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A96120-0705-4A34-AEA2-0B2FD1849F57}"/>
                </a:ext>
              </a:extLst>
            </p:cNvPr>
            <p:cNvSpPr/>
            <p:nvPr/>
          </p:nvSpPr>
          <p:spPr>
            <a:xfrm>
              <a:off x="8363738" y="1252810"/>
              <a:ext cx="3431105" cy="369332"/>
            </a:xfrm>
            <a:prstGeom prst="rect">
              <a:avLst/>
            </a:prstGeom>
          </p:spPr>
          <p:txBody>
            <a:bodyPr vert="horz" wrap="square" lIns="0" tIns="0" rIns="0" bIns="0" anchor="b" anchorCtr="0">
              <a:noAutofit/>
            </a:bodyPr>
            <a:lstStyle/>
            <a:p>
              <a:r>
                <a:rPr lang="da-DK" sz="2000" dirty="0">
                  <a:solidFill>
                    <a:schemeClr val="accent4"/>
                  </a:solidFill>
                  <a:latin typeface="Arial" panose="020B0604020202020204" pitchFamily="34" charset="0"/>
                </a:rPr>
                <a:t>Insight</a:t>
              </a:r>
              <a:endParaRPr lang="en-US" sz="2000" dirty="0">
                <a:solidFill>
                  <a:schemeClr val="accent4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F4D206C-4BAE-4FD1-839E-4075836EBDD3}"/>
                </a:ext>
              </a:extLst>
            </p:cNvPr>
            <p:cNvCxnSpPr>
              <a:cxnSpLocks/>
            </p:cNvCxnSpPr>
            <p:nvPr/>
          </p:nvCxnSpPr>
          <p:spPr>
            <a:xfrm>
              <a:off x="8382000" y="1714742"/>
              <a:ext cx="3412603" cy="0"/>
            </a:xfrm>
            <a:prstGeom prst="line">
              <a:avLst/>
            </a:prstGeom>
            <a:ln w="15875" cap="rnd">
              <a:solidFill>
                <a:schemeClr val="bg1"/>
              </a:solidFill>
              <a:prstDash val="sysDot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56629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46871-2A6A-4277-8F2C-B6438868E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Milestones to Liquidity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95B5D1-F55B-4CF2-838C-C867C9140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52</a:t>
            </a:fld>
            <a:endParaRPr lang="en-PH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4510D0-F8DA-4087-B68F-490DE538F0E9}"/>
              </a:ext>
            </a:extLst>
          </p:cNvPr>
          <p:cNvSpPr/>
          <p:nvPr/>
        </p:nvSpPr>
        <p:spPr>
          <a:xfrm>
            <a:off x="0" y="3567246"/>
            <a:ext cx="12192000" cy="887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E9637F06-1272-4B7B-ABF2-B08A9B262159}"/>
              </a:ext>
            </a:extLst>
          </p:cNvPr>
          <p:cNvSpPr/>
          <p:nvPr/>
        </p:nvSpPr>
        <p:spPr>
          <a:xfrm rot="8100000">
            <a:off x="1215454" y="1968730"/>
            <a:ext cx="1143138" cy="1143136"/>
          </a:xfrm>
          <a:prstGeom prst="teardrop">
            <a:avLst/>
          </a:prstGeom>
          <a:solidFill>
            <a:schemeClr val="accent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sym typeface="+mn-lt"/>
            </a:endParaRPr>
          </a:p>
        </p:txBody>
      </p:sp>
      <p:sp>
        <p:nvSpPr>
          <p:cNvPr id="8" name="Freeform 94">
            <a:extLst>
              <a:ext uri="{FF2B5EF4-FFF2-40B4-BE49-F238E27FC236}">
                <a16:creationId xmlns:a16="http://schemas.microsoft.com/office/drawing/2014/main" id="{7ADF1D46-1F84-4483-A76B-CE17108A3C07}"/>
              </a:ext>
            </a:extLst>
          </p:cNvPr>
          <p:cNvSpPr/>
          <p:nvPr/>
        </p:nvSpPr>
        <p:spPr>
          <a:xfrm rot="8100000">
            <a:off x="1272630" y="2106759"/>
            <a:ext cx="1143138" cy="981424"/>
          </a:xfrm>
          <a:custGeom>
            <a:avLst/>
            <a:gdLst>
              <a:gd name="connsiteX0" fmla="*/ 158030 w 1079096"/>
              <a:gd name="connsiteY0" fmla="*/ 921066 h 926442"/>
              <a:gd name="connsiteX1" fmla="*/ 0 w 1079096"/>
              <a:gd name="connsiteY1" fmla="*/ 539548 h 926442"/>
              <a:gd name="connsiteX2" fmla="*/ 539548 w 1079096"/>
              <a:gd name="connsiteY2" fmla="*/ 0 h 926442"/>
              <a:gd name="connsiteX3" fmla="*/ 1079096 w 1079096"/>
              <a:gd name="connsiteY3" fmla="*/ 0 h 926442"/>
              <a:gd name="connsiteX4" fmla="*/ 1079096 w 1079096"/>
              <a:gd name="connsiteY4" fmla="*/ 11892 h 926442"/>
              <a:gd name="connsiteX5" fmla="*/ 164546 w 1079096"/>
              <a:gd name="connsiteY5" fmla="*/ 926442 h 92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9096" h="926442">
                <a:moveTo>
                  <a:pt x="158030" y="921066"/>
                </a:moveTo>
                <a:cubicBezTo>
                  <a:pt x="60391" y="823427"/>
                  <a:pt x="0" y="688540"/>
                  <a:pt x="0" y="539548"/>
                </a:cubicBezTo>
                <a:cubicBezTo>
                  <a:pt x="0" y="241564"/>
                  <a:pt x="241564" y="0"/>
                  <a:pt x="539548" y="0"/>
                </a:cubicBezTo>
                <a:lnTo>
                  <a:pt x="1079096" y="0"/>
                </a:lnTo>
                <a:lnTo>
                  <a:pt x="1079096" y="11892"/>
                </a:lnTo>
                <a:lnTo>
                  <a:pt x="164546" y="926442"/>
                </a:lnTo>
                <a:close/>
              </a:path>
            </a:pathLst>
          </a:custGeom>
          <a:solidFill>
            <a:schemeClr val="accent2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sym typeface="+mn-lt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B48005C-E8A6-4297-93F8-B6FB93DFBDDF}"/>
              </a:ext>
            </a:extLst>
          </p:cNvPr>
          <p:cNvSpPr/>
          <p:nvPr/>
        </p:nvSpPr>
        <p:spPr>
          <a:xfrm>
            <a:off x="1313633" y="2066905"/>
            <a:ext cx="946772" cy="946772"/>
          </a:xfrm>
          <a:prstGeom prst="ellipse">
            <a:avLst/>
          </a:prstGeom>
          <a:solidFill>
            <a:schemeClr val="bg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rnd" cmpd="sng" algn="ctr">
                <a:solidFill>
                  <a:srgbClr val="005B4F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sym typeface="+mn-lt"/>
            </a:endParaRPr>
          </a:p>
        </p:txBody>
      </p:sp>
      <p:sp>
        <p:nvSpPr>
          <p:cNvPr id="19" name="AutoShape 15">
            <a:extLst>
              <a:ext uri="{FF2B5EF4-FFF2-40B4-BE49-F238E27FC236}">
                <a16:creationId xmlns:a16="http://schemas.microsoft.com/office/drawing/2014/main" id="{AD313568-FFB0-4FFA-ADFB-0517FA8BCBA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399553" y="2153199"/>
            <a:ext cx="774932" cy="77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8D98B1-778E-4FCC-985B-825B81AC6AA5}"/>
              </a:ext>
            </a:extLst>
          </p:cNvPr>
          <p:cNvGrpSpPr/>
          <p:nvPr/>
        </p:nvGrpSpPr>
        <p:grpSpPr>
          <a:xfrm>
            <a:off x="1654989" y="3504930"/>
            <a:ext cx="264060" cy="264058"/>
            <a:chOff x="1897688" y="2263380"/>
            <a:chExt cx="181330" cy="181329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5E96A36-E7E9-4043-86FB-F5CF13DA53D8}"/>
                </a:ext>
              </a:extLst>
            </p:cNvPr>
            <p:cNvSpPr/>
            <p:nvPr/>
          </p:nvSpPr>
          <p:spPr>
            <a:xfrm>
              <a:off x="1897688" y="2263380"/>
              <a:ext cx="181330" cy="181329"/>
            </a:xfrm>
            <a:prstGeom prst="ellipse">
              <a:avLst/>
            </a:prstGeom>
            <a:solidFill>
              <a:srgbClr val="FFFFFF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F28E70C-E79D-4813-9767-08FE6758E8F1}"/>
                </a:ext>
              </a:extLst>
            </p:cNvPr>
            <p:cNvSpPr/>
            <p:nvPr/>
          </p:nvSpPr>
          <p:spPr>
            <a:xfrm>
              <a:off x="1938464" y="2304154"/>
              <a:ext cx="99778" cy="99778"/>
            </a:xfrm>
            <a:prstGeom prst="ellipse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7" name="Graphic 34"/>
          <p:cNvGrpSpPr/>
          <p:nvPr/>
        </p:nvGrpSpPr>
        <p:grpSpPr>
          <a:xfrm>
            <a:off x="1413376" y="2166649"/>
            <a:ext cx="747285" cy="747285"/>
            <a:chOff x="6359457" y="2660110"/>
            <a:chExt cx="633600" cy="633600"/>
          </a:xfrm>
        </p:grpSpPr>
        <p:sp>
          <p:nvSpPr>
            <p:cNvPr id="78" name="Accent"/>
            <p:cNvSpPr/>
            <p:nvPr/>
          </p:nvSpPr>
          <p:spPr>
            <a:xfrm>
              <a:off x="6359457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352" y="6694"/>
                  </a:moveTo>
                  <a:lnTo>
                    <a:pt x="4322" y="6667"/>
                  </a:lnTo>
                  <a:lnTo>
                    <a:pt x="3275" y="5619"/>
                  </a:lnTo>
                  <a:lnTo>
                    <a:pt x="3249" y="5590"/>
                  </a:lnTo>
                  <a:lnTo>
                    <a:pt x="3227" y="5557"/>
                  </a:lnTo>
                  <a:lnTo>
                    <a:pt x="3210" y="5522"/>
                  </a:lnTo>
                  <a:lnTo>
                    <a:pt x="3197" y="5485"/>
                  </a:lnTo>
                  <a:lnTo>
                    <a:pt x="3190" y="5446"/>
                  </a:lnTo>
                  <a:lnTo>
                    <a:pt x="3187" y="5407"/>
                  </a:lnTo>
                  <a:lnTo>
                    <a:pt x="3190" y="5368"/>
                  </a:lnTo>
                  <a:lnTo>
                    <a:pt x="3197" y="5329"/>
                  </a:lnTo>
                  <a:lnTo>
                    <a:pt x="3210" y="5292"/>
                  </a:lnTo>
                  <a:lnTo>
                    <a:pt x="3227" y="5257"/>
                  </a:lnTo>
                  <a:lnTo>
                    <a:pt x="3249" y="5224"/>
                  </a:lnTo>
                  <a:lnTo>
                    <a:pt x="3275" y="5195"/>
                  </a:lnTo>
                  <a:lnTo>
                    <a:pt x="3304" y="5169"/>
                  </a:lnTo>
                  <a:lnTo>
                    <a:pt x="3337" y="5147"/>
                  </a:lnTo>
                  <a:lnTo>
                    <a:pt x="3372" y="5130"/>
                  </a:lnTo>
                  <a:lnTo>
                    <a:pt x="3409" y="5117"/>
                  </a:lnTo>
                  <a:lnTo>
                    <a:pt x="3448" y="5110"/>
                  </a:lnTo>
                  <a:lnTo>
                    <a:pt x="3487" y="5107"/>
                  </a:lnTo>
                  <a:lnTo>
                    <a:pt x="3526" y="5110"/>
                  </a:lnTo>
                  <a:lnTo>
                    <a:pt x="3565" y="5117"/>
                  </a:lnTo>
                  <a:lnTo>
                    <a:pt x="3602" y="5130"/>
                  </a:lnTo>
                  <a:lnTo>
                    <a:pt x="3637" y="5147"/>
                  </a:lnTo>
                  <a:lnTo>
                    <a:pt x="3670" y="5169"/>
                  </a:lnTo>
                  <a:lnTo>
                    <a:pt x="3699" y="5195"/>
                  </a:lnTo>
                  <a:lnTo>
                    <a:pt x="4522" y="6019"/>
                  </a:lnTo>
                  <a:lnTo>
                    <a:pt x="6289" y="4043"/>
                  </a:lnTo>
                  <a:lnTo>
                    <a:pt x="6317" y="4015"/>
                  </a:lnTo>
                  <a:lnTo>
                    <a:pt x="6349" y="3992"/>
                  </a:lnTo>
                  <a:lnTo>
                    <a:pt x="6383" y="3973"/>
                  </a:lnTo>
                  <a:lnTo>
                    <a:pt x="6419" y="3958"/>
                  </a:lnTo>
                  <a:lnTo>
                    <a:pt x="6457" y="3948"/>
                  </a:lnTo>
                  <a:lnTo>
                    <a:pt x="6496" y="3943"/>
                  </a:lnTo>
                  <a:lnTo>
                    <a:pt x="6536" y="3944"/>
                  </a:lnTo>
                  <a:lnTo>
                    <a:pt x="6574" y="3949"/>
                  </a:lnTo>
                  <a:lnTo>
                    <a:pt x="6612" y="3960"/>
                  </a:lnTo>
                  <a:lnTo>
                    <a:pt x="6648" y="3975"/>
                  </a:lnTo>
                  <a:lnTo>
                    <a:pt x="6682" y="3995"/>
                  </a:lnTo>
                  <a:lnTo>
                    <a:pt x="6713" y="4019"/>
                  </a:lnTo>
                  <a:lnTo>
                    <a:pt x="6741" y="4047"/>
                  </a:lnTo>
                  <a:lnTo>
                    <a:pt x="6764" y="4079"/>
                  </a:lnTo>
                  <a:lnTo>
                    <a:pt x="6783" y="4113"/>
                  </a:lnTo>
                  <a:lnTo>
                    <a:pt x="6798" y="4149"/>
                  </a:lnTo>
                  <a:lnTo>
                    <a:pt x="6808" y="4187"/>
                  </a:lnTo>
                  <a:lnTo>
                    <a:pt x="6813" y="4226"/>
                  </a:lnTo>
                  <a:lnTo>
                    <a:pt x="6812" y="4266"/>
                  </a:lnTo>
                  <a:lnTo>
                    <a:pt x="6807" y="4304"/>
                  </a:lnTo>
                  <a:lnTo>
                    <a:pt x="6796" y="4342"/>
                  </a:lnTo>
                  <a:lnTo>
                    <a:pt x="6781" y="4378"/>
                  </a:lnTo>
                  <a:lnTo>
                    <a:pt x="6761" y="4412"/>
                  </a:lnTo>
                  <a:lnTo>
                    <a:pt x="6737" y="4443"/>
                  </a:lnTo>
                  <a:lnTo>
                    <a:pt x="4758" y="6655"/>
                  </a:lnTo>
                  <a:lnTo>
                    <a:pt x="4728" y="6683"/>
                  </a:lnTo>
                  <a:lnTo>
                    <a:pt x="4696" y="6708"/>
                  </a:lnTo>
                  <a:lnTo>
                    <a:pt x="4660" y="6727"/>
                  </a:lnTo>
                  <a:lnTo>
                    <a:pt x="4622" y="6742"/>
                  </a:lnTo>
                  <a:lnTo>
                    <a:pt x="4583" y="6751"/>
                  </a:lnTo>
                  <a:lnTo>
                    <a:pt x="4542" y="6755"/>
                  </a:lnTo>
                  <a:lnTo>
                    <a:pt x="4502" y="6753"/>
                  </a:lnTo>
                  <a:lnTo>
                    <a:pt x="4462" y="6746"/>
                  </a:lnTo>
                  <a:lnTo>
                    <a:pt x="4423" y="6734"/>
                  </a:lnTo>
                  <a:lnTo>
                    <a:pt x="4386" y="6716"/>
                  </a:lnTo>
                  <a:lnTo>
                    <a:pt x="4352" y="6694"/>
                  </a:lnTo>
                  <a:close/>
                  <a:moveTo>
                    <a:pt x="3939" y="1100"/>
                  </a:moveTo>
                  <a:lnTo>
                    <a:pt x="3952" y="1100"/>
                  </a:lnTo>
                  <a:lnTo>
                    <a:pt x="6048" y="1100"/>
                  </a:lnTo>
                  <a:lnTo>
                    <a:pt x="6061" y="1100"/>
                  </a:lnTo>
                  <a:lnTo>
                    <a:pt x="6074" y="1101"/>
                  </a:lnTo>
                  <a:lnTo>
                    <a:pt x="6087" y="1102"/>
                  </a:lnTo>
                  <a:lnTo>
                    <a:pt x="6100" y="1104"/>
                  </a:lnTo>
                  <a:lnTo>
                    <a:pt x="6113" y="1106"/>
                  </a:lnTo>
                  <a:lnTo>
                    <a:pt x="6125" y="1109"/>
                  </a:lnTo>
                  <a:lnTo>
                    <a:pt x="6138" y="1112"/>
                  </a:lnTo>
                  <a:lnTo>
                    <a:pt x="6150" y="1115"/>
                  </a:lnTo>
                  <a:lnTo>
                    <a:pt x="6163" y="1120"/>
                  </a:lnTo>
                  <a:lnTo>
                    <a:pt x="6175" y="1124"/>
                  </a:lnTo>
                  <a:lnTo>
                    <a:pt x="6187" y="1129"/>
                  </a:lnTo>
                  <a:lnTo>
                    <a:pt x="6199" y="1135"/>
                  </a:lnTo>
                  <a:lnTo>
                    <a:pt x="6211" y="1141"/>
                  </a:lnTo>
                  <a:lnTo>
                    <a:pt x="6222" y="1147"/>
                  </a:lnTo>
                  <a:lnTo>
                    <a:pt x="6233" y="1154"/>
                  </a:lnTo>
                  <a:lnTo>
                    <a:pt x="6244" y="1161"/>
                  </a:lnTo>
                  <a:lnTo>
                    <a:pt x="6255" y="1168"/>
                  </a:lnTo>
                  <a:lnTo>
                    <a:pt x="6265" y="1176"/>
                  </a:lnTo>
                  <a:lnTo>
                    <a:pt x="6275" y="1185"/>
                  </a:lnTo>
                  <a:lnTo>
                    <a:pt x="6285" y="1193"/>
                  </a:lnTo>
                  <a:lnTo>
                    <a:pt x="6295" y="1202"/>
                  </a:lnTo>
                  <a:lnTo>
                    <a:pt x="6304" y="1212"/>
                  </a:lnTo>
                  <a:lnTo>
                    <a:pt x="6312" y="1222"/>
                  </a:lnTo>
                  <a:lnTo>
                    <a:pt x="6321" y="1232"/>
                  </a:lnTo>
                  <a:lnTo>
                    <a:pt x="6329" y="1242"/>
                  </a:lnTo>
                  <a:lnTo>
                    <a:pt x="6336" y="1253"/>
                  </a:lnTo>
                  <a:lnTo>
                    <a:pt x="6343" y="1264"/>
                  </a:lnTo>
                  <a:lnTo>
                    <a:pt x="6350" y="1275"/>
                  </a:lnTo>
                  <a:lnTo>
                    <a:pt x="6356" y="1286"/>
                  </a:lnTo>
                  <a:lnTo>
                    <a:pt x="6362" y="1298"/>
                  </a:lnTo>
                  <a:lnTo>
                    <a:pt x="6368" y="1310"/>
                  </a:lnTo>
                  <a:lnTo>
                    <a:pt x="6373" y="1322"/>
                  </a:lnTo>
                  <a:lnTo>
                    <a:pt x="6377" y="1334"/>
                  </a:lnTo>
                  <a:lnTo>
                    <a:pt x="6382" y="1347"/>
                  </a:lnTo>
                  <a:lnTo>
                    <a:pt x="6385" y="1359"/>
                  </a:lnTo>
                  <a:lnTo>
                    <a:pt x="6388" y="1372"/>
                  </a:lnTo>
                  <a:lnTo>
                    <a:pt x="6391" y="1384"/>
                  </a:lnTo>
                  <a:lnTo>
                    <a:pt x="6393" y="1397"/>
                  </a:lnTo>
                  <a:lnTo>
                    <a:pt x="6395" y="1410"/>
                  </a:lnTo>
                  <a:lnTo>
                    <a:pt x="6396" y="1423"/>
                  </a:lnTo>
                  <a:lnTo>
                    <a:pt x="6397" y="1436"/>
                  </a:lnTo>
                  <a:lnTo>
                    <a:pt x="6397" y="1449"/>
                  </a:lnTo>
                  <a:lnTo>
                    <a:pt x="6397" y="2264"/>
                  </a:lnTo>
                  <a:lnTo>
                    <a:pt x="6397" y="2277"/>
                  </a:lnTo>
                  <a:lnTo>
                    <a:pt x="6396" y="2290"/>
                  </a:lnTo>
                  <a:lnTo>
                    <a:pt x="6395" y="2303"/>
                  </a:lnTo>
                  <a:lnTo>
                    <a:pt x="6393" y="2316"/>
                  </a:lnTo>
                  <a:lnTo>
                    <a:pt x="6391" y="2329"/>
                  </a:lnTo>
                  <a:lnTo>
                    <a:pt x="6388" y="2342"/>
                  </a:lnTo>
                  <a:lnTo>
                    <a:pt x="6385" y="2354"/>
                  </a:lnTo>
                  <a:lnTo>
                    <a:pt x="6382" y="2367"/>
                  </a:lnTo>
                  <a:lnTo>
                    <a:pt x="6377" y="2380"/>
                  </a:lnTo>
                  <a:lnTo>
                    <a:pt x="6373" y="2392"/>
                  </a:lnTo>
                  <a:lnTo>
                    <a:pt x="6368" y="2404"/>
                  </a:lnTo>
                  <a:lnTo>
                    <a:pt x="6362" y="2416"/>
                  </a:lnTo>
                  <a:lnTo>
                    <a:pt x="6356" y="2428"/>
                  </a:lnTo>
                  <a:lnTo>
                    <a:pt x="6350" y="2439"/>
                  </a:lnTo>
                  <a:lnTo>
                    <a:pt x="6343" y="2450"/>
                  </a:lnTo>
                  <a:lnTo>
                    <a:pt x="6336" y="2461"/>
                  </a:lnTo>
                  <a:lnTo>
                    <a:pt x="6329" y="2472"/>
                  </a:lnTo>
                  <a:lnTo>
                    <a:pt x="6321" y="2482"/>
                  </a:lnTo>
                  <a:lnTo>
                    <a:pt x="6312" y="2492"/>
                  </a:lnTo>
                  <a:lnTo>
                    <a:pt x="6304" y="2502"/>
                  </a:lnTo>
                  <a:lnTo>
                    <a:pt x="6295" y="2511"/>
                  </a:lnTo>
                  <a:lnTo>
                    <a:pt x="6285" y="2520"/>
                  </a:lnTo>
                  <a:lnTo>
                    <a:pt x="6275" y="2529"/>
                  </a:lnTo>
                  <a:lnTo>
                    <a:pt x="6265" y="2537"/>
                  </a:lnTo>
                  <a:lnTo>
                    <a:pt x="6255" y="2545"/>
                  </a:lnTo>
                  <a:lnTo>
                    <a:pt x="6244" y="2553"/>
                  </a:lnTo>
                  <a:lnTo>
                    <a:pt x="6233" y="2560"/>
                  </a:lnTo>
                  <a:lnTo>
                    <a:pt x="6222" y="2567"/>
                  </a:lnTo>
                  <a:lnTo>
                    <a:pt x="6211" y="2573"/>
                  </a:lnTo>
                  <a:lnTo>
                    <a:pt x="6199" y="2579"/>
                  </a:lnTo>
                  <a:lnTo>
                    <a:pt x="6187" y="2584"/>
                  </a:lnTo>
                  <a:lnTo>
                    <a:pt x="6175" y="2589"/>
                  </a:lnTo>
                  <a:lnTo>
                    <a:pt x="6163" y="2594"/>
                  </a:lnTo>
                  <a:lnTo>
                    <a:pt x="6150" y="2598"/>
                  </a:lnTo>
                  <a:lnTo>
                    <a:pt x="6138" y="2601"/>
                  </a:lnTo>
                  <a:lnTo>
                    <a:pt x="6125" y="2604"/>
                  </a:lnTo>
                  <a:lnTo>
                    <a:pt x="6113" y="2607"/>
                  </a:lnTo>
                  <a:lnTo>
                    <a:pt x="6100" y="2609"/>
                  </a:lnTo>
                  <a:lnTo>
                    <a:pt x="6087" y="2611"/>
                  </a:lnTo>
                  <a:lnTo>
                    <a:pt x="6074" y="2612"/>
                  </a:lnTo>
                  <a:lnTo>
                    <a:pt x="6061" y="2613"/>
                  </a:lnTo>
                  <a:lnTo>
                    <a:pt x="6048" y="2613"/>
                  </a:lnTo>
                  <a:lnTo>
                    <a:pt x="3952" y="2613"/>
                  </a:lnTo>
                  <a:lnTo>
                    <a:pt x="3939" y="2613"/>
                  </a:lnTo>
                  <a:lnTo>
                    <a:pt x="3926" y="2612"/>
                  </a:lnTo>
                  <a:lnTo>
                    <a:pt x="3913" y="2611"/>
                  </a:lnTo>
                  <a:lnTo>
                    <a:pt x="3900" y="2609"/>
                  </a:lnTo>
                  <a:lnTo>
                    <a:pt x="3887" y="2607"/>
                  </a:lnTo>
                  <a:lnTo>
                    <a:pt x="3875" y="2604"/>
                  </a:lnTo>
                  <a:lnTo>
                    <a:pt x="3862" y="2601"/>
                  </a:lnTo>
                  <a:lnTo>
                    <a:pt x="3850" y="2598"/>
                  </a:lnTo>
                  <a:lnTo>
                    <a:pt x="3837" y="2594"/>
                  </a:lnTo>
                  <a:lnTo>
                    <a:pt x="3825" y="2589"/>
                  </a:lnTo>
                  <a:lnTo>
                    <a:pt x="3813" y="2584"/>
                  </a:lnTo>
                  <a:lnTo>
                    <a:pt x="3801" y="2579"/>
                  </a:lnTo>
                  <a:lnTo>
                    <a:pt x="3789" y="2573"/>
                  </a:lnTo>
                  <a:lnTo>
                    <a:pt x="3778" y="2567"/>
                  </a:lnTo>
                  <a:lnTo>
                    <a:pt x="3767" y="2560"/>
                  </a:lnTo>
                  <a:lnTo>
                    <a:pt x="3756" y="2553"/>
                  </a:lnTo>
                  <a:lnTo>
                    <a:pt x="3745" y="2545"/>
                  </a:lnTo>
                  <a:lnTo>
                    <a:pt x="3735" y="2537"/>
                  </a:lnTo>
                  <a:lnTo>
                    <a:pt x="3725" y="2529"/>
                  </a:lnTo>
                  <a:lnTo>
                    <a:pt x="3715" y="2520"/>
                  </a:lnTo>
                  <a:lnTo>
                    <a:pt x="3705" y="2511"/>
                  </a:lnTo>
                  <a:lnTo>
                    <a:pt x="3696" y="2502"/>
                  </a:lnTo>
                  <a:lnTo>
                    <a:pt x="3688" y="2492"/>
                  </a:lnTo>
                  <a:lnTo>
                    <a:pt x="3679" y="2482"/>
                  </a:lnTo>
                  <a:lnTo>
                    <a:pt x="3671" y="2472"/>
                  </a:lnTo>
                  <a:lnTo>
                    <a:pt x="3664" y="2461"/>
                  </a:lnTo>
                  <a:lnTo>
                    <a:pt x="3657" y="2450"/>
                  </a:lnTo>
                  <a:lnTo>
                    <a:pt x="3650" y="2439"/>
                  </a:lnTo>
                  <a:lnTo>
                    <a:pt x="3644" y="2428"/>
                  </a:lnTo>
                  <a:lnTo>
                    <a:pt x="3638" y="2416"/>
                  </a:lnTo>
                  <a:lnTo>
                    <a:pt x="3632" y="2404"/>
                  </a:lnTo>
                  <a:lnTo>
                    <a:pt x="3627" y="2392"/>
                  </a:lnTo>
                  <a:lnTo>
                    <a:pt x="3623" y="2380"/>
                  </a:lnTo>
                  <a:lnTo>
                    <a:pt x="3618" y="2367"/>
                  </a:lnTo>
                  <a:lnTo>
                    <a:pt x="3615" y="2354"/>
                  </a:lnTo>
                  <a:lnTo>
                    <a:pt x="3612" y="2342"/>
                  </a:lnTo>
                  <a:lnTo>
                    <a:pt x="3609" y="2329"/>
                  </a:lnTo>
                  <a:lnTo>
                    <a:pt x="3607" y="2316"/>
                  </a:lnTo>
                  <a:lnTo>
                    <a:pt x="3605" y="2303"/>
                  </a:lnTo>
                  <a:lnTo>
                    <a:pt x="3604" y="2290"/>
                  </a:lnTo>
                  <a:lnTo>
                    <a:pt x="3603" y="2277"/>
                  </a:lnTo>
                  <a:lnTo>
                    <a:pt x="3603" y="2264"/>
                  </a:lnTo>
                  <a:lnTo>
                    <a:pt x="3603" y="1449"/>
                  </a:lnTo>
                  <a:lnTo>
                    <a:pt x="3603" y="1436"/>
                  </a:lnTo>
                  <a:lnTo>
                    <a:pt x="3604" y="1423"/>
                  </a:lnTo>
                  <a:lnTo>
                    <a:pt x="3605" y="1410"/>
                  </a:lnTo>
                  <a:lnTo>
                    <a:pt x="3607" y="1397"/>
                  </a:lnTo>
                  <a:lnTo>
                    <a:pt x="3609" y="1384"/>
                  </a:lnTo>
                  <a:lnTo>
                    <a:pt x="3612" y="1372"/>
                  </a:lnTo>
                  <a:lnTo>
                    <a:pt x="3615" y="1359"/>
                  </a:lnTo>
                  <a:lnTo>
                    <a:pt x="3618" y="1347"/>
                  </a:lnTo>
                  <a:lnTo>
                    <a:pt x="3623" y="1334"/>
                  </a:lnTo>
                  <a:lnTo>
                    <a:pt x="3627" y="1322"/>
                  </a:lnTo>
                  <a:lnTo>
                    <a:pt x="3632" y="1310"/>
                  </a:lnTo>
                  <a:lnTo>
                    <a:pt x="3638" y="1298"/>
                  </a:lnTo>
                  <a:lnTo>
                    <a:pt x="3644" y="1286"/>
                  </a:lnTo>
                  <a:lnTo>
                    <a:pt x="3650" y="1275"/>
                  </a:lnTo>
                  <a:lnTo>
                    <a:pt x="3657" y="1264"/>
                  </a:lnTo>
                  <a:lnTo>
                    <a:pt x="3664" y="1253"/>
                  </a:lnTo>
                  <a:lnTo>
                    <a:pt x="3671" y="1242"/>
                  </a:lnTo>
                  <a:lnTo>
                    <a:pt x="3679" y="1232"/>
                  </a:lnTo>
                  <a:lnTo>
                    <a:pt x="3688" y="1222"/>
                  </a:lnTo>
                  <a:lnTo>
                    <a:pt x="3696" y="1212"/>
                  </a:lnTo>
                  <a:lnTo>
                    <a:pt x="3705" y="1202"/>
                  </a:lnTo>
                  <a:lnTo>
                    <a:pt x="3715" y="1193"/>
                  </a:lnTo>
                  <a:lnTo>
                    <a:pt x="3725" y="1185"/>
                  </a:lnTo>
                  <a:lnTo>
                    <a:pt x="3735" y="1176"/>
                  </a:lnTo>
                  <a:lnTo>
                    <a:pt x="3745" y="1168"/>
                  </a:lnTo>
                  <a:lnTo>
                    <a:pt x="3756" y="1161"/>
                  </a:lnTo>
                  <a:lnTo>
                    <a:pt x="3767" y="1154"/>
                  </a:lnTo>
                  <a:lnTo>
                    <a:pt x="3778" y="1147"/>
                  </a:lnTo>
                  <a:lnTo>
                    <a:pt x="3789" y="1141"/>
                  </a:lnTo>
                  <a:lnTo>
                    <a:pt x="3801" y="1135"/>
                  </a:lnTo>
                  <a:lnTo>
                    <a:pt x="3813" y="1129"/>
                  </a:lnTo>
                  <a:lnTo>
                    <a:pt x="3825" y="1124"/>
                  </a:lnTo>
                  <a:lnTo>
                    <a:pt x="3837" y="1120"/>
                  </a:lnTo>
                  <a:lnTo>
                    <a:pt x="3850" y="1115"/>
                  </a:lnTo>
                  <a:lnTo>
                    <a:pt x="3862" y="1112"/>
                  </a:lnTo>
                  <a:lnTo>
                    <a:pt x="3875" y="1109"/>
                  </a:lnTo>
                  <a:lnTo>
                    <a:pt x="3887" y="1106"/>
                  </a:lnTo>
                  <a:lnTo>
                    <a:pt x="3900" y="1104"/>
                  </a:lnTo>
                  <a:lnTo>
                    <a:pt x="3913" y="1102"/>
                  </a:lnTo>
                  <a:lnTo>
                    <a:pt x="3926" y="1101"/>
                  </a:lnTo>
                  <a:lnTo>
                    <a:pt x="3939" y="11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9" name="Outline"/>
            <p:cNvSpPr/>
            <p:nvPr/>
          </p:nvSpPr>
          <p:spPr>
            <a:xfrm>
              <a:off x="6359457" y="266011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934" y="850"/>
                  </a:moveTo>
                  <a:lnTo>
                    <a:pt x="3947" y="850"/>
                  </a:lnTo>
                  <a:lnTo>
                    <a:pt x="3952" y="850"/>
                  </a:lnTo>
                  <a:lnTo>
                    <a:pt x="6048" y="850"/>
                  </a:lnTo>
                  <a:lnTo>
                    <a:pt x="6053" y="850"/>
                  </a:lnTo>
                  <a:lnTo>
                    <a:pt x="6066" y="850"/>
                  </a:lnTo>
                  <a:lnTo>
                    <a:pt x="6075" y="851"/>
                  </a:lnTo>
                  <a:lnTo>
                    <a:pt x="6088" y="851"/>
                  </a:lnTo>
                  <a:lnTo>
                    <a:pt x="6097" y="852"/>
                  </a:lnTo>
                  <a:lnTo>
                    <a:pt x="6110" y="853"/>
                  </a:lnTo>
                  <a:lnTo>
                    <a:pt x="6120" y="854"/>
                  </a:lnTo>
                  <a:lnTo>
                    <a:pt x="6133" y="856"/>
                  </a:lnTo>
                  <a:lnTo>
                    <a:pt x="6142" y="857"/>
                  </a:lnTo>
                  <a:lnTo>
                    <a:pt x="6155" y="860"/>
                  </a:lnTo>
                  <a:lnTo>
                    <a:pt x="6164" y="861"/>
                  </a:lnTo>
                  <a:lnTo>
                    <a:pt x="6177" y="864"/>
                  </a:lnTo>
                  <a:lnTo>
                    <a:pt x="6186" y="866"/>
                  </a:lnTo>
                  <a:lnTo>
                    <a:pt x="6198" y="869"/>
                  </a:lnTo>
                  <a:lnTo>
                    <a:pt x="6208" y="872"/>
                  </a:lnTo>
                  <a:lnTo>
                    <a:pt x="6220" y="875"/>
                  </a:lnTo>
                  <a:lnTo>
                    <a:pt x="6229" y="878"/>
                  </a:lnTo>
                  <a:lnTo>
                    <a:pt x="6241" y="882"/>
                  </a:lnTo>
                  <a:lnTo>
                    <a:pt x="6250" y="885"/>
                  </a:lnTo>
                  <a:lnTo>
                    <a:pt x="6263" y="890"/>
                  </a:lnTo>
                  <a:lnTo>
                    <a:pt x="6271" y="893"/>
                  </a:lnTo>
                  <a:lnTo>
                    <a:pt x="6283" y="898"/>
                  </a:lnTo>
                  <a:lnTo>
                    <a:pt x="6292" y="902"/>
                  </a:lnTo>
                  <a:lnTo>
                    <a:pt x="6304" y="908"/>
                  </a:lnTo>
                  <a:lnTo>
                    <a:pt x="6313" y="912"/>
                  </a:lnTo>
                  <a:lnTo>
                    <a:pt x="6324" y="918"/>
                  </a:lnTo>
                  <a:lnTo>
                    <a:pt x="6333" y="922"/>
                  </a:lnTo>
                  <a:lnTo>
                    <a:pt x="6344" y="929"/>
                  </a:lnTo>
                  <a:lnTo>
                    <a:pt x="6349" y="932"/>
                  </a:lnTo>
                  <a:lnTo>
                    <a:pt x="6361" y="939"/>
                  </a:lnTo>
                  <a:lnTo>
                    <a:pt x="6369" y="944"/>
                  </a:lnTo>
                  <a:lnTo>
                    <a:pt x="6380" y="951"/>
                  </a:lnTo>
                  <a:lnTo>
                    <a:pt x="6388" y="956"/>
                  </a:lnTo>
                  <a:lnTo>
                    <a:pt x="6399" y="964"/>
                  </a:lnTo>
                  <a:lnTo>
                    <a:pt x="6407" y="970"/>
                  </a:lnTo>
                  <a:lnTo>
                    <a:pt x="6417" y="977"/>
                  </a:lnTo>
                  <a:lnTo>
                    <a:pt x="6424" y="983"/>
                  </a:lnTo>
                  <a:lnTo>
                    <a:pt x="6435" y="992"/>
                  </a:lnTo>
                  <a:lnTo>
                    <a:pt x="6442" y="998"/>
                  </a:lnTo>
                  <a:lnTo>
                    <a:pt x="6452" y="1007"/>
                  </a:lnTo>
                  <a:lnTo>
                    <a:pt x="6459" y="1013"/>
                  </a:lnTo>
                  <a:lnTo>
                    <a:pt x="6468" y="1022"/>
                  </a:lnTo>
                  <a:lnTo>
                    <a:pt x="6475" y="1029"/>
                  </a:lnTo>
                  <a:lnTo>
                    <a:pt x="6484" y="1038"/>
                  </a:lnTo>
                  <a:lnTo>
                    <a:pt x="6490" y="1045"/>
                  </a:lnTo>
                  <a:lnTo>
                    <a:pt x="6499" y="1055"/>
                  </a:lnTo>
                  <a:lnTo>
                    <a:pt x="6505" y="1062"/>
                  </a:lnTo>
                  <a:lnTo>
                    <a:pt x="6514" y="1073"/>
                  </a:lnTo>
                  <a:lnTo>
                    <a:pt x="6520" y="1080"/>
                  </a:lnTo>
                  <a:lnTo>
                    <a:pt x="6527" y="1090"/>
                  </a:lnTo>
                  <a:lnTo>
                    <a:pt x="6533" y="1098"/>
                  </a:lnTo>
                  <a:lnTo>
                    <a:pt x="6541" y="1109"/>
                  </a:lnTo>
                  <a:lnTo>
                    <a:pt x="6546" y="1117"/>
                  </a:lnTo>
                  <a:lnTo>
                    <a:pt x="6553" y="1128"/>
                  </a:lnTo>
                  <a:lnTo>
                    <a:pt x="6558" y="1136"/>
                  </a:lnTo>
                  <a:lnTo>
                    <a:pt x="6565" y="1148"/>
                  </a:lnTo>
                  <a:lnTo>
                    <a:pt x="6568" y="1153"/>
                  </a:lnTo>
                  <a:lnTo>
                    <a:pt x="6575" y="1164"/>
                  </a:lnTo>
                  <a:lnTo>
                    <a:pt x="6579" y="1173"/>
                  </a:lnTo>
                  <a:lnTo>
                    <a:pt x="6585" y="1184"/>
                  </a:lnTo>
                  <a:lnTo>
                    <a:pt x="6589" y="1193"/>
                  </a:lnTo>
                  <a:lnTo>
                    <a:pt x="6595" y="1205"/>
                  </a:lnTo>
                  <a:lnTo>
                    <a:pt x="6599" y="1214"/>
                  </a:lnTo>
                  <a:lnTo>
                    <a:pt x="6604" y="1226"/>
                  </a:lnTo>
                  <a:lnTo>
                    <a:pt x="6607" y="1234"/>
                  </a:lnTo>
                  <a:lnTo>
                    <a:pt x="6612" y="1247"/>
                  </a:lnTo>
                  <a:lnTo>
                    <a:pt x="6615" y="1256"/>
                  </a:lnTo>
                  <a:lnTo>
                    <a:pt x="6619" y="1268"/>
                  </a:lnTo>
                  <a:lnTo>
                    <a:pt x="6622" y="1277"/>
                  </a:lnTo>
                  <a:lnTo>
                    <a:pt x="6625" y="1289"/>
                  </a:lnTo>
                  <a:lnTo>
                    <a:pt x="6628" y="1299"/>
                  </a:lnTo>
                  <a:lnTo>
                    <a:pt x="6631" y="1311"/>
                  </a:lnTo>
                  <a:lnTo>
                    <a:pt x="6633" y="1320"/>
                  </a:lnTo>
                  <a:lnTo>
                    <a:pt x="6636" y="1333"/>
                  </a:lnTo>
                  <a:lnTo>
                    <a:pt x="6637" y="1342"/>
                  </a:lnTo>
                  <a:lnTo>
                    <a:pt x="6640" y="1355"/>
                  </a:lnTo>
                  <a:lnTo>
                    <a:pt x="6641" y="1364"/>
                  </a:lnTo>
                  <a:lnTo>
                    <a:pt x="6643" y="1377"/>
                  </a:lnTo>
                  <a:lnTo>
                    <a:pt x="6644" y="1387"/>
                  </a:lnTo>
                  <a:lnTo>
                    <a:pt x="6645" y="1400"/>
                  </a:lnTo>
                  <a:lnTo>
                    <a:pt x="6646" y="1409"/>
                  </a:lnTo>
                  <a:lnTo>
                    <a:pt x="6646" y="1422"/>
                  </a:lnTo>
                  <a:lnTo>
                    <a:pt x="6647" y="1431"/>
                  </a:lnTo>
                  <a:lnTo>
                    <a:pt x="6647" y="1444"/>
                  </a:lnTo>
                  <a:lnTo>
                    <a:pt x="6647" y="1449"/>
                  </a:lnTo>
                  <a:lnTo>
                    <a:pt x="6647" y="1665"/>
                  </a:lnTo>
                  <a:lnTo>
                    <a:pt x="7096" y="1665"/>
                  </a:lnTo>
                  <a:lnTo>
                    <a:pt x="7101" y="1665"/>
                  </a:lnTo>
                  <a:lnTo>
                    <a:pt x="7127" y="1666"/>
                  </a:lnTo>
                  <a:lnTo>
                    <a:pt x="7136" y="1666"/>
                  </a:lnTo>
                  <a:lnTo>
                    <a:pt x="7162" y="1667"/>
                  </a:lnTo>
                  <a:lnTo>
                    <a:pt x="7172" y="1668"/>
                  </a:lnTo>
                  <a:lnTo>
                    <a:pt x="7197" y="1670"/>
                  </a:lnTo>
                  <a:lnTo>
                    <a:pt x="7207" y="1672"/>
                  </a:lnTo>
                  <a:lnTo>
                    <a:pt x="7233" y="1675"/>
                  </a:lnTo>
                  <a:lnTo>
                    <a:pt x="7242" y="1676"/>
                  </a:lnTo>
                  <a:lnTo>
                    <a:pt x="7268" y="1681"/>
                  </a:lnTo>
                  <a:lnTo>
                    <a:pt x="7277" y="1682"/>
                  </a:lnTo>
                  <a:lnTo>
                    <a:pt x="7302" y="1688"/>
                  </a:lnTo>
                  <a:lnTo>
                    <a:pt x="7311" y="1690"/>
                  </a:lnTo>
                  <a:lnTo>
                    <a:pt x="7337" y="1696"/>
                  </a:lnTo>
                  <a:lnTo>
                    <a:pt x="7346" y="1699"/>
                  </a:lnTo>
                  <a:lnTo>
                    <a:pt x="7371" y="1706"/>
                  </a:lnTo>
                  <a:lnTo>
                    <a:pt x="7380" y="1709"/>
                  </a:lnTo>
                  <a:lnTo>
                    <a:pt x="7405" y="1717"/>
                  </a:lnTo>
                  <a:lnTo>
                    <a:pt x="7414" y="1720"/>
                  </a:lnTo>
                  <a:lnTo>
                    <a:pt x="7438" y="1729"/>
                  </a:lnTo>
                  <a:lnTo>
                    <a:pt x="7447" y="1732"/>
                  </a:lnTo>
                  <a:lnTo>
                    <a:pt x="7471" y="1742"/>
                  </a:lnTo>
                  <a:lnTo>
                    <a:pt x="7480" y="1746"/>
                  </a:lnTo>
                  <a:lnTo>
                    <a:pt x="7504" y="1757"/>
                  </a:lnTo>
                  <a:lnTo>
                    <a:pt x="7512" y="1762"/>
                  </a:lnTo>
                  <a:lnTo>
                    <a:pt x="7536" y="1773"/>
                  </a:lnTo>
                  <a:lnTo>
                    <a:pt x="7544" y="1778"/>
                  </a:lnTo>
                  <a:lnTo>
                    <a:pt x="7567" y="1791"/>
                  </a:lnTo>
                  <a:lnTo>
                    <a:pt x="7574" y="1795"/>
                  </a:lnTo>
                  <a:lnTo>
                    <a:pt x="7596" y="1808"/>
                  </a:lnTo>
                  <a:lnTo>
                    <a:pt x="7604" y="1813"/>
                  </a:lnTo>
                  <a:lnTo>
                    <a:pt x="7626" y="1827"/>
                  </a:lnTo>
                  <a:lnTo>
                    <a:pt x="7634" y="1833"/>
                  </a:lnTo>
                  <a:lnTo>
                    <a:pt x="7655" y="1848"/>
                  </a:lnTo>
                  <a:lnTo>
                    <a:pt x="7663" y="1853"/>
                  </a:lnTo>
                  <a:lnTo>
                    <a:pt x="7683" y="1869"/>
                  </a:lnTo>
                  <a:lnTo>
                    <a:pt x="7691" y="1875"/>
                  </a:lnTo>
                  <a:lnTo>
                    <a:pt x="7711" y="1892"/>
                  </a:lnTo>
                  <a:lnTo>
                    <a:pt x="7718" y="1898"/>
                  </a:lnTo>
                  <a:lnTo>
                    <a:pt x="7737" y="1915"/>
                  </a:lnTo>
                  <a:lnTo>
                    <a:pt x="7744" y="1922"/>
                  </a:lnTo>
                  <a:lnTo>
                    <a:pt x="7763" y="1940"/>
                  </a:lnTo>
                  <a:lnTo>
                    <a:pt x="7769" y="1946"/>
                  </a:lnTo>
                  <a:lnTo>
                    <a:pt x="7787" y="1965"/>
                  </a:lnTo>
                  <a:lnTo>
                    <a:pt x="7794" y="1972"/>
                  </a:lnTo>
                  <a:lnTo>
                    <a:pt x="7811" y="1991"/>
                  </a:lnTo>
                  <a:lnTo>
                    <a:pt x="7817" y="1998"/>
                  </a:lnTo>
                  <a:lnTo>
                    <a:pt x="7834" y="2018"/>
                  </a:lnTo>
                  <a:lnTo>
                    <a:pt x="7840" y="2026"/>
                  </a:lnTo>
                  <a:lnTo>
                    <a:pt x="7856" y="2046"/>
                  </a:lnTo>
                  <a:lnTo>
                    <a:pt x="7861" y="2054"/>
                  </a:lnTo>
                  <a:lnTo>
                    <a:pt x="7876" y="2075"/>
                  </a:lnTo>
                  <a:lnTo>
                    <a:pt x="7882" y="2083"/>
                  </a:lnTo>
                  <a:lnTo>
                    <a:pt x="7896" y="2105"/>
                  </a:lnTo>
                  <a:lnTo>
                    <a:pt x="7901" y="2113"/>
                  </a:lnTo>
                  <a:lnTo>
                    <a:pt x="7914" y="2135"/>
                  </a:lnTo>
                  <a:lnTo>
                    <a:pt x="7918" y="2142"/>
                  </a:lnTo>
                  <a:lnTo>
                    <a:pt x="7931" y="2165"/>
                  </a:lnTo>
                  <a:lnTo>
                    <a:pt x="7936" y="2173"/>
                  </a:lnTo>
                  <a:lnTo>
                    <a:pt x="7947" y="2197"/>
                  </a:lnTo>
                  <a:lnTo>
                    <a:pt x="7952" y="2205"/>
                  </a:lnTo>
                  <a:lnTo>
                    <a:pt x="7963" y="2229"/>
                  </a:lnTo>
                  <a:lnTo>
                    <a:pt x="7967" y="2238"/>
                  </a:lnTo>
                  <a:lnTo>
                    <a:pt x="7977" y="2262"/>
                  </a:lnTo>
                  <a:lnTo>
                    <a:pt x="7980" y="2271"/>
                  </a:lnTo>
                  <a:lnTo>
                    <a:pt x="7989" y="2295"/>
                  </a:lnTo>
                  <a:lnTo>
                    <a:pt x="7992" y="2304"/>
                  </a:lnTo>
                  <a:lnTo>
                    <a:pt x="8000" y="2329"/>
                  </a:lnTo>
                  <a:lnTo>
                    <a:pt x="8003" y="2338"/>
                  </a:lnTo>
                  <a:lnTo>
                    <a:pt x="8010" y="2363"/>
                  </a:lnTo>
                  <a:lnTo>
                    <a:pt x="8013" y="2372"/>
                  </a:lnTo>
                  <a:lnTo>
                    <a:pt x="8019" y="2398"/>
                  </a:lnTo>
                  <a:lnTo>
                    <a:pt x="8021" y="2407"/>
                  </a:lnTo>
                  <a:lnTo>
                    <a:pt x="8027" y="2432"/>
                  </a:lnTo>
                  <a:lnTo>
                    <a:pt x="8028" y="2441"/>
                  </a:lnTo>
                  <a:lnTo>
                    <a:pt x="8033" y="2467"/>
                  </a:lnTo>
                  <a:lnTo>
                    <a:pt x="8034" y="2476"/>
                  </a:lnTo>
                  <a:lnTo>
                    <a:pt x="8037" y="2502"/>
                  </a:lnTo>
                  <a:lnTo>
                    <a:pt x="8039" y="2512"/>
                  </a:lnTo>
                  <a:lnTo>
                    <a:pt x="8041" y="2537"/>
                  </a:lnTo>
                  <a:lnTo>
                    <a:pt x="8042" y="2547"/>
                  </a:lnTo>
                  <a:lnTo>
                    <a:pt x="8043" y="2573"/>
                  </a:lnTo>
                  <a:lnTo>
                    <a:pt x="8043" y="2582"/>
                  </a:lnTo>
                  <a:lnTo>
                    <a:pt x="8044" y="2608"/>
                  </a:lnTo>
                  <a:lnTo>
                    <a:pt x="8044" y="2613"/>
                  </a:lnTo>
                  <a:lnTo>
                    <a:pt x="8044" y="8201"/>
                  </a:lnTo>
                  <a:lnTo>
                    <a:pt x="8044" y="8206"/>
                  </a:lnTo>
                  <a:lnTo>
                    <a:pt x="8043" y="8232"/>
                  </a:lnTo>
                  <a:lnTo>
                    <a:pt x="8043" y="8241"/>
                  </a:lnTo>
                  <a:lnTo>
                    <a:pt x="8042" y="8267"/>
                  </a:lnTo>
                  <a:lnTo>
                    <a:pt x="8041" y="8277"/>
                  </a:lnTo>
                  <a:lnTo>
                    <a:pt x="8039" y="8303"/>
                  </a:lnTo>
                  <a:lnTo>
                    <a:pt x="8037" y="8312"/>
                  </a:lnTo>
                  <a:lnTo>
                    <a:pt x="8034" y="8338"/>
                  </a:lnTo>
                  <a:lnTo>
                    <a:pt x="8033" y="8347"/>
                  </a:lnTo>
                  <a:lnTo>
                    <a:pt x="8028" y="8373"/>
                  </a:lnTo>
                  <a:lnTo>
                    <a:pt x="8027" y="8382"/>
                  </a:lnTo>
                  <a:lnTo>
                    <a:pt x="8021" y="8408"/>
                  </a:lnTo>
                  <a:lnTo>
                    <a:pt x="8019" y="8417"/>
                  </a:lnTo>
                  <a:lnTo>
                    <a:pt x="8013" y="8442"/>
                  </a:lnTo>
                  <a:lnTo>
                    <a:pt x="8010" y="8452"/>
                  </a:lnTo>
                  <a:lnTo>
                    <a:pt x="8003" y="8477"/>
                  </a:lnTo>
                  <a:lnTo>
                    <a:pt x="8000" y="8486"/>
                  </a:lnTo>
                  <a:lnTo>
                    <a:pt x="7992" y="8510"/>
                  </a:lnTo>
                  <a:lnTo>
                    <a:pt x="7989" y="8519"/>
                  </a:lnTo>
                  <a:lnTo>
                    <a:pt x="7980" y="8544"/>
                  </a:lnTo>
                  <a:lnTo>
                    <a:pt x="7977" y="8553"/>
                  </a:lnTo>
                  <a:lnTo>
                    <a:pt x="7967" y="8577"/>
                  </a:lnTo>
                  <a:lnTo>
                    <a:pt x="7963" y="8586"/>
                  </a:lnTo>
                  <a:lnTo>
                    <a:pt x="7952" y="8609"/>
                  </a:lnTo>
                  <a:lnTo>
                    <a:pt x="7947" y="8618"/>
                  </a:lnTo>
                  <a:lnTo>
                    <a:pt x="7936" y="8642"/>
                  </a:lnTo>
                  <a:lnTo>
                    <a:pt x="7931" y="8650"/>
                  </a:lnTo>
                  <a:lnTo>
                    <a:pt x="7918" y="8673"/>
                  </a:lnTo>
                  <a:lnTo>
                    <a:pt x="7914" y="8680"/>
                  </a:lnTo>
                  <a:lnTo>
                    <a:pt x="7901" y="8702"/>
                  </a:lnTo>
                  <a:lnTo>
                    <a:pt x="7896" y="8710"/>
                  </a:lnTo>
                  <a:lnTo>
                    <a:pt x="7882" y="8732"/>
                  </a:lnTo>
                  <a:lnTo>
                    <a:pt x="7876" y="8740"/>
                  </a:lnTo>
                  <a:lnTo>
                    <a:pt x="7861" y="8761"/>
                  </a:lnTo>
                  <a:lnTo>
                    <a:pt x="7856" y="8769"/>
                  </a:lnTo>
                  <a:lnTo>
                    <a:pt x="7840" y="8789"/>
                  </a:lnTo>
                  <a:lnTo>
                    <a:pt x="7834" y="8797"/>
                  </a:lnTo>
                  <a:lnTo>
                    <a:pt x="7817" y="8817"/>
                  </a:lnTo>
                  <a:lnTo>
                    <a:pt x="7811" y="8824"/>
                  </a:lnTo>
                  <a:lnTo>
                    <a:pt x="7794" y="8843"/>
                  </a:lnTo>
                  <a:lnTo>
                    <a:pt x="7787" y="8850"/>
                  </a:lnTo>
                  <a:lnTo>
                    <a:pt x="7769" y="8869"/>
                  </a:lnTo>
                  <a:lnTo>
                    <a:pt x="7763" y="8875"/>
                  </a:lnTo>
                  <a:lnTo>
                    <a:pt x="7744" y="8893"/>
                  </a:lnTo>
                  <a:lnTo>
                    <a:pt x="7737" y="8900"/>
                  </a:lnTo>
                  <a:lnTo>
                    <a:pt x="7718" y="8917"/>
                  </a:lnTo>
                  <a:lnTo>
                    <a:pt x="7711" y="8923"/>
                  </a:lnTo>
                  <a:lnTo>
                    <a:pt x="7691" y="8940"/>
                  </a:lnTo>
                  <a:lnTo>
                    <a:pt x="7683" y="8946"/>
                  </a:lnTo>
                  <a:lnTo>
                    <a:pt x="7663" y="8962"/>
                  </a:lnTo>
                  <a:lnTo>
                    <a:pt x="7655" y="8967"/>
                  </a:lnTo>
                  <a:lnTo>
                    <a:pt x="7634" y="8982"/>
                  </a:lnTo>
                  <a:lnTo>
                    <a:pt x="7626" y="8988"/>
                  </a:lnTo>
                  <a:lnTo>
                    <a:pt x="7604" y="9002"/>
                  </a:lnTo>
                  <a:lnTo>
                    <a:pt x="7596" y="9007"/>
                  </a:lnTo>
                  <a:lnTo>
                    <a:pt x="7574" y="9020"/>
                  </a:lnTo>
                  <a:lnTo>
                    <a:pt x="7567" y="9024"/>
                  </a:lnTo>
                  <a:lnTo>
                    <a:pt x="7544" y="9037"/>
                  </a:lnTo>
                  <a:lnTo>
                    <a:pt x="7536" y="9042"/>
                  </a:lnTo>
                  <a:lnTo>
                    <a:pt x="7512" y="9053"/>
                  </a:lnTo>
                  <a:lnTo>
                    <a:pt x="7504" y="9058"/>
                  </a:lnTo>
                  <a:lnTo>
                    <a:pt x="7480" y="9069"/>
                  </a:lnTo>
                  <a:lnTo>
                    <a:pt x="7471" y="9073"/>
                  </a:lnTo>
                  <a:lnTo>
                    <a:pt x="7447" y="9083"/>
                  </a:lnTo>
                  <a:lnTo>
                    <a:pt x="7438" y="9086"/>
                  </a:lnTo>
                  <a:lnTo>
                    <a:pt x="7414" y="9095"/>
                  </a:lnTo>
                  <a:lnTo>
                    <a:pt x="7405" y="9098"/>
                  </a:lnTo>
                  <a:lnTo>
                    <a:pt x="7380" y="9106"/>
                  </a:lnTo>
                  <a:lnTo>
                    <a:pt x="7371" y="9109"/>
                  </a:lnTo>
                  <a:lnTo>
                    <a:pt x="7346" y="9116"/>
                  </a:lnTo>
                  <a:lnTo>
                    <a:pt x="7337" y="9119"/>
                  </a:lnTo>
                  <a:lnTo>
                    <a:pt x="7311" y="9125"/>
                  </a:lnTo>
                  <a:lnTo>
                    <a:pt x="7302" y="9127"/>
                  </a:lnTo>
                  <a:lnTo>
                    <a:pt x="7277" y="9133"/>
                  </a:lnTo>
                  <a:lnTo>
                    <a:pt x="7268" y="9134"/>
                  </a:lnTo>
                  <a:lnTo>
                    <a:pt x="7242" y="9139"/>
                  </a:lnTo>
                  <a:lnTo>
                    <a:pt x="7233" y="9140"/>
                  </a:lnTo>
                  <a:lnTo>
                    <a:pt x="7207" y="9143"/>
                  </a:lnTo>
                  <a:lnTo>
                    <a:pt x="7197" y="9145"/>
                  </a:lnTo>
                  <a:lnTo>
                    <a:pt x="7172" y="9147"/>
                  </a:lnTo>
                  <a:lnTo>
                    <a:pt x="7162" y="9148"/>
                  </a:lnTo>
                  <a:lnTo>
                    <a:pt x="7136" y="9149"/>
                  </a:lnTo>
                  <a:lnTo>
                    <a:pt x="7127" y="9149"/>
                  </a:lnTo>
                  <a:lnTo>
                    <a:pt x="7101" y="9150"/>
                  </a:lnTo>
                  <a:lnTo>
                    <a:pt x="7096" y="9150"/>
                  </a:lnTo>
                  <a:lnTo>
                    <a:pt x="2904" y="9150"/>
                  </a:lnTo>
                  <a:lnTo>
                    <a:pt x="2899" y="9150"/>
                  </a:lnTo>
                  <a:lnTo>
                    <a:pt x="2873" y="9149"/>
                  </a:lnTo>
                  <a:lnTo>
                    <a:pt x="2864" y="9149"/>
                  </a:lnTo>
                  <a:lnTo>
                    <a:pt x="2838" y="9148"/>
                  </a:lnTo>
                  <a:lnTo>
                    <a:pt x="2828" y="9147"/>
                  </a:lnTo>
                  <a:lnTo>
                    <a:pt x="2803" y="9145"/>
                  </a:lnTo>
                  <a:lnTo>
                    <a:pt x="2793" y="9143"/>
                  </a:lnTo>
                  <a:lnTo>
                    <a:pt x="2767" y="9140"/>
                  </a:lnTo>
                  <a:lnTo>
                    <a:pt x="2758" y="9139"/>
                  </a:lnTo>
                  <a:lnTo>
                    <a:pt x="2732" y="9134"/>
                  </a:lnTo>
                  <a:lnTo>
                    <a:pt x="2723" y="9133"/>
                  </a:lnTo>
                  <a:lnTo>
                    <a:pt x="2698" y="9127"/>
                  </a:lnTo>
                  <a:lnTo>
                    <a:pt x="2689" y="9125"/>
                  </a:lnTo>
                  <a:lnTo>
                    <a:pt x="2663" y="9119"/>
                  </a:lnTo>
                  <a:lnTo>
                    <a:pt x="2654" y="9116"/>
                  </a:lnTo>
                  <a:lnTo>
                    <a:pt x="2629" y="9109"/>
                  </a:lnTo>
                  <a:lnTo>
                    <a:pt x="2620" y="9106"/>
                  </a:lnTo>
                  <a:lnTo>
                    <a:pt x="2595" y="9098"/>
                  </a:lnTo>
                  <a:lnTo>
                    <a:pt x="2586" y="9095"/>
                  </a:lnTo>
                  <a:lnTo>
                    <a:pt x="2562" y="9086"/>
                  </a:lnTo>
                  <a:lnTo>
                    <a:pt x="2553" y="9083"/>
                  </a:lnTo>
                  <a:lnTo>
                    <a:pt x="2529" y="9073"/>
                  </a:lnTo>
                  <a:lnTo>
                    <a:pt x="2520" y="9069"/>
                  </a:lnTo>
                  <a:lnTo>
                    <a:pt x="2496" y="9058"/>
                  </a:lnTo>
                  <a:lnTo>
                    <a:pt x="2488" y="9053"/>
                  </a:lnTo>
                  <a:lnTo>
                    <a:pt x="2464" y="9042"/>
                  </a:lnTo>
                  <a:lnTo>
                    <a:pt x="2456" y="9037"/>
                  </a:lnTo>
                  <a:lnTo>
                    <a:pt x="2433" y="9024"/>
                  </a:lnTo>
                  <a:lnTo>
                    <a:pt x="2426" y="9020"/>
                  </a:lnTo>
                  <a:lnTo>
                    <a:pt x="2404" y="9007"/>
                  </a:lnTo>
                  <a:lnTo>
                    <a:pt x="2396" y="9002"/>
                  </a:lnTo>
                  <a:lnTo>
                    <a:pt x="2374" y="8988"/>
                  </a:lnTo>
                  <a:lnTo>
                    <a:pt x="2366" y="8982"/>
                  </a:lnTo>
                  <a:lnTo>
                    <a:pt x="2345" y="8967"/>
                  </a:lnTo>
                  <a:lnTo>
                    <a:pt x="2337" y="8962"/>
                  </a:lnTo>
                  <a:lnTo>
                    <a:pt x="2317" y="8946"/>
                  </a:lnTo>
                  <a:lnTo>
                    <a:pt x="2309" y="8940"/>
                  </a:lnTo>
                  <a:lnTo>
                    <a:pt x="2289" y="8923"/>
                  </a:lnTo>
                  <a:lnTo>
                    <a:pt x="2282" y="8917"/>
                  </a:lnTo>
                  <a:lnTo>
                    <a:pt x="2263" y="8900"/>
                  </a:lnTo>
                  <a:lnTo>
                    <a:pt x="2256" y="8893"/>
                  </a:lnTo>
                  <a:lnTo>
                    <a:pt x="2237" y="8875"/>
                  </a:lnTo>
                  <a:lnTo>
                    <a:pt x="2231" y="8869"/>
                  </a:lnTo>
                  <a:lnTo>
                    <a:pt x="2213" y="8850"/>
                  </a:lnTo>
                  <a:lnTo>
                    <a:pt x="2206" y="8843"/>
                  </a:lnTo>
                  <a:lnTo>
                    <a:pt x="2189" y="8824"/>
                  </a:lnTo>
                  <a:lnTo>
                    <a:pt x="2183" y="8817"/>
                  </a:lnTo>
                  <a:lnTo>
                    <a:pt x="2166" y="8797"/>
                  </a:lnTo>
                  <a:lnTo>
                    <a:pt x="2160" y="8789"/>
                  </a:lnTo>
                  <a:lnTo>
                    <a:pt x="2144" y="8769"/>
                  </a:lnTo>
                  <a:lnTo>
                    <a:pt x="2139" y="8761"/>
                  </a:lnTo>
                  <a:lnTo>
                    <a:pt x="2124" y="8740"/>
                  </a:lnTo>
                  <a:lnTo>
                    <a:pt x="2118" y="8732"/>
                  </a:lnTo>
                  <a:lnTo>
                    <a:pt x="2104" y="8710"/>
                  </a:lnTo>
                  <a:lnTo>
                    <a:pt x="2099" y="8702"/>
                  </a:lnTo>
                  <a:lnTo>
                    <a:pt x="2086" y="8680"/>
                  </a:lnTo>
                  <a:lnTo>
                    <a:pt x="2082" y="8673"/>
                  </a:lnTo>
                  <a:lnTo>
                    <a:pt x="2069" y="8650"/>
                  </a:lnTo>
                  <a:lnTo>
                    <a:pt x="2064" y="8642"/>
                  </a:lnTo>
                  <a:lnTo>
                    <a:pt x="2053" y="8618"/>
                  </a:lnTo>
                  <a:lnTo>
                    <a:pt x="2048" y="8609"/>
                  </a:lnTo>
                  <a:lnTo>
                    <a:pt x="2037" y="8586"/>
                  </a:lnTo>
                  <a:lnTo>
                    <a:pt x="2033" y="8577"/>
                  </a:lnTo>
                  <a:lnTo>
                    <a:pt x="2023" y="8553"/>
                  </a:lnTo>
                  <a:lnTo>
                    <a:pt x="2020" y="8544"/>
                  </a:lnTo>
                  <a:lnTo>
                    <a:pt x="2011" y="8519"/>
                  </a:lnTo>
                  <a:lnTo>
                    <a:pt x="2008" y="8510"/>
                  </a:lnTo>
                  <a:lnTo>
                    <a:pt x="2000" y="8486"/>
                  </a:lnTo>
                  <a:lnTo>
                    <a:pt x="1997" y="8477"/>
                  </a:lnTo>
                  <a:lnTo>
                    <a:pt x="1990" y="8452"/>
                  </a:lnTo>
                  <a:lnTo>
                    <a:pt x="1987" y="8442"/>
                  </a:lnTo>
                  <a:lnTo>
                    <a:pt x="1981" y="8417"/>
                  </a:lnTo>
                  <a:lnTo>
                    <a:pt x="1979" y="8408"/>
                  </a:lnTo>
                  <a:lnTo>
                    <a:pt x="1973" y="8382"/>
                  </a:lnTo>
                  <a:lnTo>
                    <a:pt x="1972" y="8373"/>
                  </a:lnTo>
                  <a:lnTo>
                    <a:pt x="1967" y="8347"/>
                  </a:lnTo>
                  <a:lnTo>
                    <a:pt x="1966" y="8338"/>
                  </a:lnTo>
                  <a:lnTo>
                    <a:pt x="1963" y="8312"/>
                  </a:lnTo>
                  <a:lnTo>
                    <a:pt x="1961" y="8303"/>
                  </a:lnTo>
                  <a:lnTo>
                    <a:pt x="1959" y="8277"/>
                  </a:lnTo>
                  <a:lnTo>
                    <a:pt x="1958" y="8267"/>
                  </a:lnTo>
                  <a:lnTo>
                    <a:pt x="1957" y="8241"/>
                  </a:lnTo>
                  <a:lnTo>
                    <a:pt x="1957" y="8232"/>
                  </a:lnTo>
                  <a:lnTo>
                    <a:pt x="1956" y="8206"/>
                  </a:lnTo>
                  <a:lnTo>
                    <a:pt x="1956" y="8201"/>
                  </a:lnTo>
                  <a:lnTo>
                    <a:pt x="1956" y="2613"/>
                  </a:lnTo>
                  <a:lnTo>
                    <a:pt x="1956" y="2608"/>
                  </a:lnTo>
                  <a:lnTo>
                    <a:pt x="1957" y="2582"/>
                  </a:lnTo>
                  <a:lnTo>
                    <a:pt x="1957" y="2573"/>
                  </a:lnTo>
                  <a:lnTo>
                    <a:pt x="1958" y="2547"/>
                  </a:lnTo>
                  <a:lnTo>
                    <a:pt x="1959" y="2537"/>
                  </a:lnTo>
                  <a:lnTo>
                    <a:pt x="1961" y="2512"/>
                  </a:lnTo>
                  <a:lnTo>
                    <a:pt x="1963" y="2502"/>
                  </a:lnTo>
                  <a:lnTo>
                    <a:pt x="1966" y="2476"/>
                  </a:lnTo>
                  <a:lnTo>
                    <a:pt x="1967" y="2467"/>
                  </a:lnTo>
                  <a:lnTo>
                    <a:pt x="1972" y="2441"/>
                  </a:lnTo>
                  <a:lnTo>
                    <a:pt x="1973" y="2432"/>
                  </a:lnTo>
                  <a:lnTo>
                    <a:pt x="1979" y="2407"/>
                  </a:lnTo>
                  <a:lnTo>
                    <a:pt x="1981" y="2398"/>
                  </a:lnTo>
                  <a:lnTo>
                    <a:pt x="1987" y="2372"/>
                  </a:lnTo>
                  <a:lnTo>
                    <a:pt x="1990" y="2363"/>
                  </a:lnTo>
                  <a:lnTo>
                    <a:pt x="1997" y="2338"/>
                  </a:lnTo>
                  <a:lnTo>
                    <a:pt x="2000" y="2329"/>
                  </a:lnTo>
                  <a:lnTo>
                    <a:pt x="2008" y="2304"/>
                  </a:lnTo>
                  <a:lnTo>
                    <a:pt x="2011" y="2295"/>
                  </a:lnTo>
                  <a:lnTo>
                    <a:pt x="2020" y="2271"/>
                  </a:lnTo>
                  <a:lnTo>
                    <a:pt x="2023" y="2262"/>
                  </a:lnTo>
                  <a:lnTo>
                    <a:pt x="2033" y="2238"/>
                  </a:lnTo>
                  <a:lnTo>
                    <a:pt x="2037" y="2229"/>
                  </a:lnTo>
                  <a:lnTo>
                    <a:pt x="2048" y="2205"/>
                  </a:lnTo>
                  <a:lnTo>
                    <a:pt x="2053" y="2197"/>
                  </a:lnTo>
                  <a:lnTo>
                    <a:pt x="2064" y="2173"/>
                  </a:lnTo>
                  <a:lnTo>
                    <a:pt x="2069" y="2165"/>
                  </a:lnTo>
                  <a:lnTo>
                    <a:pt x="2082" y="2142"/>
                  </a:lnTo>
                  <a:lnTo>
                    <a:pt x="2086" y="2135"/>
                  </a:lnTo>
                  <a:lnTo>
                    <a:pt x="2099" y="2113"/>
                  </a:lnTo>
                  <a:lnTo>
                    <a:pt x="2104" y="2105"/>
                  </a:lnTo>
                  <a:lnTo>
                    <a:pt x="2118" y="2083"/>
                  </a:lnTo>
                  <a:lnTo>
                    <a:pt x="2124" y="2075"/>
                  </a:lnTo>
                  <a:lnTo>
                    <a:pt x="2139" y="2054"/>
                  </a:lnTo>
                  <a:lnTo>
                    <a:pt x="2144" y="2046"/>
                  </a:lnTo>
                  <a:lnTo>
                    <a:pt x="2160" y="2026"/>
                  </a:lnTo>
                  <a:lnTo>
                    <a:pt x="2166" y="2018"/>
                  </a:lnTo>
                  <a:lnTo>
                    <a:pt x="2183" y="1998"/>
                  </a:lnTo>
                  <a:lnTo>
                    <a:pt x="2189" y="1991"/>
                  </a:lnTo>
                  <a:lnTo>
                    <a:pt x="2206" y="1972"/>
                  </a:lnTo>
                  <a:lnTo>
                    <a:pt x="2213" y="1965"/>
                  </a:lnTo>
                  <a:lnTo>
                    <a:pt x="2231" y="1946"/>
                  </a:lnTo>
                  <a:lnTo>
                    <a:pt x="2237" y="1940"/>
                  </a:lnTo>
                  <a:lnTo>
                    <a:pt x="2256" y="1922"/>
                  </a:lnTo>
                  <a:lnTo>
                    <a:pt x="2263" y="1915"/>
                  </a:lnTo>
                  <a:lnTo>
                    <a:pt x="2282" y="1898"/>
                  </a:lnTo>
                  <a:lnTo>
                    <a:pt x="2289" y="1892"/>
                  </a:lnTo>
                  <a:lnTo>
                    <a:pt x="2309" y="1875"/>
                  </a:lnTo>
                  <a:lnTo>
                    <a:pt x="2317" y="1869"/>
                  </a:lnTo>
                  <a:lnTo>
                    <a:pt x="2337" y="1853"/>
                  </a:lnTo>
                  <a:lnTo>
                    <a:pt x="2345" y="1848"/>
                  </a:lnTo>
                  <a:lnTo>
                    <a:pt x="2366" y="1833"/>
                  </a:lnTo>
                  <a:lnTo>
                    <a:pt x="2374" y="1827"/>
                  </a:lnTo>
                  <a:lnTo>
                    <a:pt x="2396" y="1813"/>
                  </a:lnTo>
                  <a:lnTo>
                    <a:pt x="2404" y="1808"/>
                  </a:lnTo>
                  <a:lnTo>
                    <a:pt x="2426" y="1795"/>
                  </a:lnTo>
                  <a:lnTo>
                    <a:pt x="2433" y="1791"/>
                  </a:lnTo>
                  <a:lnTo>
                    <a:pt x="2456" y="1778"/>
                  </a:lnTo>
                  <a:lnTo>
                    <a:pt x="2464" y="1773"/>
                  </a:lnTo>
                  <a:lnTo>
                    <a:pt x="2488" y="1762"/>
                  </a:lnTo>
                  <a:lnTo>
                    <a:pt x="2496" y="1757"/>
                  </a:lnTo>
                  <a:lnTo>
                    <a:pt x="2520" y="1746"/>
                  </a:lnTo>
                  <a:lnTo>
                    <a:pt x="2529" y="1742"/>
                  </a:lnTo>
                  <a:lnTo>
                    <a:pt x="2553" y="1732"/>
                  </a:lnTo>
                  <a:lnTo>
                    <a:pt x="2562" y="1729"/>
                  </a:lnTo>
                  <a:lnTo>
                    <a:pt x="2586" y="1720"/>
                  </a:lnTo>
                  <a:lnTo>
                    <a:pt x="2595" y="1717"/>
                  </a:lnTo>
                  <a:lnTo>
                    <a:pt x="2620" y="1709"/>
                  </a:lnTo>
                  <a:lnTo>
                    <a:pt x="2629" y="1706"/>
                  </a:lnTo>
                  <a:lnTo>
                    <a:pt x="2654" y="1699"/>
                  </a:lnTo>
                  <a:lnTo>
                    <a:pt x="2663" y="1696"/>
                  </a:lnTo>
                  <a:lnTo>
                    <a:pt x="2689" y="1690"/>
                  </a:lnTo>
                  <a:lnTo>
                    <a:pt x="2698" y="1688"/>
                  </a:lnTo>
                  <a:lnTo>
                    <a:pt x="2723" y="1682"/>
                  </a:lnTo>
                  <a:lnTo>
                    <a:pt x="2732" y="1681"/>
                  </a:lnTo>
                  <a:lnTo>
                    <a:pt x="2758" y="1676"/>
                  </a:lnTo>
                  <a:lnTo>
                    <a:pt x="2767" y="1675"/>
                  </a:lnTo>
                  <a:lnTo>
                    <a:pt x="2793" y="1672"/>
                  </a:lnTo>
                  <a:lnTo>
                    <a:pt x="2803" y="1670"/>
                  </a:lnTo>
                  <a:lnTo>
                    <a:pt x="2828" y="1668"/>
                  </a:lnTo>
                  <a:lnTo>
                    <a:pt x="2838" y="1667"/>
                  </a:lnTo>
                  <a:lnTo>
                    <a:pt x="2864" y="1666"/>
                  </a:lnTo>
                  <a:lnTo>
                    <a:pt x="2873" y="1666"/>
                  </a:lnTo>
                  <a:lnTo>
                    <a:pt x="2899" y="1665"/>
                  </a:lnTo>
                  <a:lnTo>
                    <a:pt x="2904" y="1665"/>
                  </a:lnTo>
                  <a:lnTo>
                    <a:pt x="3353" y="1665"/>
                  </a:lnTo>
                  <a:lnTo>
                    <a:pt x="3353" y="1449"/>
                  </a:lnTo>
                  <a:lnTo>
                    <a:pt x="3353" y="1444"/>
                  </a:lnTo>
                  <a:lnTo>
                    <a:pt x="3353" y="1431"/>
                  </a:lnTo>
                  <a:lnTo>
                    <a:pt x="3354" y="1422"/>
                  </a:lnTo>
                  <a:lnTo>
                    <a:pt x="3354" y="1409"/>
                  </a:lnTo>
                  <a:lnTo>
                    <a:pt x="3355" y="1400"/>
                  </a:lnTo>
                  <a:lnTo>
                    <a:pt x="3356" y="1387"/>
                  </a:lnTo>
                  <a:lnTo>
                    <a:pt x="3357" y="1377"/>
                  </a:lnTo>
                  <a:lnTo>
                    <a:pt x="3359" y="1364"/>
                  </a:lnTo>
                  <a:lnTo>
                    <a:pt x="3360" y="1355"/>
                  </a:lnTo>
                  <a:lnTo>
                    <a:pt x="3363" y="1342"/>
                  </a:lnTo>
                  <a:lnTo>
                    <a:pt x="3364" y="1333"/>
                  </a:lnTo>
                  <a:lnTo>
                    <a:pt x="3367" y="1320"/>
                  </a:lnTo>
                  <a:lnTo>
                    <a:pt x="3369" y="1311"/>
                  </a:lnTo>
                  <a:lnTo>
                    <a:pt x="3372" y="1299"/>
                  </a:lnTo>
                  <a:lnTo>
                    <a:pt x="3375" y="1289"/>
                  </a:lnTo>
                  <a:lnTo>
                    <a:pt x="3378" y="1277"/>
                  </a:lnTo>
                  <a:lnTo>
                    <a:pt x="3381" y="1268"/>
                  </a:lnTo>
                  <a:lnTo>
                    <a:pt x="3385" y="1256"/>
                  </a:lnTo>
                  <a:lnTo>
                    <a:pt x="3388" y="1247"/>
                  </a:lnTo>
                  <a:lnTo>
                    <a:pt x="3393" y="1234"/>
                  </a:lnTo>
                  <a:lnTo>
                    <a:pt x="3396" y="1226"/>
                  </a:lnTo>
                  <a:lnTo>
                    <a:pt x="3401" y="1214"/>
                  </a:lnTo>
                  <a:lnTo>
                    <a:pt x="3405" y="1205"/>
                  </a:lnTo>
                  <a:lnTo>
                    <a:pt x="3411" y="1193"/>
                  </a:lnTo>
                  <a:lnTo>
                    <a:pt x="3415" y="1184"/>
                  </a:lnTo>
                  <a:lnTo>
                    <a:pt x="3421" y="1173"/>
                  </a:lnTo>
                  <a:lnTo>
                    <a:pt x="3425" y="1164"/>
                  </a:lnTo>
                  <a:lnTo>
                    <a:pt x="3432" y="1153"/>
                  </a:lnTo>
                  <a:lnTo>
                    <a:pt x="3435" y="1148"/>
                  </a:lnTo>
                  <a:lnTo>
                    <a:pt x="3442" y="1136"/>
                  </a:lnTo>
                  <a:lnTo>
                    <a:pt x="3447" y="1128"/>
                  </a:lnTo>
                  <a:lnTo>
                    <a:pt x="3454" y="1117"/>
                  </a:lnTo>
                  <a:lnTo>
                    <a:pt x="3459" y="1109"/>
                  </a:lnTo>
                  <a:lnTo>
                    <a:pt x="3467" y="1098"/>
                  </a:lnTo>
                  <a:lnTo>
                    <a:pt x="3473" y="1090"/>
                  </a:lnTo>
                  <a:lnTo>
                    <a:pt x="3480" y="1080"/>
                  </a:lnTo>
                  <a:lnTo>
                    <a:pt x="3486" y="1073"/>
                  </a:lnTo>
                  <a:lnTo>
                    <a:pt x="3495" y="1062"/>
                  </a:lnTo>
                  <a:lnTo>
                    <a:pt x="3501" y="1055"/>
                  </a:lnTo>
                  <a:lnTo>
                    <a:pt x="3510" y="1045"/>
                  </a:lnTo>
                  <a:lnTo>
                    <a:pt x="3516" y="1038"/>
                  </a:lnTo>
                  <a:lnTo>
                    <a:pt x="3525" y="1029"/>
                  </a:lnTo>
                  <a:lnTo>
                    <a:pt x="3532" y="1022"/>
                  </a:lnTo>
                  <a:lnTo>
                    <a:pt x="3541" y="1013"/>
                  </a:lnTo>
                  <a:lnTo>
                    <a:pt x="3548" y="1007"/>
                  </a:lnTo>
                  <a:lnTo>
                    <a:pt x="3558" y="998"/>
                  </a:lnTo>
                  <a:lnTo>
                    <a:pt x="3565" y="992"/>
                  </a:lnTo>
                  <a:lnTo>
                    <a:pt x="3576" y="983"/>
                  </a:lnTo>
                  <a:lnTo>
                    <a:pt x="3583" y="977"/>
                  </a:lnTo>
                  <a:lnTo>
                    <a:pt x="3593" y="970"/>
                  </a:lnTo>
                  <a:lnTo>
                    <a:pt x="3601" y="964"/>
                  </a:lnTo>
                  <a:lnTo>
                    <a:pt x="3612" y="956"/>
                  </a:lnTo>
                  <a:lnTo>
                    <a:pt x="3620" y="951"/>
                  </a:lnTo>
                  <a:lnTo>
                    <a:pt x="3631" y="944"/>
                  </a:lnTo>
                  <a:lnTo>
                    <a:pt x="3639" y="939"/>
                  </a:lnTo>
                  <a:lnTo>
                    <a:pt x="3651" y="932"/>
                  </a:lnTo>
                  <a:lnTo>
                    <a:pt x="3656" y="929"/>
                  </a:lnTo>
                  <a:lnTo>
                    <a:pt x="3667" y="922"/>
                  </a:lnTo>
                  <a:lnTo>
                    <a:pt x="3676" y="918"/>
                  </a:lnTo>
                  <a:lnTo>
                    <a:pt x="3687" y="912"/>
                  </a:lnTo>
                  <a:lnTo>
                    <a:pt x="3696" y="908"/>
                  </a:lnTo>
                  <a:lnTo>
                    <a:pt x="3708" y="902"/>
                  </a:lnTo>
                  <a:lnTo>
                    <a:pt x="3717" y="898"/>
                  </a:lnTo>
                  <a:lnTo>
                    <a:pt x="3729" y="893"/>
                  </a:lnTo>
                  <a:lnTo>
                    <a:pt x="3737" y="890"/>
                  </a:lnTo>
                  <a:lnTo>
                    <a:pt x="3750" y="885"/>
                  </a:lnTo>
                  <a:lnTo>
                    <a:pt x="3759" y="882"/>
                  </a:lnTo>
                  <a:lnTo>
                    <a:pt x="3771" y="878"/>
                  </a:lnTo>
                  <a:lnTo>
                    <a:pt x="3780" y="875"/>
                  </a:lnTo>
                  <a:lnTo>
                    <a:pt x="3792" y="872"/>
                  </a:lnTo>
                  <a:lnTo>
                    <a:pt x="3802" y="869"/>
                  </a:lnTo>
                  <a:lnTo>
                    <a:pt x="3814" y="866"/>
                  </a:lnTo>
                  <a:lnTo>
                    <a:pt x="3823" y="864"/>
                  </a:lnTo>
                  <a:lnTo>
                    <a:pt x="3836" y="861"/>
                  </a:lnTo>
                  <a:lnTo>
                    <a:pt x="3845" y="860"/>
                  </a:lnTo>
                  <a:lnTo>
                    <a:pt x="3858" y="857"/>
                  </a:lnTo>
                  <a:lnTo>
                    <a:pt x="3867" y="856"/>
                  </a:lnTo>
                  <a:lnTo>
                    <a:pt x="3880" y="854"/>
                  </a:lnTo>
                  <a:lnTo>
                    <a:pt x="3890" y="853"/>
                  </a:lnTo>
                  <a:lnTo>
                    <a:pt x="3903" y="852"/>
                  </a:lnTo>
                  <a:lnTo>
                    <a:pt x="3912" y="851"/>
                  </a:lnTo>
                  <a:lnTo>
                    <a:pt x="3925" y="851"/>
                  </a:lnTo>
                  <a:lnTo>
                    <a:pt x="3934" y="850"/>
                  </a:lnTo>
                  <a:close/>
                  <a:moveTo>
                    <a:pt x="3353" y="2264"/>
                  </a:moveTo>
                  <a:lnTo>
                    <a:pt x="3353" y="2165"/>
                  </a:lnTo>
                  <a:lnTo>
                    <a:pt x="2906" y="2165"/>
                  </a:lnTo>
                  <a:lnTo>
                    <a:pt x="2887" y="2165"/>
                  </a:lnTo>
                  <a:lnTo>
                    <a:pt x="2871" y="2166"/>
                  </a:lnTo>
                  <a:lnTo>
                    <a:pt x="2854" y="2168"/>
                  </a:lnTo>
                  <a:lnTo>
                    <a:pt x="2837" y="2170"/>
                  </a:lnTo>
                  <a:lnTo>
                    <a:pt x="2821" y="2173"/>
                  </a:lnTo>
                  <a:lnTo>
                    <a:pt x="2804" y="2176"/>
                  </a:lnTo>
                  <a:lnTo>
                    <a:pt x="2788" y="2180"/>
                  </a:lnTo>
                  <a:lnTo>
                    <a:pt x="2772" y="2185"/>
                  </a:lnTo>
                  <a:lnTo>
                    <a:pt x="2756" y="2190"/>
                  </a:lnTo>
                  <a:lnTo>
                    <a:pt x="2741" y="2196"/>
                  </a:lnTo>
                  <a:lnTo>
                    <a:pt x="2726" y="2202"/>
                  </a:lnTo>
                  <a:lnTo>
                    <a:pt x="2710" y="2209"/>
                  </a:lnTo>
                  <a:lnTo>
                    <a:pt x="2696" y="2217"/>
                  </a:lnTo>
                  <a:lnTo>
                    <a:pt x="2680" y="2225"/>
                  </a:lnTo>
                  <a:lnTo>
                    <a:pt x="2665" y="2234"/>
                  </a:lnTo>
                  <a:lnTo>
                    <a:pt x="2651" y="2243"/>
                  </a:lnTo>
                  <a:lnTo>
                    <a:pt x="2638" y="2253"/>
                  </a:lnTo>
                  <a:lnTo>
                    <a:pt x="2625" y="2263"/>
                  </a:lnTo>
                  <a:lnTo>
                    <a:pt x="2612" y="2274"/>
                  </a:lnTo>
                  <a:lnTo>
                    <a:pt x="2599" y="2285"/>
                  </a:lnTo>
                  <a:lnTo>
                    <a:pt x="2587" y="2296"/>
                  </a:lnTo>
                  <a:lnTo>
                    <a:pt x="2576" y="2308"/>
                  </a:lnTo>
                  <a:lnTo>
                    <a:pt x="2565" y="2321"/>
                  </a:lnTo>
                  <a:lnTo>
                    <a:pt x="2554" y="2334"/>
                  </a:lnTo>
                  <a:lnTo>
                    <a:pt x="2544" y="2347"/>
                  </a:lnTo>
                  <a:lnTo>
                    <a:pt x="2534" y="2360"/>
                  </a:lnTo>
                  <a:lnTo>
                    <a:pt x="2525" y="2374"/>
                  </a:lnTo>
                  <a:lnTo>
                    <a:pt x="2516" y="2389"/>
                  </a:lnTo>
                  <a:lnTo>
                    <a:pt x="2508" y="2405"/>
                  </a:lnTo>
                  <a:lnTo>
                    <a:pt x="2500" y="2419"/>
                  </a:lnTo>
                  <a:lnTo>
                    <a:pt x="2493" y="2435"/>
                  </a:lnTo>
                  <a:lnTo>
                    <a:pt x="2487" y="2450"/>
                  </a:lnTo>
                  <a:lnTo>
                    <a:pt x="2481" y="2465"/>
                  </a:lnTo>
                  <a:lnTo>
                    <a:pt x="2476" y="2481"/>
                  </a:lnTo>
                  <a:lnTo>
                    <a:pt x="2471" y="2497"/>
                  </a:lnTo>
                  <a:lnTo>
                    <a:pt x="2467" y="2513"/>
                  </a:lnTo>
                  <a:lnTo>
                    <a:pt x="2464" y="2530"/>
                  </a:lnTo>
                  <a:lnTo>
                    <a:pt x="2461" y="2546"/>
                  </a:lnTo>
                  <a:lnTo>
                    <a:pt x="2459" y="2563"/>
                  </a:lnTo>
                  <a:lnTo>
                    <a:pt x="2457" y="2580"/>
                  </a:lnTo>
                  <a:lnTo>
                    <a:pt x="2456" y="2596"/>
                  </a:lnTo>
                  <a:lnTo>
                    <a:pt x="2456" y="2615"/>
                  </a:lnTo>
                  <a:lnTo>
                    <a:pt x="2456" y="8199"/>
                  </a:lnTo>
                  <a:lnTo>
                    <a:pt x="2456" y="8218"/>
                  </a:lnTo>
                  <a:lnTo>
                    <a:pt x="2457" y="8235"/>
                  </a:lnTo>
                  <a:lnTo>
                    <a:pt x="2459" y="8252"/>
                  </a:lnTo>
                  <a:lnTo>
                    <a:pt x="2461" y="8269"/>
                  </a:lnTo>
                  <a:lnTo>
                    <a:pt x="2464" y="8285"/>
                  </a:lnTo>
                  <a:lnTo>
                    <a:pt x="2467" y="8302"/>
                  </a:lnTo>
                  <a:lnTo>
                    <a:pt x="2471" y="8318"/>
                  </a:lnTo>
                  <a:lnTo>
                    <a:pt x="2476" y="8334"/>
                  </a:lnTo>
                  <a:lnTo>
                    <a:pt x="2481" y="8350"/>
                  </a:lnTo>
                  <a:lnTo>
                    <a:pt x="2487" y="8365"/>
                  </a:lnTo>
                  <a:lnTo>
                    <a:pt x="2493" y="8380"/>
                  </a:lnTo>
                  <a:lnTo>
                    <a:pt x="2500" y="8396"/>
                  </a:lnTo>
                  <a:lnTo>
                    <a:pt x="2508" y="8410"/>
                  </a:lnTo>
                  <a:lnTo>
                    <a:pt x="2516" y="8426"/>
                  </a:lnTo>
                  <a:lnTo>
                    <a:pt x="2525" y="8441"/>
                  </a:lnTo>
                  <a:lnTo>
                    <a:pt x="2534" y="8455"/>
                  </a:lnTo>
                  <a:lnTo>
                    <a:pt x="2544" y="8468"/>
                  </a:lnTo>
                  <a:lnTo>
                    <a:pt x="2554" y="8481"/>
                  </a:lnTo>
                  <a:lnTo>
                    <a:pt x="2565" y="8494"/>
                  </a:lnTo>
                  <a:lnTo>
                    <a:pt x="2576" y="8507"/>
                  </a:lnTo>
                  <a:lnTo>
                    <a:pt x="2587" y="8519"/>
                  </a:lnTo>
                  <a:lnTo>
                    <a:pt x="2599" y="8530"/>
                  </a:lnTo>
                  <a:lnTo>
                    <a:pt x="2612" y="8541"/>
                  </a:lnTo>
                  <a:lnTo>
                    <a:pt x="2625" y="8552"/>
                  </a:lnTo>
                  <a:lnTo>
                    <a:pt x="2638" y="8562"/>
                  </a:lnTo>
                  <a:lnTo>
                    <a:pt x="2651" y="8572"/>
                  </a:lnTo>
                  <a:lnTo>
                    <a:pt x="2665" y="8581"/>
                  </a:lnTo>
                  <a:lnTo>
                    <a:pt x="2680" y="8590"/>
                  </a:lnTo>
                  <a:lnTo>
                    <a:pt x="2696" y="8598"/>
                  </a:lnTo>
                  <a:lnTo>
                    <a:pt x="2710" y="8606"/>
                  </a:lnTo>
                  <a:lnTo>
                    <a:pt x="2726" y="8613"/>
                  </a:lnTo>
                  <a:lnTo>
                    <a:pt x="2741" y="8619"/>
                  </a:lnTo>
                  <a:lnTo>
                    <a:pt x="2756" y="8625"/>
                  </a:lnTo>
                  <a:lnTo>
                    <a:pt x="2772" y="8630"/>
                  </a:lnTo>
                  <a:lnTo>
                    <a:pt x="2788" y="8635"/>
                  </a:lnTo>
                  <a:lnTo>
                    <a:pt x="2804" y="8639"/>
                  </a:lnTo>
                  <a:lnTo>
                    <a:pt x="2821" y="8642"/>
                  </a:lnTo>
                  <a:lnTo>
                    <a:pt x="2837" y="8645"/>
                  </a:lnTo>
                  <a:lnTo>
                    <a:pt x="2854" y="8647"/>
                  </a:lnTo>
                  <a:lnTo>
                    <a:pt x="2871" y="8649"/>
                  </a:lnTo>
                  <a:lnTo>
                    <a:pt x="2887" y="8650"/>
                  </a:lnTo>
                  <a:lnTo>
                    <a:pt x="2906" y="8650"/>
                  </a:lnTo>
                  <a:lnTo>
                    <a:pt x="7094" y="8650"/>
                  </a:lnTo>
                  <a:lnTo>
                    <a:pt x="7113" y="8650"/>
                  </a:lnTo>
                  <a:lnTo>
                    <a:pt x="7129" y="8649"/>
                  </a:lnTo>
                  <a:lnTo>
                    <a:pt x="7146" y="8647"/>
                  </a:lnTo>
                  <a:lnTo>
                    <a:pt x="7163" y="8645"/>
                  </a:lnTo>
                  <a:lnTo>
                    <a:pt x="7179" y="8642"/>
                  </a:lnTo>
                  <a:lnTo>
                    <a:pt x="7196" y="8639"/>
                  </a:lnTo>
                  <a:lnTo>
                    <a:pt x="7212" y="8635"/>
                  </a:lnTo>
                  <a:lnTo>
                    <a:pt x="7228" y="8630"/>
                  </a:lnTo>
                  <a:lnTo>
                    <a:pt x="7244" y="8625"/>
                  </a:lnTo>
                  <a:lnTo>
                    <a:pt x="7259" y="8619"/>
                  </a:lnTo>
                  <a:lnTo>
                    <a:pt x="7274" y="8613"/>
                  </a:lnTo>
                  <a:lnTo>
                    <a:pt x="7290" y="8606"/>
                  </a:lnTo>
                  <a:lnTo>
                    <a:pt x="7304" y="8598"/>
                  </a:lnTo>
                  <a:lnTo>
                    <a:pt x="7320" y="8590"/>
                  </a:lnTo>
                  <a:lnTo>
                    <a:pt x="7335" y="8581"/>
                  </a:lnTo>
                  <a:lnTo>
                    <a:pt x="7349" y="8572"/>
                  </a:lnTo>
                  <a:lnTo>
                    <a:pt x="7362" y="8562"/>
                  </a:lnTo>
                  <a:lnTo>
                    <a:pt x="7375" y="8552"/>
                  </a:lnTo>
                  <a:lnTo>
                    <a:pt x="7388" y="8541"/>
                  </a:lnTo>
                  <a:lnTo>
                    <a:pt x="7401" y="8530"/>
                  </a:lnTo>
                  <a:lnTo>
                    <a:pt x="7413" y="8519"/>
                  </a:lnTo>
                  <a:lnTo>
                    <a:pt x="7424" y="8507"/>
                  </a:lnTo>
                  <a:lnTo>
                    <a:pt x="7435" y="8494"/>
                  </a:lnTo>
                  <a:lnTo>
                    <a:pt x="7446" y="8481"/>
                  </a:lnTo>
                  <a:lnTo>
                    <a:pt x="7456" y="8468"/>
                  </a:lnTo>
                  <a:lnTo>
                    <a:pt x="7466" y="8455"/>
                  </a:lnTo>
                  <a:lnTo>
                    <a:pt x="7475" y="8441"/>
                  </a:lnTo>
                  <a:lnTo>
                    <a:pt x="7484" y="8426"/>
                  </a:lnTo>
                  <a:lnTo>
                    <a:pt x="7492" y="8410"/>
                  </a:lnTo>
                  <a:lnTo>
                    <a:pt x="7500" y="8396"/>
                  </a:lnTo>
                  <a:lnTo>
                    <a:pt x="7507" y="8380"/>
                  </a:lnTo>
                  <a:lnTo>
                    <a:pt x="7513" y="8365"/>
                  </a:lnTo>
                  <a:lnTo>
                    <a:pt x="7519" y="8350"/>
                  </a:lnTo>
                  <a:lnTo>
                    <a:pt x="7524" y="8334"/>
                  </a:lnTo>
                  <a:lnTo>
                    <a:pt x="7529" y="8318"/>
                  </a:lnTo>
                  <a:lnTo>
                    <a:pt x="7533" y="8302"/>
                  </a:lnTo>
                  <a:lnTo>
                    <a:pt x="7536" y="8285"/>
                  </a:lnTo>
                  <a:lnTo>
                    <a:pt x="7539" y="8269"/>
                  </a:lnTo>
                  <a:lnTo>
                    <a:pt x="7541" y="8252"/>
                  </a:lnTo>
                  <a:lnTo>
                    <a:pt x="7543" y="8235"/>
                  </a:lnTo>
                  <a:lnTo>
                    <a:pt x="7544" y="8218"/>
                  </a:lnTo>
                  <a:lnTo>
                    <a:pt x="7544" y="8199"/>
                  </a:lnTo>
                  <a:lnTo>
                    <a:pt x="7544" y="2615"/>
                  </a:lnTo>
                  <a:lnTo>
                    <a:pt x="7544" y="2596"/>
                  </a:lnTo>
                  <a:lnTo>
                    <a:pt x="7543" y="2580"/>
                  </a:lnTo>
                  <a:lnTo>
                    <a:pt x="7541" y="2563"/>
                  </a:lnTo>
                  <a:lnTo>
                    <a:pt x="7539" y="2546"/>
                  </a:lnTo>
                  <a:lnTo>
                    <a:pt x="7536" y="2530"/>
                  </a:lnTo>
                  <a:lnTo>
                    <a:pt x="7533" y="2513"/>
                  </a:lnTo>
                  <a:lnTo>
                    <a:pt x="7529" y="2497"/>
                  </a:lnTo>
                  <a:lnTo>
                    <a:pt x="7524" y="2481"/>
                  </a:lnTo>
                  <a:lnTo>
                    <a:pt x="7519" y="2465"/>
                  </a:lnTo>
                  <a:lnTo>
                    <a:pt x="7513" y="2450"/>
                  </a:lnTo>
                  <a:lnTo>
                    <a:pt x="7507" y="2435"/>
                  </a:lnTo>
                  <a:lnTo>
                    <a:pt x="7500" y="2419"/>
                  </a:lnTo>
                  <a:lnTo>
                    <a:pt x="7492" y="2405"/>
                  </a:lnTo>
                  <a:lnTo>
                    <a:pt x="7484" y="2389"/>
                  </a:lnTo>
                  <a:lnTo>
                    <a:pt x="7475" y="2374"/>
                  </a:lnTo>
                  <a:lnTo>
                    <a:pt x="7466" y="2360"/>
                  </a:lnTo>
                  <a:lnTo>
                    <a:pt x="7456" y="2347"/>
                  </a:lnTo>
                  <a:lnTo>
                    <a:pt x="7446" y="2334"/>
                  </a:lnTo>
                  <a:lnTo>
                    <a:pt x="7435" y="2321"/>
                  </a:lnTo>
                  <a:lnTo>
                    <a:pt x="7424" y="2308"/>
                  </a:lnTo>
                  <a:lnTo>
                    <a:pt x="7413" y="2296"/>
                  </a:lnTo>
                  <a:lnTo>
                    <a:pt x="7401" y="2285"/>
                  </a:lnTo>
                  <a:lnTo>
                    <a:pt x="7388" y="2274"/>
                  </a:lnTo>
                  <a:lnTo>
                    <a:pt x="7375" y="2263"/>
                  </a:lnTo>
                  <a:lnTo>
                    <a:pt x="7362" y="2253"/>
                  </a:lnTo>
                  <a:lnTo>
                    <a:pt x="7349" y="2243"/>
                  </a:lnTo>
                  <a:lnTo>
                    <a:pt x="7335" y="2234"/>
                  </a:lnTo>
                  <a:lnTo>
                    <a:pt x="7320" y="2225"/>
                  </a:lnTo>
                  <a:lnTo>
                    <a:pt x="7304" y="2217"/>
                  </a:lnTo>
                  <a:lnTo>
                    <a:pt x="7290" y="2209"/>
                  </a:lnTo>
                  <a:lnTo>
                    <a:pt x="7274" y="2202"/>
                  </a:lnTo>
                  <a:lnTo>
                    <a:pt x="7259" y="2196"/>
                  </a:lnTo>
                  <a:lnTo>
                    <a:pt x="7244" y="2190"/>
                  </a:lnTo>
                  <a:lnTo>
                    <a:pt x="7228" y="2185"/>
                  </a:lnTo>
                  <a:lnTo>
                    <a:pt x="7212" y="2180"/>
                  </a:lnTo>
                  <a:lnTo>
                    <a:pt x="7196" y="2176"/>
                  </a:lnTo>
                  <a:lnTo>
                    <a:pt x="7179" y="2173"/>
                  </a:lnTo>
                  <a:lnTo>
                    <a:pt x="7163" y="2170"/>
                  </a:lnTo>
                  <a:lnTo>
                    <a:pt x="7146" y="2168"/>
                  </a:lnTo>
                  <a:lnTo>
                    <a:pt x="7129" y="2166"/>
                  </a:lnTo>
                  <a:lnTo>
                    <a:pt x="7113" y="2165"/>
                  </a:lnTo>
                  <a:lnTo>
                    <a:pt x="7094" y="2165"/>
                  </a:lnTo>
                  <a:lnTo>
                    <a:pt x="6647" y="2165"/>
                  </a:lnTo>
                  <a:lnTo>
                    <a:pt x="6647" y="2264"/>
                  </a:lnTo>
                  <a:lnTo>
                    <a:pt x="6647" y="2269"/>
                  </a:lnTo>
                  <a:lnTo>
                    <a:pt x="6647" y="2282"/>
                  </a:lnTo>
                  <a:lnTo>
                    <a:pt x="6646" y="2291"/>
                  </a:lnTo>
                  <a:lnTo>
                    <a:pt x="6646" y="2304"/>
                  </a:lnTo>
                  <a:lnTo>
                    <a:pt x="6645" y="2313"/>
                  </a:lnTo>
                  <a:lnTo>
                    <a:pt x="6644" y="2326"/>
                  </a:lnTo>
                  <a:lnTo>
                    <a:pt x="6643" y="2336"/>
                  </a:lnTo>
                  <a:lnTo>
                    <a:pt x="6641" y="2349"/>
                  </a:lnTo>
                  <a:lnTo>
                    <a:pt x="6640" y="2358"/>
                  </a:lnTo>
                  <a:lnTo>
                    <a:pt x="6637" y="2371"/>
                  </a:lnTo>
                  <a:lnTo>
                    <a:pt x="6636" y="2380"/>
                  </a:lnTo>
                  <a:lnTo>
                    <a:pt x="6633" y="2393"/>
                  </a:lnTo>
                  <a:lnTo>
                    <a:pt x="6631" y="2402"/>
                  </a:lnTo>
                  <a:lnTo>
                    <a:pt x="6628" y="2414"/>
                  </a:lnTo>
                  <a:lnTo>
                    <a:pt x="6625" y="2423"/>
                  </a:lnTo>
                  <a:lnTo>
                    <a:pt x="6622" y="2436"/>
                  </a:lnTo>
                  <a:lnTo>
                    <a:pt x="6619" y="2445"/>
                  </a:lnTo>
                  <a:lnTo>
                    <a:pt x="6615" y="2458"/>
                  </a:lnTo>
                  <a:lnTo>
                    <a:pt x="6612" y="2466"/>
                  </a:lnTo>
                  <a:lnTo>
                    <a:pt x="6607" y="2479"/>
                  </a:lnTo>
                  <a:lnTo>
                    <a:pt x="6604" y="2488"/>
                  </a:lnTo>
                  <a:lnTo>
                    <a:pt x="6599" y="2500"/>
                  </a:lnTo>
                  <a:lnTo>
                    <a:pt x="6595" y="2509"/>
                  </a:lnTo>
                  <a:lnTo>
                    <a:pt x="6589" y="2520"/>
                  </a:lnTo>
                  <a:lnTo>
                    <a:pt x="6585" y="2529"/>
                  </a:lnTo>
                  <a:lnTo>
                    <a:pt x="6579" y="2541"/>
                  </a:lnTo>
                  <a:lnTo>
                    <a:pt x="6575" y="2549"/>
                  </a:lnTo>
                  <a:lnTo>
                    <a:pt x="6568" y="2561"/>
                  </a:lnTo>
                  <a:lnTo>
                    <a:pt x="6565" y="2567"/>
                  </a:lnTo>
                  <a:lnTo>
                    <a:pt x="6558" y="2578"/>
                  </a:lnTo>
                  <a:lnTo>
                    <a:pt x="6553" y="2586"/>
                  </a:lnTo>
                  <a:lnTo>
                    <a:pt x="6546" y="2597"/>
                  </a:lnTo>
                  <a:lnTo>
                    <a:pt x="6540" y="2606"/>
                  </a:lnTo>
                  <a:lnTo>
                    <a:pt x="6533" y="2616"/>
                  </a:lnTo>
                  <a:lnTo>
                    <a:pt x="6527" y="2624"/>
                  </a:lnTo>
                  <a:lnTo>
                    <a:pt x="6519" y="2634"/>
                  </a:lnTo>
                  <a:lnTo>
                    <a:pt x="6513" y="2642"/>
                  </a:lnTo>
                  <a:lnTo>
                    <a:pt x="6505" y="2652"/>
                  </a:lnTo>
                  <a:lnTo>
                    <a:pt x="6498" y="2659"/>
                  </a:lnTo>
                  <a:lnTo>
                    <a:pt x="6490" y="2669"/>
                  </a:lnTo>
                  <a:lnTo>
                    <a:pt x="6483" y="2676"/>
                  </a:lnTo>
                  <a:lnTo>
                    <a:pt x="6474" y="2685"/>
                  </a:lnTo>
                  <a:lnTo>
                    <a:pt x="6468" y="2692"/>
                  </a:lnTo>
                  <a:lnTo>
                    <a:pt x="6458" y="2701"/>
                  </a:lnTo>
                  <a:lnTo>
                    <a:pt x="6451" y="2707"/>
                  </a:lnTo>
                  <a:lnTo>
                    <a:pt x="6442" y="2716"/>
                  </a:lnTo>
                  <a:lnTo>
                    <a:pt x="6435" y="2722"/>
                  </a:lnTo>
                  <a:lnTo>
                    <a:pt x="6425" y="2730"/>
                  </a:lnTo>
                  <a:lnTo>
                    <a:pt x="6417" y="2736"/>
                  </a:lnTo>
                  <a:lnTo>
                    <a:pt x="6407" y="2744"/>
                  </a:lnTo>
                  <a:lnTo>
                    <a:pt x="6400" y="2749"/>
                  </a:lnTo>
                  <a:lnTo>
                    <a:pt x="6389" y="2757"/>
                  </a:lnTo>
                  <a:lnTo>
                    <a:pt x="6382" y="2762"/>
                  </a:lnTo>
                  <a:lnTo>
                    <a:pt x="6371" y="2769"/>
                  </a:lnTo>
                  <a:lnTo>
                    <a:pt x="6363" y="2774"/>
                  </a:lnTo>
                  <a:lnTo>
                    <a:pt x="6352" y="2781"/>
                  </a:lnTo>
                  <a:lnTo>
                    <a:pt x="6341" y="2787"/>
                  </a:lnTo>
                  <a:lnTo>
                    <a:pt x="6330" y="2793"/>
                  </a:lnTo>
                  <a:lnTo>
                    <a:pt x="6322" y="2797"/>
                  </a:lnTo>
                  <a:lnTo>
                    <a:pt x="6310" y="2803"/>
                  </a:lnTo>
                  <a:lnTo>
                    <a:pt x="6302" y="2807"/>
                  </a:lnTo>
                  <a:lnTo>
                    <a:pt x="6290" y="2812"/>
                  </a:lnTo>
                  <a:lnTo>
                    <a:pt x="6281" y="2816"/>
                  </a:lnTo>
                  <a:lnTo>
                    <a:pt x="6269" y="2821"/>
                  </a:lnTo>
                  <a:lnTo>
                    <a:pt x="6261" y="2824"/>
                  </a:lnTo>
                  <a:lnTo>
                    <a:pt x="6249" y="2828"/>
                  </a:lnTo>
                  <a:lnTo>
                    <a:pt x="6240" y="2831"/>
                  </a:lnTo>
                  <a:lnTo>
                    <a:pt x="6228" y="2835"/>
                  </a:lnTo>
                  <a:lnTo>
                    <a:pt x="6219" y="2838"/>
                  </a:lnTo>
                  <a:lnTo>
                    <a:pt x="6206" y="2842"/>
                  </a:lnTo>
                  <a:lnTo>
                    <a:pt x="6198" y="2844"/>
                  </a:lnTo>
                  <a:lnTo>
                    <a:pt x="6185" y="2847"/>
                  </a:lnTo>
                  <a:lnTo>
                    <a:pt x="6176" y="2849"/>
                  </a:lnTo>
                  <a:lnTo>
                    <a:pt x="6163" y="2852"/>
                  </a:lnTo>
                  <a:lnTo>
                    <a:pt x="6154" y="2853"/>
                  </a:lnTo>
                  <a:lnTo>
                    <a:pt x="6141" y="2856"/>
                  </a:lnTo>
                  <a:lnTo>
                    <a:pt x="6132" y="2857"/>
                  </a:lnTo>
                  <a:lnTo>
                    <a:pt x="6119" y="2859"/>
                  </a:lnTo>
                  <a:lnTo>
                    <a:pt x="6110" y="2860"/>
                  </a:lnTo>
                  <a:lnTo>
                    <a:pt x="6097" y="2861"/>
                  </a:lnTo>
                  <a:lnTo>
                    <a:pt x="6088" y="2862"/>
                  </a:lnTo>
                  <a:lnTo>
                    <a:pt x="6075" y="2862"/>
                  </a:lnTo>
                  <a:lnTo>
                    <a:pt x="6066" y="2863"/>
                  </a:lnTo>
                  <a:lnTo>
                    <a:pt x="6053" y="2863"/>
                  </a:lnTo>
                  <a:lnTo>
                    <a:pt x="6048" y="2863"/>
                  </a:lnTo>
                  <a:lnTo>
                    <a:pt x="3952" y="2863"/>
                  </a:lnTo>
                  <a:lnTo>
                    <a:pt x="3947" y="2863"/>
                  </a:lnTo>
                  <a:lnTo>
                    <a:pt x="3934" y="2863"/>
                  </a:lnTo>
                  <a:lnTo>
                    <a:pt x="3925" y="2862"/>
                  </a:lnTo>
                  <a:lnTo>
                    <a:pt x="3912" y="2862"/>
                  </a:lnTo>
                  <a:lnTo>
                    <a:pt x="3903" y="2861"/>
                  </a:lnTo>
                  <a:lnTo>
                    <a:pt x="3890" y="2860"/>
                  </a:lnTo>
                  <a:lnTo>
                    <a:pt x="3881" y="2859"/>
                  </a:lnTo>
                  <a:lnTo>
                    <a:pt x="3868" y="2857"/>
                  </a:lnTo>
                  <a:lnTo>
                    <a:pt x="3859" y="2856"/>
                  </a:lnTo>
                  <a:lnTo>
                    <a:pt x="3846" y="2853"/>
                  </a:lnTo>
                  <a:lnTo>
                    <a:pt x="3837" y="2852"/>
                  </a:lnTo>
                  <a:lnTo>
                    <a:pt x="3824" y="2849"/>
                  </a:lnTo>
                  <a:lnTo>
                    <a:pt x="3815" y="2847"/>
                  </a:lnTo>
                  <a:lnTo>
                    <a:pt x="3802" y="2844"/>
                  </a:lnTo>
                  <a:lnTo>
                    <a:pt x="3794" y="2842"/>
                  </a:lnTo>
                  <a:lnTo>
                    <a:pt x="3781" y="2838"/>
                  </a:lnTo>
                  <a:lnTo>
                    <a:pt x="3772" y="2835"/>
                  </a:lnTo>
                  <a:lnTo>
                    <a:pt x="3760" y="2831"/>
                  </a:lnTo>
                  <a:lnTo>
                    <a:pt x="3751" y="2828"/>
                  </a:lnTo>
                  <a:lnTo>
                    <a:pt x="3739" y="2824"/>
                  </a:lnTo>
                  <a:lnTo>
                    <a:pt x="3731" y="2821"/>
                  </a:lnTo>
                  <a:lnTo>
                    <a:pt x="3719" y="2816"/>
                  </a:lnTo>
                  <a:lnTo>
                    <a:pt x="3710" y="2812"/>
                  </a:lnTo>
                  <a:lnTo>
                    <a:pt x="3698" y="2807"/>
                  </a:lnTo>
                  <a:lnTo>
                    <a:pt x="3690" y="2803"/>
                  </a:lnTo>
                  <a:lnTo>
                    <a:pt x="3678" y="2797"/>
                  </a:lnTo>
                  <a:lnTo>
                    <a:pt x="3670" y="2793"/>
                  </a:lnTo>
                  <a:lnTo>
                    <a:pt x="3659" y="2787"/>
                  </a:lnTo>
                  <a:lnTo>
                    <a:pt x="3648" y="2781"/>
                  </a:lnTo>
                  <a:lnTo>
                    <a:pt x="3637" y="2774"/>
                  </a:lnTo>
                  <a:lnTo>
                    <a:pt x="3629" y="2769"/>
                  </a:lnTo>
                  <a:lnTo>
                    <a:pt x="3618" y="2762"/>
                  </a:lnTo>
                  <a:lnTo>
                    <a:pt x="3611" y="2757"/>
                  </a:lnTo>
                  <a:lnTo>
                    <a:pt x="3600" y="2749"/>
                  </a:lnTo>
                  <a:lnTo>
                    <a:pt x="3593" y="2744"/>
                  </a:lnTo>
                  <a:lnTo>
                    <a:pt x="3583" y="2736"/>
                  </a:lnTo>
                  <a:lnTo>
                    <a:pt x="3575" y="2730"/>
                  </a:lnTo>
                  <a:lnTo>
                    <a:pt x="3565" y="2722"/>
                  </a:lnTo>
                  <a:lnTo>
                    <a:pt x="3558" y="2716"/>
                  </a:lnTo>
                  <a:lnTo>
                    <a:pt x="3549" y="2707"/>
                  </a:lnTo>
                  <a:lnTo>
                    <a:pt x="3542" y="2701"/>
                  </a:lnTo>
                  <a:lnTo>
                    <a:pt x="3532" y="2692"/>
                  </a:lnTo>
                  <a:lnTo>
                    <a:pt x="3526" y="2685"/>
                  </a:lnTo>
                  <a:lnTo>
                    <a:pt x="3517" y="2676"/>
                  </a:lnTo>
                  <a:lnTo>
                    <a:pt x="3510" y="2669"/>
                  </a:lnTo>
                  <a:lnTo>
                    <a:pt x="3502" y="2659"/>
                  </a:lnTo>
                  <a:lnTo>
                    <a:pt x="3495" y="2652"/>
                  </a:lnTo>
                  <a:lnTo>
                    <a:pt x="3487" y="2642"/>
                  </a:lnTo>
                  <a:lnTo>
                    <a:pt x="3481" y="2634"/>
                  </a:lnTo>
                  <a:lnTo>
                    <a:pt x="3473" y="2624"/>
                  </a:lnTo>
                  <a:lnTo>
                    <a:pt x="3467" y="2616"/>
                  </a:lnTo>
                  <a:lnTo>
                    <a:pt x="3460" y="2606"/>
                  </a:lnTo>
                  <a:lnTo>
                    <a:pt x="3454" y="2597"/>
                  </a:lnTo>
                  <a:lnTo>
                    <a:pt x="3447" y="2586"/>
                  </a:lnTo>
                  <a:lnTo>
                    <a:pt x="3442" y="2578"/>
                  </a:lnTo>
                  <a:lnTo>
                    <a:pt x="3435" y="2567"/>
                  </a:lnTo>
                  <a:lnTo>
                    <a:pt x="3432" y="2561"/>
                  </a:lnTo>
                  <a:lnTo>
                    <a:pt x="3425" y="2549"/>
                  </a:lnTo>
                  <a:lnTo>
                    <a:pt x="3421" y="2541"/>
                  </a:lnTo>
                  <a:lnTo>
                    <a:pt x="3415" y="2529"/>
                  </a:lnTo>
                  <a:lnTo>
                    <a:pt x="3411" y="2520"/>
                  </a:lnTo>
                  <a:lnTo>
                    <a:pt x="3405" y="2509"/>
                  </a:lnTo>
                  <a:lnTo>
                    <a:pt x="3401" y="2500"/>
                  </a:lnTo>
                  <a:lnTo>
                    <a:pt x="3396" y="2488"/>
                  </a:lnTo>
                  <a:lnTo>
                    <a:pt x="3393" y="2479"/>
                  </a:lnTo>
                  <a:lnTo>
                    <a:pt x="3388" y="2466"/>
                  </a:lnTo>
                  <a:lnTo>
                    <a:pt x="3385" y="2458"/>
                  </a:lnTo>
                  <a:lnTo>
                    <a:pt x="3381" y="2445"/>
                  </a:lnTo>
                  <a:lnTo>
                    <a:pt x="3378" y="2436"/>
                  </a:lnTo>
                  <a:lnTo>
                    <a:pt x="3375" y="2423"/>
                  </a:lnTo>
                  <a:lnTo>
                    <a:pt x="3372" y="2414"/>
                  </a:lnTo>
                  <a:lnTo>
                    <a:pt x="3369" y="2402"/>
                  </a:lnTo>
                  <a:lnTo>
                    <a:pt x="3367" y="2393"/>
                  </a:lnTo>
                  <a:lnTo>
                    <a:pt x="3364" y="2380"/>
                  </a:lnTo>
                  <a:lnTo>
                    <a:pt x="3363" y="2371"/>
                  </a:lnTo>
                  <a:lnTo>
                    <a:pt x="3360" y="2358"/>
                  </a:lnTo>
                  <a:lnTo>
                    <a:pt x="3359" y="2349"/>
                  </a:lnTo>
                  <a:lnTo>
                    <a:pt x="3357" y="2336"/>
                  </a:lnTo>
                  <a:lnTo>
                    <a:pt x="3356" y="2326"/>
                  </a:lnTo>
                  <a:lnTo>
                    <a:pt x="3355" y="2313"/>
                  </a:lnTo>
                  <a:lnTo>
                    <a:pt x="3354" y="2304"/>
                  </a:lnTo>
                  <a:lnTo>
                    <a:pt x="3354" y="2291"/>
                  </a:lnTo>
                  <a:lnTo>
                    <a:pt x="3353" y="2282"/>
                  </a:lnTo>
                  <a:lnTo>
                    <a:pt x="3353" y="2269"/>
                  </a:lnTo>
                  <a:lnTo>
                    <a:pt x="3353" y="2264"/>
                  </a:lnTo>
                  <a:close/>
                  <a:moveTo>
                    <a:pt x="6046" y="1350"/>
                  </a:moveTo>
                  <a:lnTo>
                    <a:pt x="3954" y="1350"/>
                  </a:lnTo>
                  <a:lnTo>
                    <a:pt x="3948" y="1350"/>
                  </a:lnTo>
                  <a:lnTo>
                    <a:pt x="3945" y="1350"/>
                  </a:lnTo>
                  <a:lnTo>
                    <a:pt x="3941" y="1351"/>
                  </a:lnTo>
                  <a:lnTo>
                    <a:pt x="3937" y="1351"/>
                  </a:lnTo>
                  <a:lnTo>
                    <a:pt x="3934" y="1352"/>
                  </a:lnTo>
                  <a:lnTo>
                    <a:pt x="3930" y="1352"/>
                  </a:lnTo>
                  <a:lnTo>
                    <a:pt x="3927" y="1353"/>
                  </a:lnTo>
                  <a:lnTo>
                    <a:pt x="3924" y="1354"/>
                  </a:lnTo>
                  <a:lnTo>
                    <a:pt x="3920" y="1355"/>
                  </a:lnTo>
                  <a:lnTo>
                    <a:pt x="3917" y="1357"/>
                  </a:lnTo>
                  <a:lnTo>
                    <a:pt x="3914" y="1358"/>
                  </a:lnTo>
                  <a:lnTo>
                    <a:pt x="3911" y="1359"/>
                  </a:lnTo>
                  <a:lnTo>
                    <a:pt x="3907" y="1361"/>
                  </a:lnTo>
                  <a:lnTo>
                    <a:pt x="3903" y="1364"/>
                  </a:lnTo>
                  <a:lnTo>
                    <a:pt x="3898" y="1366"/>
                  </a:lnTo>
                  <a:lnTo>
                    <a:pt x="3896" y="1368"/>
                  </a:lnTo>
                  <a:lnTo>
                    <a:pt x="3893" y="1370"/>
                  </a:lnTo>
                  <a:lnTo>
                    <a:pt x="3890" y="1372"/>
                  </a:lnTo>
                  <a:lnTo>
                    <a:pt x="3887" y="1374"/>
                  </a:lnTo>
                  <a:lnTo>
                    <a:pt x="3885" y="1377"/>
                  </a:lnTo>
                  <a:lnTo>
                    <a:pt x="3882" y="1379"/>
                  </a:lnTo>
                  <a:lnTo>
                    <a:pt x="3880" y="1382"/>
                  </a:lnTo>
                  <a:lnTo>
                    <a:pt x="3877" y="1384"/>
                  </a:lnTo>
                  <a:lnTo>
                    <a:pt x="3875" y="1387"/>
                  </a:lnTo>
                  <a:lnTo>
                    <a:pt x="3873" y="1390"/>
                  </a:lnTo>
                  <a:lnTo>
                    <a:pt x="3871" y="1393"/>
                  </a:lnTo>
                  <a:lnTo>
                    <a:pt x="3869" y="1395"/>
                  </a:lnTo>
                  <a:lnTo>
                    <a:pt x="3867" y="1400"/>
                  </a:lnTo>
                  <a:lnTo>
                    <a:pt x="3864" y="1404"/>
                  </a:lnTo>
                  <a:lnTo>
                    <a:pt x="3862" y="1408"/>
                  </a:lnTo>
                  <a:lnTo>
                    <a:pt x="3861" y="1411"/>
                  </a:lnTo>
                  <a:lnTo>
                    <a:pt x="3860" y="1414"/>
                  </a:lnTo>
                  <a:lnTo>
                    <a:pt x="3858" y="1417"/>
                  </a:lnTo>
                  <a:lnTo>
                    <a:pt x="3857" y="1421"/>
                  </a:lnTo>
                  <a:lnTo>
                    <a:pt x="3856" y="1424"/>
                  </a:lnTo>
                  <a:lnTo>
                    <a:pt x="3855" y="1427"/>
                  </a:lnTo>
                  <a:lnTo>
                    <a:pt x="3855" y="1431"/>
                  </a:lnTo>
                  <a:lnTo>
                    <a:pt x="3854" y="1434"/>
                  </a:lnTo>
                  <a:lnTo>
                    <a:pt x="3854" y="1438"/>
                  </a:lnTo>
                  <a:lnTo>
                    <a:pt x="3853" y="1442"/>
                  </a:lnTo>
                  <a:lnTo>
                    <a:pt x="3853" y="1445"/>
                  </a:lnTo>
                  <a:lnTo>
                    <a:pt x="3853" y="1451"/>
                  </a:lnTo>
                  <a:lnTo>
                    <a:pt x="3853" y="1665"/>
                  </a:lnTo>
                  <a:lnTo>
                    <a:pt x="6147" y="1665"/>
                  </a:lnTo>
                  <a:lnTo>
                    <a:pt x="6147" y="1451"/>
                  </a:lnTo>
                  <a:lnTo>
                    <a:pt x="6147" y="1445"/>
                  </a:lnTo>
                  <a:lnTo>
                    <a:pt x="6147" y="1442"/>
                  </a:lnTo>
                  <a:lnTo>
                    <a:pt x="6146" y="1438"/>
                  </a:lnTo>
                  <a:lnTo>
                    <a:pt x="6146" y="1434"/>
                  </a:lnTo>
                  <a:lnTo>
                    <a:pt x="6145" y="1431"/>
                  </a:lnTo>
                  <a:lnTo>
                    <a:pt x="6145" y="1427"/>
                  </a:lnTo>
                  <a:lnTo>
                    <a:pt x="6144" y="1424"/>
                  </a:lnTo>
                  <a:lnTo>
                    <a:pt x="6143" y="1421"/>
                  </a:lnTo>
                  <a:lnTo>
                    <a:pt x="6142" y="1417"/>
                  </a:lnTo>
                  <a:lnTo>
                    <a:pt x="6140" y="1414"/>
                  </a:lnTo>
                  <a:lnTo>
                    <a:pt x="6139" y="1411"/>
                  </a:lnTo>
                  <a:lnTo>
                    <a:pt x="6138" y="1408"/>
                  </a:lnTo>
                  <a:lnTo>
                    <a:pt x="6136" y="1404"/>
                  </a:lnTo>
                  <a:lnTo>
                    <a:pt x="6133" y="1400"/>
                  </a:lnTo>
                  <a:lnTo>
                    <a:pt x="6131" y="1395"/>
                  </a:lnTo>
                  <a:lnTo>
                    <a:pt x="6129" y="1393"/>
                  </a:lnTo>
                  <a:lnTo>
                    <a:pt x="6127" y="1390"/>
                  </a:lnTo>
                  <a:lnTo>
                    <a:pt x="6125" y="1387"/>
                  </a:lnTo>
                  <a:lnTo>
                    <a:pt x="6123" y="1384"/>
                  </a:lnTo>
                  <a:lnTo>
                    <a:pt x="6120" y="1382"/>
                  </a:lnTo>
                  <a:lnTo>
                    <a:pt x="6118" y="1379"/>
                  </a:lnTo>
                  <a:lnTo>
                    <a:pt x="6115" y="1377"/>
                  </a:lnTo>
                  <a:lnTo>
                    <a:pt x="6113" y="1374"/>
                  </a:lnTo>
                  <a:lnTo>
                    <a:pt x="6110" y="1372"/>
                  </a:lnTo>
                  <a:lnTo>
                    <a:pt x="6107" y="1370"/>
                  </a:lnTo>
                  <a:lnTo>
                    <a:pt x="6104" y="1368"/>
                  </a:lnTo>
                  <a:lnTo>
                    <a:pt x="6102" y="1366"/>
                  </a:lnTo>
                  <a:lnTo>
                    <a:pt x="6097" y="1364"/>
                  </a:lnTo>
                  <a:lnTo>
                    <a:pt x="6093" y="1361"/>
                  </a:lnTo>
                  <a:lnTo>
                    <a:pt x="6089" y="1359"/>
                  </a:lnTo>
                  <a:lnTo>
                    <a:pt x="6086" y="1358"/>
                  </a:lnTo>
                  <a:lnTo>
                    <a:pt x="6083" y="1357"/>
                  </a:lnTo>
                  <a:lnTo>
                    <a:pt x="6080" y="1355"/>
                  </a:lnTo>
                  <a:lnTo>
                    <a:pt x="6076" y="1354"/>
                  </a:lnTo>
                  <a:lnTo>
                    <a:pt x="6073" y="1353"/>
                  </a:lnTo>
                  <a:lnTo>
                    <a:pt x="6070" y="1352"/>
                  </a:lnTo>
                  <a:lnTo>
                    <a:pt x="6066" y="1352"/>
                  </a:lnTo>
                  <a:lnTo>
                    <a:pt x="6063" y="1351"/>
                  </a:lnTo>
                  <a:lnTo>
                    <a:pt x="6059" y="1351"/>
                  </a:lnTo>
                  <a:lnTo>
                    <a:pt x="6055" y="1350"/>
                  </a:lnTo>
                  <a:lnTo>
                    <a:pt x="6052" y="1350"/>
                  </a:lnTo>
                  <a:lnTo>
                    <a:pt x="6046" y="1350"/>
                  </a:lnTo>
                  <a:close/>
                  <a:moveTo>
                    <a:pt x="6147" y="2262"/>
                  </a:moveTo>
                  <a:lnTo>
                    <a:pt x="6147" y="2165"/>
                  </a:lnTo>
                  <a:lnTo>
                    <a:pt x="3853" y="2165"/>
                  </a:lnTo>
                  <a:lnTo>
                    <a:pt x="3853" y="2262"/>
                  </a:lnTo>
                  <a:lnTo>
                    <a:pt x="3853" y="2268"/>
                  </a:lnTo>
                  <a:lnTo>
                    <a:pt x="3853" y="2271"/>
                  </a:lnTo>
                  <a:lnTo>
                    <a:pt x="3854" y="2275"/>
                  </a:lnTo>
                  <a:lnTo>
                    <a:pt x="3854" y="2279"/>
                  </a:lnTo>
                  <a:lnTo>
                    <a:pt x="3855" y="2283"/>
                  </a:lnTo>
                  <a:lnTo>
                    <a:pt x="3856" y="2286"/>
                  </a:lnTo>
                  <a:lnTo>
                    <a:pt x="3856" y="2290"/>
                  </a:lnTo>
                  <a:lnTo>
                    <a:pt x="3857" y="2294"/>
                  </a:lnTo>
                  <a:lnTo>
                    <a:pt x="3859" y="2297"/>
                  </a:lnTo>
                  <a:lnTo>
                    <a:pt x="3860" y="2300"/>
                  </a:lnTo>
                  <a:lnTo>
                    <a:pt x="3861" y="2304"/>
                  </a:lnTo>
                  <a:lnTo>
                    <a:pt x="3863" y="2307"/>
                  </a:lnTo>
                  <a:lnTo>
                    <a:pt x="3864" y="2310"/>
                  </a:lnTo>
                  <a:lnTo>
                    <a:pt x="3867" y="2314"/>
                  </a:lnTo>
                  <a:lnTo>
                    <a:pt x="3869" y="2318"/>
                  </a:lnTo>
                  <a:lnTo>
                    <a:pt x="3871" y="2321"/>
                  </a:lnTo>
                  <a:lnTo>
                    <a:pt x="3873" y="2323"/>
                  </a:lnTo>
                  <a:lnTo>
                    <a:pt x="3875" y="2326"/>
                  </a:lnTo>
                  <a:lnTo>
                    <a:pt x="3877" y="2329"/>
                  </a:lnTo>
                  <a:lnTo>
                    <a:pt x="3879" y="2331"/>
                  </a:lnTo>
                  <a:lnTo>
                    <a:pt x="3882" y="2334"/>
                  </a:lnTo>
                  <a:lnTo>
                    <a:pt x="3884" y="2337"/>
                  </a:lnTo>
                  <a:lnTo>
                    <a:pt x="3887" y="2339"/>
                  </a:lnTo>
                  <a:lnTo>
                    <a:pt x="3890" y="2342"/>
                  </a:lnTo>
                  <a:lnTo>
                    <a:pt x="3894" y="2344"/>
                  </a:lnTo>
                  <a:lnTo>
                    <a:pt x="3897" y="2347"/>
                  </a:lnTo>
                  <a:lnTo>
                    <a:pt x="3901" y="2349"/>
                  </a:lnTo>
                  <a:lnTo>
                    <a:pt x="3903" y="2350"/>
                  </a:lnTo>
                  <a:lnTo>
                    <a:pt x="3905" y="2351"/>
                  </a:lnTo>
                  <a:lnTo>
                    <a:pt x="3908" y="2353"/>
                  </a:lnTo>
                  <a:lnTo>
                    <a:pt x="3912" y="2355"/>
                  </a:lnTo>
                  <a:lnTo>
                    <a:pt x="3915" y="2356"/>
                  </a:lnTo>
                  <a:lnTo>
                    <a:pt x="3919" y="2357"/>
                  </a:lnTo>
                  <a:lnTo>
                    <a:pt x="3922" y="2359"/>
                  </a:lnTo>
                  <a:lnTo>
                    <a:pt x="3926" y="2360"/>
                  </a:lnTo>
                  <a:lnTo>
                    <a:pt x="3930" y="2360"/>
                  </a:lnTo>
                  <a:lnTo>
                    <a:pt x="3933" y="2361"/>
                  </a:lnTo>
                  <a:lnTo>
                    <a:pt x="3937" y="2362"/>
                  </a:lnTo>
                  <a:lnTo>
                    <a:pt x="3941" y="2362"/>
                  </a:lnTo>
                  <a:lnTo>
                    <a:pt x="3945" y="2363"/>
                  </a:lnTo>
                  <a:lnTo>
                    <a:pt x="3948" y="2363"/>
                  </a:lnTo>
                  <a:lnTo>
                    <a:pt x="3954" y="2363"/>
                  </a:lnTo>
                  <a:lnTo>
                    <a:pt x="6046" y="2363"/>
                  </a:lnTo>
                  <a:lnTo>
                    <a:pt x="6052" y="2363"/>
                  </a:lnTo>
                  <a:lnTo>
                    <a:pt x="6055" y="2363"/>
                  </a:lnTo>
                  <a:lnTo>
                    <a:pt x="6059" y="2362"/>
                  </a:lnTo>
                  <a:lnTo>
                    <a:pt x="6063" y="2362"/>
                  </a:lnTo>
                  <a:lnTo>
                    <a:pt x="6067" y="2361"/>
                  </a:lnTo>
                  <a:lnTo>
                    <a:pt x="6070" y="2360"/>
                  </a:lnTo>
                  <a:lnTo>
                    <a:pt x="6074" y="2360"/>
                  </a:lnTo>
                  <a:lnTo>
                    <a:pt x="6078" y="2359"/>
                  </a:lnTo>
                  <a:lnTo>
                    <a:pt x="6081" y="2357"/>
                  </a:lnTo>
                  <a:lnTo>
                    <a:pt x="6085" y="2356"/>
                  </a:lnTo>
                  <a:lnTo>
                    <a:pt x="6088" y="2355"/>
                  </a:lnTo>
                  <a:lnTo>
                    <a:pt x="6092" y="2353"/>
                  </a:lnTo>
                  <a:lnTo>
                    <a:pt x="6095" y="2351"/>
                  </a:lnTo>
                  <a:lnTo>
                    <a:pt x="6097" y="2350"/>
                  </a:lnTo>
                  <a:lnTo>
                    <a:pt x="6099" y="2349"/>
                  </a:lnTo>
                  <a:lnTo>
                    <a:pt x="6103" y="2347"/>
                  </a:lnTo>
                  <a:lnTo>
                    <a:pt x="6106" y="2344"/>
                  </a:lnTo>
                  <a:lnTo>
                    <a:pt x="6110" y="2342"/>
                  </a:lnTo>
                  <a:lnTo>
                    <a:pt x="6113" y="2339"/>
                  </a:lnTo>
                  <a:lnTo>
                    <a:pt x="6116" y="2337"/>
                  </a:lnTo>
                  <a:lnTo>
                    <a:pt x="6118" y="2334"/>
                  </a:lnTo>
                  <a:lnTo>
                    <a:pt x="6121" y="2331"/>
                  </a:lnTo>
                  <a:lnTo>
                    <a:pt x="6123" y="2329"/>
                  </a:lnTo>
                  <a:lnTo>
                    <a:pt x="6125" y="2326"/>
                  </a:lnTo>
                  <a:lnTo>
                    <a:pt x="6127" y="2323"/>
                  </a:lnTo>
                  <a:lnTo>
                    <a:pt x="6129" y="2321"/>
                  </a:lnTo>
                  <a:lnTo>
                    <a:pt x="6131" y="2318"/>
                  </a:lnTo>
                  <a:lnTo>
                    <a:pt x="6133" y="2314"/>
                  </a:lnTo>
                  <a:lnTo>
                    <a:pt x="6136" y="2310"/>
                  </a:lnTo>
                  <a:lnTo>
                    <a:pt x="6137" y="2307"/>
                  </a:lnTo>
                  <a:lnTo>
                    <a:pt x="6139" y="2304"/>
                  </a:lnTo>
                  <a:lnTo>
                    <a:pt x="6140" y="2300"/>
                  </a:lnTo>
                  <a:lnTo>
                    <a:pt x="6141" y="2297"/>
                  </a:lnTo>
                  <a:lnTo>
                    <a:pt x="6143" y="2294"/>
                  </a:lnTo>
                  <a:lnTo>
                    <a:pt x="6144" y="2290"/>
                  </a:lnTo>
                  <a:lnTo>
                    <a:pt x="6144" y="2286"/>
                  </a:lnTo>
                  <a:lnTo>
                    <a:pt x="6145" y="2283"/>
                  </a:lnTo>
                  <a:lnTo>
                    <a:pt x="6146" y="2279"/>
                  </a:lnTo>
                  <a:lnTo>
                    <a:pt x="6146" y="2275"/>
                  </a:lnTo>
                  <a:lnTo>
                    <a:pt x="6147" y="2271"/>
                  </a:lnTo>
                  <a:lnTo>
                    <a:pt x="6147" y="2268"/>
                  </a:lnTo>
                  <a:lnTo>
                    <a:pt x="6147" y="22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384B164-5D07-4A48-B279-EE4B3A589183}"/>
              </a:ext>
            </a:extLst>
          </p:cNvPr>
          <p:cNvGrpSpPr/>
          <p:nvPr/>
        </p:nvGrpSpPr>
        <p:grpSpPr>
          <a:xfrm>
            <a:off x="4069048" y="1968730"/>
            <a:ext cx="1200314" cy="1800258"/>
            <a:chOff x="876412" y="1766746"/>
            <a:chExt cx="1327401" cy="1990866"/>
          </a:xfrm>
        </p:grpSpPr>
        <p:sp>
          <p:nvSpPr>
            <p:cNvPr id="38" name="Teardrop 37">
              <a:extLst>
                <a:ext uri="{FF2B5EF4-FFF2-40B4-BE49-F238E27FC236}">
                  <a16:creationId xmlns:a16="http://schemas.microsoft.com/office/drawing/2014/main" id="{2ABBE288-0F58-4D29-B548-7AF05C0D78A4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39" name="Freeform 94">
              <a:extLst>
                <a:ext uri="{FF2B5EF4-FFF2-40B4-BE49-F238E27FC236}">
                  <a16:creationId xmlns:a16="http://schemas.microsoft.com/office/drawing/2014/main" id="{D079AB38-2051-497B-BA8B-685006BF9EA9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9AE1B84-4C29-4EA7-8697-1D97F4502768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1" name="AutoShape 15">
              <a:extLst>
                <a:ext uri="{FF2B5EF4-FFF2-40B4-BE49-F238E27FC236}">
                  <a16:creationId xmlns:a16="http://schemas.microsoft.com/office/drawing/2014/main" id="{9CA39849-331F-485E-A02F-769A6051153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586DF8A-8366-4CB4-9F79-8203782C3E24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35E97D5-BA5D-4C77-8BEE-DA81F0CC1C96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8BFC404-5298-40DC-AEA2-16491F0A7954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80" name="Graphic 42"/>
            <p:cNvGrpSpPr/>
            <p:nvPr/>
          </p:nvGrpSpPr>
          <p:grpSpPr>
            <a:xfrm>
              <a:off x="1095290" y="1985620"/>
              <a:ext cx="826406" cy="826406"/>
              <a:chOff x="1830237" y="3559477"/>
              <a:chExt cx="633600" cy="633600"/>
            </a:xfrm>
          </p:grpSpPr>
          <p:sp>
            <p:nvSpPr>
              <p:cNvPr id="81" name="Accent"/>
              <p:cNvSpPr/>
              <p:nvPr/>
            </p:nvSpPr>
            <p:spPr>
              <a:xfrm>
                <a:off x="183023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12" y="8285"/>
                    </a:moveTo>
                    <a:lnTo>
                      <a:pt x="5973" y="8285"/>
                    </a:lnTo>
                    <a:lnTo>
                      <a:pt x="5973" y="3175"/>
                    </a:lnTo>
                    <a:lnTo>
                      <a:pt x="7312" y="3175"/>
                    </a:lnTo>
                    <a:lnTo>
                      <a:pt x="7312" y="8285"/>
                    </a:lnTo>
                    <a:close/>
                    <a:moveTo>
                      <a:pt x="6503" y="2688"/>
                    </a:moveTo>
                    <a:lnTo>
                      <a:pt x="6503" y="2108"/>
                    </a:lnTo>
                    <a:lnTo>
                      <a:pt x="4145" y="3824"/>
                    </a:lnTo>
                    <a:lnTo>
                      <a:pt x="4138" y="3828"/>
                    </a:lnTo>
                    <a:lnTo>
                      <a:pt x="1948" y="5288"/>
                    </a:lnTo>
                    <a:lnTo>
                      <a:pt x="1925" y="5301"/>
                    </a:lnTo>
                    <a:lnTo>
                      <a:pt x="1901" y="5311"/>
                    </a:lnTo>
                    <a:lnTo>
                      <a:pt x="1876" y="5318"/>
                    </a:lnTo>
                    <a:lnTo>
                      <a:pt x="1850" y="5322"/>
                    </a:lnTo>
                    <a:lnTo>
                      <a:pt x="1824" y="5322"/>
                    </a:lnTo>
                    <a:lnTo>
                      <a:pt x="1798" y="5318"/>
                    </a:lnTo>
                    <a:lnTo>
                      <a:pt x="1773" y="5311"/>
                    </a:lnTo>
                    <a:lnTo>
                      <a:pt x="1748" y="5301"/>
                    </a:lnTo>
                    <a:lnTo>
                      <a:pt x="1726" y="5288"/>
                    </a:lnTo>
                    <a:lnTo>
                      <a:pt x="1705" y="5272"/>
                    </a:lnTo>
                    <a:lnTo>
                      <a:pt x="1686" y="5254"/>
                    </a:lnTo>
                    <a:lnTo>
                      <a:pt x="1671" y="5233"/>
                    </a:lnTo>
                    <a:lnTo>
                      <a:pt x="1658" y="5210"/>
                    </a:lnTo>
                    <a:lnTo>
                      <a:pt x="1648" y="5186"/>
                    </a:lnTo>
                    <a:lnTo>
                      <a:pt x="1641" y="5161"/>
                    </a:lnTo>
                    <a:lnTo>
                      <a:pt x="1637" y="5135"/>
                    </a:lnTo>
                    <a:lnTo>
                      <a:pt x="1637" y="5109"/>
                    </a:lnTo>
                    <a:lnTo>
                      <a:pt x="1641" y="5083"/>
                    </a:lnTo>
                    <a:lnTo>
                      <a:pt x="1648" y="5058"/>
                    </a:lnTo>
                    <a:lnTo>
                      <a:pt x="1658" y="5033"/>
                    </a:lnTo>
                    <a:lnTo>
                      <a:pt x="1671" y="5011"/>
                    </a:lnTo>
                    <a:lnTo>
                      <a:pt x="1687" y="4990"/>
                    </a:lnTo>
                    <a:lnTo>
                      <a:pt x="1705" y="4971"/>
                    </a:lnTo>
                    <a:lnTo>
                      <a:pt x="1726" y="4956"/>
                    </a:lnTo>
                    <a:lnTo>
                      <a:pt x="3913" y="3498"/>
                    </a:lnTo>
                    <a:lnTo>
                      <a:pt x="6088" y="1915"/>
                    </a:lnTo>
                    <a:lnTo>
                      <a:pt x="5730" y="1915"/>
                    </a:lnTo>
                    <a:lnTo>
                      <a:pt x="5704" y="1913"/>
                    </a:lnTo>
                    <a:lnTo>
                      <a:pt x="5678" y="1908"/>
                    </a:lnTo>
                    <a:lnTo>
                      <a:pt x="5653" y="1900"/>
                    </a:lnTo>
                    <a:lnTo>
                      <a:pt x="5630" y="1888"/>
                    </a:lnTo>
                    <a:lnTo>
                      <a:pt x="5608" y="1874"/>
                    </a:lnTo>
                    <a:lnTo>
                      <a:pt x="5589" y="1856"/>
                    </a:lnTo>
                    <a:lnTo>
                      <a:pt x="5571" y="1837"/>
                    </a:lnTo>
                    <a:lnTo>
                      <a:pt x="5557" y="1815"/>
                    </a:lnTo>
                    <a:lnTo>
                      <a:pt x="5545" y="1792"/>
                    </a:lnTo>
                    <a:lnTo>
                      <a:pt x="5537" y="1767"/>
                    </a:lnTo>
                    <a:lnTo>
                      <a:pt x="5532" y="1741"/>
                    </a:lnTo>
                    <a:lnTo>
                      <a:pt x="5530" y="1715"/>
                    </a:lnTo>
                    <a:lnTo>
                      <a:pt x="5532" y="1689"/>
                    </a:lnTo>
                    <a:lnTo>
                      <a:pt x="5537" y="1663"/>
                    </a:lnTo>
                    <a:lnTo>
                      <a:pt x="5545" y="1638"/>
                    </a:lnTo>
                    <a:lnTo>
                      <a:pt x="5557" y="1615"/>
                    </a:lnTo>
                    <a:lnTo>
                      <a:pt x="5571" y="1593"/>
                    </a:lnTo>
                    <a:lnTo>
                      <a:pt x="5589" y="1574"/>
                    </a:lnTo>
                    <a:lnTo>
                      <a:pt x="5608" y="1556"/>
                    </a:lnTo>
                    <a:lnTo>
                      <a:pt x="5630" y="1542"/>
                    </a:lnTo>
                    <a:lnTo>
                      <a:pt x="5653" y="1530"/>
                    </a:lnTo>
                    <a:lnTo>
                      <a:pt x="5678" y="1522"/>
                    </a:lnTo>
                    <a:lnTo>
                      <a:pt x="5704" y="1517"/>
                    </a:lnTo>
                    <a:lnTo>
                      <a:pt x="5730" y="1515"/>
                    </a:lnTo>
                    <a:lnTo>
                      <a:pt x="6703" y="1515"/>
                    </a:lnTo>
                    <a:lnTo>
                      <a:pt x="6706" y="1515"/>
                    </a:lnTo>
                    <a:lnTo>
                      <a:pt x="6708" y="1515"/>
                    </a:lnTo>
                    <a:lnTo>
                      <a:pt x="6719" y="1516"/>
                    </a:lnTo>
                    <a:lnTo>
                      <a:pt x="6729" y="1517"/>
                    </a:lnTo>
                    <a:lnTo>
                      <a:pt x="6732" y="1517"/>
                    </a:lnTo>
                    <a:lnTo>
                      <a:pt x="6734" y="1517"/>
                    </a:lnTo>
                    <a:lnTo>
                      <a:pt x="6744" y="1520"/>
                    </a:lnTo>
                    <a:lnTo>
                      <a:pt x="6755" y="1522"/>
                    </a:lnTo>
                    <a:lnTo>
                      <a:pt x="6757" y="1523"/>
                    </a:lnTo>
                    <a:lnTo>
                      <a:pt x="6760" y="1523"/>
                    </a:lnTo>
                    <a:lnTo>
                      <a:pt x="6770" y="1527"/>
                    </a:lnTo>
                    <a:lnTo>
                      <a:pt x="6780" y="1530"/>
                    </a:lnTo>
                    <a:lnTo>
                      <a:pt x="6782" y="1531"/>
                    </a:lnTo>
                    <a:lnTo>
                      <a:pt x="6784" y="1532"/>
                    </a:lnTo>
                    <a:lnTo>
                      <a:pt x="6794" y="1537"/>
                    </a:lnTo>
                    <a:lnTo>
                      <a:pt x="6803" y="1542"/>
                    </a:lnTo>
                    <a:lnTo>
                      <a:pt x="6805" y="1543"/>
                    </a:lnTo>
                    <a:lnTo>
                      <a:pt x="6807" y="1544"/>
                    </a:lnTo>
                    <a:lnTo>
                      <a:pt x="6816" y="1550"/>
                    </a:lnTo>
                    <a:lnTo>
                      <a:pt x="6825" y="1556"/>
                    </a:lnTo>
                    <a:lnTo>
                      <a:pt x="6827" y="1558"/>
                    </a:lnTo>
                    <a:lnTo>
                      <a:pt x="6829" y="1559"/>
                    </a:lnTo>
                    <a:lnTo>
                      <a:pt x="6837" y="1567"/>
                    </a:lnTo>
                    <a:lnTo>
                      <a:pt x="6844" y="1574"/>
                    </a:lnTo>
                    <a:lnTo>
                      <a:pt x="6846" y="1575"/>
                    </a:lnTo>
                    <a:lnTo>
                      <a:pt x="6848" y="1577"/>
                    </a:lnTo>
                    <a:lnTo>
                      <a:pt x="6855" y="1585"/>
                    </a:lnTo>
                    <a:lnTo>
                      <a:pt x="6862" y="1593"/>
                    </a:lnTo>
                    <a:lnTo>
                      <a:pt x="6863" y="1595"/>
                    </a:lnTo>
                    <a:lnTo>
                      <a:pt x="6865" y="1597"/>
                    </a:lnTo>
                    <a:lnTo>
                      <a:pt x="6870" y="1606"/>
                    </a:lnTo>
                    <a:lnTo>
                      <a:pt x="6876" y="1615"/>
                    </a:lnTo>
                    <a:lnTo>
                      <a:pt x="6877" y="1617"/>
                    </a:lnTo>
                    <a:lnTo>
                      <a:pt x="6879" y="1619"/>
                    </a:lnTo>
                    <a:lnTo>
                      <a:pt x="6883" y="1629"/>
                    </a:lnTo>
                    <a:lnTo>
                      <a:pt x="6888" y="1638"/>
                    </a:lnTo>
                    <a:lnTo>
                      <a:pt x="6889" y="1641"/>
                    </a:lnTo>
                    <a:lnTo>
                      <a:pt x="6890" y="1643"/>
                    </a:lnTo>
                    <a:lnTo>
                      <a:pt x="6893" y="1653"/>
                    </a:lnTo>
                    <a:lnTo>
                      <a:pt x="6896" y="1663"/>
                    </a:lnTo>
                    <a:lnTo>
                      <a:pt x="6897" y="1666"/>
                    </a:lnTo>
                    <a:lnTo>
                      <a:pt x="6897" y="1668"/>
                    </a:lnTo>
                    <a:lnTo>
                      <a:pt x="6899" y="1679"/>
                    </a:lnTo>
                    <a:lnTo>
                      <a:pt x="6901" y="1689"/>
                    </a:lnTo>
                    <a:lnTo>
                      <a:pt x="6901" y="1691"/>
                    </a:lnTo>
                    <a:lnTo>
                      <a:pt x="6902" y="1694"/>
                    </a:lnTo>
                    <a:lnTo>
                      <a:pt x="6902" y="1704"/>
                    </a:lnTo>
                    <a:lnTo>
                      <a:pt x="6903" y="1715"/>
                    </a:lnTo>
                    <a:lnTo>
                      <a:pt x="6903" y="2688"/>
                    </a:lnTo>
                    <a:lnTo>
                      <a:pt x="6901" y="2714"/>
                    </a:lnTo>
                    <a:lnTo>
                      <a:pt x="6896" y="2740"/>
                    </a:lnTo>
                    <a:lnTo>
                      <a:pt x="6888" y="2765"/>
                    </a:lnTo>
                    <a:lnTo>
                      <a:pt x="6876" y="2788"/>
                    </a:lnTo>
                    <a:lnTo>
                      <a:pt x="6862" y="2810"/>
                    </a:lnTo>
                    <a:lnTo>
                      <a:pt x="6844" y="2829"/>
                    </a:lnTo>
                    <a:lnTo>
                      <a:pt x="6825" y="2847"/>
                    </a:lnTo>
                    <a:lnTo>
                      <a:pt x="6803" y="2861"/>
                    </a:lnTo>
                    <a:lnTo>
                      <a:pt x="6780" y="2873"/>
                    </a:lnTo>
                    <a:lnTo>
                      <a:pt x="6755" y="2881"/>
                    </a:lnTo>
                    <a:lnTo>
                      <a:pt x="6729" y="2886"/>
                    </a:lnTo>
                    <a:lnTo>
                      <a:pt x="6703" y="2888"/>
                    </a:lnTo>
                    <a:lnTo>
                      <a:pt x="6677" y="2886"/>
                    </a:lnTo>
                    <a:lnTo>
                      <a:pt x="6651" y="2881"/>
                    </a:lnTo>
                    <a:lnTo>
                      <a:pt x="6626" y="2873"/>
                    </a:lnTo>
                    <a:lnTo>
                      <a:pt x="6603" y="2861"/>
                    </a:lnTo>
                    <a:lnTo>
                      <a:pt x="6581" y="2847"/>
                    </a:lnTo>
                    <a:lnTo>
                      <a:pt x="6562" y="2829"/>
                    </a:lnTo>
                    <a:lnTo>
                      <a:pt x="6544" y="2810"/>
                    </a:lnTo>
                    <a:lnTo>
                      <a:pt x="6530" y="2788"/>
                    </a:lnTo>
                    <a:lnTo>
                      <a:pt x="6518" y="2765"/>
                    </a:lnTo>
                    <a:lnTo>
                      <a:pt x="6510" y="2740"/>
                    </a:lnTo>
                    <a:lnTo>
                      <a:pt x="6505" y="2714"/>
                    </a:lnTo>
                    <a:lnTo>
                      <a:pt x="6503" y="26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2" name="Outline"/>
              <p:cNvSpPr/>
              <p:nvPr/>
            </p:nvSpPr>
            <p:spPr>
              <a:xfrm>
                <a:off x="1830237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77" y="8035"/>
                    </a:moveTo>
                    <a:lnTo>
                      <a:pt x="3877" y="4635"/>
                    </a:lnTo>
                    <a:lnTo>
                      <a:pt x="3878" y="4615"/>
                    </a:lnTo>
                    <a:lnTo>
                      <a:pt x="3882" y="4596"/>
                    </a:lnTo>
                    <a:lnTo>
                      <a:pt x="3888" y="4578"/>
                    </a:lnTo>
                    <a:lnTo>
                      <a:pt x="3897" y="4560"/>
                    </a:lnTo>
                    <a:lnTo>
                      <a:pt x="3908" y="4544"/>
                    </a:lnTo>
                    <a:lnTo>
                      <a:pt x="3921" y="4529"/>
                    </a:lnTo>
                    <a:lnTo>
                      <a:pt x="3936" y="4516"/>
                    </a:lnTo>
                    <a:lnTo>
                      <a:pt x="3952" y="4505"/>
                    </a:lnTo>
                    <a:lnTo>
                      <a:pt x="3970" y="4496"/>
                    </a:lnTo>
                    <a:lnTo>
                      <a:pt x="3988" y="4490"/>
                    </a:lnTo>
                    <a:lnTo>
                      <a:pt x="4007" y="4486"/>
                    </a:lnTo>
                    <a:lnTo>
                      <a:pt x="4027" y="4485"/>
                    </a:lnTo>
                    <a:lnTo>
                      <a:pt x="5365" y="4485"/>
                    </a:lnTo>
                    <a:lnTo>
                      <a:pt x="5385" y="4486"/>
                    </a:lnTo>
                    <a:lnTo>
                      <a:pt x="5404" y="4490"/>
                    </a:lnTo>
                    <a:lnTo>
                      <a:pt x="5422" y="4496"/>
                    </a:lnTo>
                    <a:lnTo>
                      <a:pt x="5440" y="4505"/>
                    </a:lnTo>
                    <a:lnTo>
                      <a:pt x="5456" y="4516"/>
                    </a:lnTo>
                    <a:lnTo>
                      <a:pt x="5471" y="4529"/>
                    </a:lnTo>
                    <a:lnTo>
                      <a:pt x="5484" y="4544"/>
                    </a:lnTo>
                    <a:lnTo>
                      <a:pt x="5495" y="4560"/>
                    </a:lnTo>
                    <a:lnTo>
                      <a:pt x="5504" y="4578"/>
                    </a:lnTo>
                    <a:lnTo>
                      <a:pt x="5510" y="4596"/>
                    </a:lnTo>
                    <a:lnTo>
                      <a:pt x="5514" y="4615"/>
                    </a:lnTo>
                    <a:lnTo>
                      <a:pt x="5515" y="4635"/>
                    </a:lnTo>
                    <a:lnTo>
                      <a:pt x="5515" y="8035"/>
                    </a:lnTo>
                    <a:lnTo>
                      <a:pt x="8650" y="8035"/>
                    </a:lnTo>
                    <a:lnTo>
                      <a:pt x="8683" y="8037"/>
                    </a:lnTo>
                    <a:lnTo>
                      <a:pt x="8715" y="8044"/>
                    </a:lnTo>
                    <a:lnTo>
                      <a:pt x="8746" y="8054"/>
                    </a:lnTo>
                    <a:lnTo>
                      <a:pt x="8775" y="8068"/>
                    </a:lnTo>
                    <a:lnTo>
                      <a:pt x="8802" y="8087"/>
                    </a:lnTo>
                    <a:lnTo>
                      <a:pt x="8827" y="8108"/>
                    </a:lnTo>
                    <a:lnTo>
                      <a:pt x="8848" y="8133"/>
                    </a:lnTo>
                    <a:lnTo>
                      <a:pt x="8867" y="8160"/>
                    </a:lnTo>
                    <a:lnTo>
                      <a:pt x="8881" y="8189"/>
                    </a:lnTo>
                    <a:lnTo>
                      <a:pt x="8891" y="8220"/>
                    </a:lnTo>
                    <a:lnTo>
                      <a:pt x="8898" y="8252"/>
                    </a:lnTo>
                    <a:lnTo>
                      <a:pt x="8900" y="8285"/>
                    </a:lnTo>
                    <a:lnTo>
                      <a:pt x="8898" y="8318"/>
                    </a:lnTo>
                    <a:lnTo>
                      <a:pt x="8891" y="8350"/>
                    </a:lnTo>
                    <a:lnTo>
                      <a:pt x="8881" y="8381"/>
                    </a:lnTo>
                    <a:lnTo>
                      <a:pt x="8867" y="8410"/>
                    </a:lnTo>
                    <a:lnTo>
                      <a:pt x="8848" y="8437"/>
                    </a:lnTo>
                    <a:lnTo>
                      <a:pt x="8827" y="8462"/>
                    </a:lnTo>
                    <a:lnTo>
                      <a:pt x="8802" y="8483"/>
                    </a:lnTo>
                    <a:lnTo>
                      <a:pt x="8775" y="8502"/>
                    </a:lnTo>
                    <a:lnTo>
                      <a:pt x="8746" y="8516"/>
                    </a:lnTo>
                    <a:lnTo>
                      <a:pt x="8715" y="8526"/>
                    </a:lnTo>
                    <a:lnTo>
                      <a:pt x="8683" y="8533"/>
                    </a:lnTo>
                    <a:lnTo>
                      <a:pt x="8650" y="8535"/>
                    </a:lnTo>
                    <a:lnTo>
                      <a:pt x="1350" y="8535"/>
                    </a:lnTo>
                    <a:lnTo>
                      <a:pt x="1317" y="8533"/>
                    </a:lnTo>
                    <a:lnTo>
                      <a:pt x="1285" y="8526"/>
                    </a:lnTo>
                    <a:lnTo>
                      <a:pt x="1254" y="8516"/>
                    </a:lnTo>
                    <a:lnTo>
                      <a:pt x="1225" y="8502"/>
                    </a:lnTo>
                    <a:lnTo>
                      <a:pt x="1198" y="8483"/>
                    </a:lnTo>
                    <a:lnTo>
                      <a:pt x="1173" y="8462"/>
                    </a:lnTo>
                    <a:lnTo>
                      <a:pt x="1152" y="8437"/>
                    </a:lnTo>
                    <a:lnTo>
                      <a:pt x="1133" y="8410"/>
                    </a:lnTo>
                    <a:lnTo>
                      <a:pt x="1119" y="8381"/>
                    </a:lnTo>
                    <a:lnTo>
                      <a:pt x="1109" y="8350"/>
                    </a:lnTo>
                    <a:lnTo>
                      <a:pt x="1102" y="8318"/>
                    </a:lnTo>
                    <a:lnTo>
                      <a:pt x="1100" y="8285"/>
                    </a:lnTo>
                    <a:lnTo>
                      <a:pt x="1102" y="8252"/>
                    </a:lnTo>
                    <a:lnTo>
                      <a:pt x="1109" y="8220"/>
                    </a:lnTo>
                    <a:lnTo>
                      <a:pt x="1119" y="8189"/>
                    </a:lnTo>
                    <a:lnTo>
                      <a:pt x="1133" y="8160"/>
                    </a:lnTo>
                    <a:lnTo>
                      <a:pt x="1152" y="8133"/>
                    </a:lnTo>
                    <a:lnTo>
                      <a:pt x="1173" y="8108"/>
                    </a:lnTo>
                    <a:lnTo>
                      <a:pt x="1198" y="8087"/>
                    </a:lnTo>
                    <a:lnTo>
                      <a:pt x="1225" y="8068"/>
                    </a:lnTo>
                    <a:lnTo>
                      <a:pt x="1254" y="8054"/>
                    </a:lnTo>
                    <a:lnTo>
                      <a:pt x="1285" y="8044"/>
                    </a:lnTo>
                    <a:lnTo>
                      <a:pt x="1317" y="8037"/>
                    </a:lnTo>
                    <a:lnTo>
                      <a:pt x="1350" y="8035"/>
                    </a:lnTo>
                    <a:lnTo>
                      <a:pt x="1930" y="8035"/>
                    </a:lnTo>
                    <a:lnTo>
                      <a:pt x="1930" y="5852"/>
                    </a:lnTo>
                    <a:lnTo>
                      <a:pt x="1931" y="5832"/>
                    </a:lnTo>
                    <a:lnTo>
                      <a:pt x="1935" y="5813"/>
                    </a:lnTo>
                    <a:lnTo>
                      <a:pt x="1941" y="5795"/>
                    </a:lnTo>
                    <a:lnTo>
                      <a:pt x="1950" y="5777"/>
                    </a:lnTo>
                    <a:lnTo>
                      <a:pt x="1961" y="5761"/>
                    </a:lnTo>
                    <a:lnTo>
                      <a:pt x="1974" y="5746"/>
                    </a:lnTo>
                    <a:lnTo>
                      <a:pt x="1989" y="5733"/>
                    </a:lnTo>
                    <a:lnTo>
                      <a:pt x="2005" y="5722"/>
                    </a:lnTo>
                    <a:lnTo>
                      <a:pt x="2023" y="5713"/>
                    </a:lnTo>
                    <a:lnTo>
                      <a:pt x="2041" y="5707"/>
                    </a:lnTo>
                    <a:lnTo>
                      <a:pt x="2060" y="5703"/>
                    </a:lnTo>
                    <a:lnTo>
                      <a:pt x="2080" y="5702"/>
                    </a:lnTo>
                    <a:lnTo>
                      <a:pt x="3418" y="5702"/>
                    </a:lnTo>
                    <a:lnTo>
                      <a:pt x="3438" y="5703"/>
                    </a:lnTo>
                    <a:lnTo>
                      <a:pt x="3457" y="5707"/>
                    </a:lnTo>
                    <a:lnTo>
                      <a:pt x="3475" y="5713"/>
                    </a:lnTo>
                    <a:lnTo>
                      <a:pt x="3493" y="5722"/>
                    </a:lnTo>
                    <a:lnTo>
                      <a:pt x="3509" y="5733"/>
                    </a:lnTo>
                    <a:lnTo>
                      <a:pt x="3524" y="5746"/>
                    </a:lnTo>
                    <a:lnTo>
                      <a:pt x="3537" y="5761"/>
                    </a:lnTo>
                    <a:lnTo>
                      <a:pt x="3548" y="5777"/>
                    </a:lnTo>
                    <a:lnTo>
                      <a:pt x="3557" y="5795"/>
                    </a:lnTo>
                    <a:lnTo>
                      <a:pt x="3563" y="5813"/>
                    </a:lnTo>
                    <a:lnTo>
                      <a:pt x="3567" y="5832"/>
                    </a:lnTo>
                    <a:lnTo>
                      <a:pt x="3568" y="5852"/>
                    </a:lnTo>
                    <a:lnTo>
                      <a:pt x="3568" y="8035"/>
                    </a:lnTo>
                    <a:lnTo>
                      <a:pt x="3877" y="8035"/>
                    </a:lnTo>
                    <a:close/>
                    <a:moveTo>
                      <a:pt x="5215" y="4785"/>
                    </a:moveTo>
                    <a:lnTo>
                      <a:pt x="4177" y="4785"/>
                    </a:lnTo>
                    <a:lnTo>
                      <a:pt x="4177" y="8035"/>
                    </a:lnTo>
                    <a:lnTo>
                      <a:pt x="5215" y="8035"/>
                    </a:lnTo>
                    <a:lnTo>
                      <a:pt x="5215" y="4785"/>
                    </a:lnTo>
                    <a:close/>
                    <a:moveTo>
                      <a:pt x="3268" y="8035"/>
                    </a:moveTo>
                    <a:lnTo>
                      <a:pt x="3268" y="6002"/>
                    </a:lnTo>
                    <a:lnTo>
                      <a:pt x="2230" y="6002"/>
                    </a:lnTo>
                    <a:lnTo>
                      <a:pt x="2230" y="8035"/>
                    </a:lnTo>
                    <a:lnTo>
                      <a:pt x="3268" y="80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D544021-F1CE-4FB3-9CAC-4B111FF7A254}"/>
              </a:ext>
            </a:extLst>
          </p:cNvPr>
          <p:cNvGrpSpPr/>
          <p:nvPr/>
        </p:nvGrpSpPr>
        <p:grpSpPr>
          <a:xfrm>
            <a:off x="6922643" y="1968730"/>
            <a:ext cx="1200314" cy="1800258"/>
            <a:chOff x="876412" y="1766746"/>
            <a:chExt cx="1327401" cy="1990866"/>
          </a:xfrm>
        </p:grpSpPr>
        <p:sp>
          <p:nvSpPr>
            <p:cNvPr id="47" name="Teardrop 46">
              <a:extLst>
                <a:ext uri="{FF2B5EF4-FFF2-40B4-BE49-F238E27FC236}">
                  <a16:creationId xmlns:a16="http://schemas.microsoft.com/office/drawing/2014/main" id="{BA27983A-5AC6-4E13-8B65-788BC5BA6440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8" name="Freeform 94">
              <a:extLst>
                <a:ext uri="{FF2B5EF4-FFF2-40B4-BE49-F238E27FC236}">
                  <a16:creationId xmlns:a16="http://schemas.microsoft.com/office/drawing/2014/main" id="{8AF92E25-A228-4E19-91E7-E75954F0B65D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C9ECC1C-D3B3-4497-8469-290F821D24FA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50" name="AutoShape 15">
              <a:extLst>
                <a:ext uri="{FF2B5EF4-FFF2-40B4-BE49-F238E27FC236}">
                  <a16:creationId xmlns:a16="http://schemas.microsoft.com/office/drawing/2014/main" id="{0C3728DA-9986-4C9E-B3BD-ED5D52F0A5B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85350D46-A2E5-429B-93E2-2C9340D56498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E565DDB8-8700-4C57-BEFD-D68EDA946409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07020A17-B3A5-4D31-AB7F-A557DC64ABAB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83" name="Graphic 51"/>
            <p:cNvGrpSpPr/>
            <p:nvPr/>
          </p:nvGrpSpPr>
          <p:grpSpPr>
            <a:xfrm>
              <a:off x="1095290" y="1985620"/>
              <a:ext cx="826406" cy="826406"/>
              <a:chOff x="5227152" y="861060"/>
              <a:chExt cx="633600" cy="633600"/>
            </a:xfrm>
          </p:grpSpPr>
          <p:sp>
            <p:nvSpPr>
              <p:cNvPr id="84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5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C9D836E9-BA1B-43E8-9099-99033F29DF85}"/>
              </a:ext>
            </a:extLst>
          </p:cNvPr>
          <p:cNvSpPr txBox="1"/>
          <p:nvPr/>
        </p:nvSpPr>
        <p:spPr>
          <a:xfrm>
            <a:off x="1171798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2026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5DAF2B4-811D-45F4-B700-9857F3170958}"/>
              </a:ext>
            </a:extLst>
          </p:cNvPr>
          <p:cNvSpPr txBox="1"/>
          <p:nvPr/>
        </p:nvSpPr>
        <p:spPr>
          <a:xfrm>
            <a:off x="4025392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2027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91D9425-4609-45A3-99A9-EF1B816C6AEA}"/>
              </a:ext>
            </a:extLst>
          </p:cNvPr>
          <p:cNvSpPr txBox="1"/>
          <p:nvPr/>
        </p:nvSpPr>
        <p:spPr>
          <a:xfrm>
            <a:off x="6878987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2028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391985F-C2C1-4C38-B5DC-57EF964FA33F}"/>
              </a:ext>
            </a:extLst>
          </p:cNvPr>
          <p:cNvSpPr txBox="1"/>
          <p:nvPr/>
        </p:nvSpPr>
        <p:spPr>
          <a:xfrm>
            <a:off x="571021" y="4398623"/>
            <a:ext cx="2489180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Close the round, open the first 18 franchised and flagship stores, and graduate 15 operators from the Academy. Exit the year at 30 units with the support platform fully staffed.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27A9348-7C22-42B8-A955-0A25A1C887EF}"/>
              </a:ext>
            </a:extLst>
          </p:cNvPr>
          <p:cNvSpPr txBox="1"/>
          <p:nvPr/>
        </p:nvSpPr>
        <p:spPr>
          <a:xfrm>
            <a:off x="571021" y="4046198"/>
            <a:ext cx="2489180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Prove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F5776B3-BED8-4273-9665-87E73A06A7C5}"/>
              </a:ext>
            </a:extLst>
          </p:cNvPr>
          <p:cNvSpPr txBox="1"/>
          <p:nvPr/>
        </p:nvSpPr>
        <p:spPr>
          <a:xfrm>
            <a:off x="3424615" y="4398623"/>
            <a:ext cx="2489180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Cross 65 units and ₱1.6B systemwide sales. Open the Cebu commissary, convert top operators to area development, and reach EBITDA breakeven on franchise streams alone.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7878D1-E442-418E-A858-D0F6B4014EDB}"/>
              </a:ext>
            </a:extLst>
          </p:cNvPr>
          <p:cNvSpPr txBox="1"/>
          <p:nvPr/>
        </p:nvSpPr>
        <p:spPr>
          <a:xfrm>
            <a:off x="3424615" y="4046198"/>
            <a:ext cx="2489180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Scale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525C281-2808-4FB2-AD7F-6C362EBD545C}"/>
              </a:ext>
            </a:extLst>
          </p:cNvPr>
          <p:cNvSpPr txBox="1"/>
          <p:nvPr/>
        </p:nvSpPr>
        <p:spPr>
          <a:xfrm>
            <a:off x="6278210" y="4398623"/>
            <a:ext cx="2489180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Pass 115 units and become the largest healthy fast-casual system in the PH. Royalties overtake fee income; begin audited three-year financials and governance work for exit readiness.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9CB41FA-FAD6-46EC-9B87-AF18C5D5F2BD}"/>
              </a:ext>
            </a:extLst>
          </p:cNvPr>
          <p:cNvSpPr txBox="1"/>
          <p:nvPr/>
        </p:nvSpPr>
        <p:spPr>
          <a:xfrm>
            <a:off x="6278210" y="4046198"/>
            <a:ext cx="2489180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Lead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B3AE9B8-57C9-4AFE-9097-D2574E7859B1}"/>
              </a:ext>
            </a:extLst>
          </p:cNvPr>
          <p:cNvSpPr txBox="1"/>
          <p:nvPr/>
        </p:nvSpPr>
        <p:spPr>
          <a:xfrm>
            <a:off x="9131803" y="4398623"/>
            <a:ext cx="2489180" cy="1723549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/>
          </a:bodyPr>
          <a:lstStyle/>
          <a:p>
            <a:pPr algn="ctr"/>
            <a:r>
              <a:rPr lang="en-PH" sz="1600" dirty="0">
                <a:latin typeface="Arial" panose="020B0604020202020204" pitchFamily="34" charset="0"/>
              </a:rPr>
              <a:t>Reach 185 units, ₱4.4B systemwide sales and ₱336M EBITDA. Run a structured process: strategic sale to a regional platform, or proceed on the IPO-readiness track into 2030.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2C9B9B7-F237-4C95-9FD9-8F78D60A608C}"/>
              </a:ext>
            </a:extLst>
          </p:cNvPr>
          <p:cNvSpPr txBox="1"/>
          <p:nvPr/>
        </p:nvSpPr>
        <p:spPr>
          <a:xfrm>
            <a:off x="9131803" y="4046198"/>
            <a:ext cx="2489180" cy="307777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pPr algn="ctr"/>
            <a:r>
              <a:rPr lang="en-PH" sz="2000" dirty="0">
                <a:solidFill>
                  <a:schemeClr val="accent1"/>
                </a:solidFill>
                <a:latin typeface="Arial" panose="020B0604020202020204" pitchFamily="34" charset="0"/>
              </a:rPr>
              <a:t>Realize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92EF9E7-4B32-49A9-96CF-640A21CA2139}"/>
              </a:ext>
            </a:extLst>
          </p:cNvPr>
          <p:cNvGrpSpPr/>
          <p:nvPr/>
        </p:nvGrpSpPr>
        <p:grpSpPr>
          <a:xfrm>
            <a:off x="9776236" y="1968730"/>
            <a:ext cx="1200314" cy="1800258"/>
            <a:chOff x="876412" y="1766746"/>
            <a:chExt cx="1327401" cy="1990866"/>
          </a:xfrm>
        </p:grpSpPr>
        <p:sp>
          <p:nvSpPr>
            <p:cNvPr id="68" name="Teardrop 67">
              <a:extLst>
                <a:ext uri="{FF2B5EF4-FFF2-40B4-BE49-F238E27FC236}">
                  <a16:creationId xmlns:a16="http://schemas.microsoft.com/office/drawing/2014/main" id="{5E46BAE1-5B9C-45AC-8F24-66AC2A7808F1}"/>
                </a:ext>
              </a:extLst>
            </p:cNvPr>
            <p:cNvSpPr/>
            <p:nvPr/>
          </p:nvSpPr>
          <p:spPr>
            <a:xfrm rot="8100000">
              <a:off x="876412" y="1766746"/>
              <a:ext cx="1264171" cy="1264169"/>
            </a:xfrm>
            <a:prstGeom prst="teardrop">
              <a:avLst/>
            </a:prstGeom>
            <a:solidFill>
              <a:schemeClr val="accent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69" name="Freeform 94">
              <a:extLst>
                <a:ext uri="{FF2B5EF4-FFF2-40B4-BE49-F238E27FC236}">
                  <a16:creationId xmlns:a16="http://schemas.microsoft.com/office/drawing/2014/main" id="{6751AFAC-89C4-4384-89B2-042F463C62EB}"/>
                </a:ext>
              </a:extLst>
            </p:cNvPr>
            <p:cNvSpPr/>
            <p:nvPr/>
          </p:nvSpPr>
          <p:spPr>
            <a:xfrm rot="8100000">
              <a:off x="939642" y="1919389"/>
              <a:ext cx="1264171" cy="1085335"/>
            </a:xfrm>
            <a:custGeom>
              <a:avLst/>
              <a:gdLst>
                <a:gd name="connsiteX0" fmla="*/ 158030 w 1079096"/>
                <a:gd name="connsiteY0" fmla="*/ 921066 h 926442"/>
                <a:gd name="connsiteX1" fmla="*/ 0 w 1079096"/>
                <a:gd name="connsiteY1" fmla="*/ 539548 h 926442"/>
                <a:gd name="connsiteX2" fmla="*/ 539548 w 1079096"/>
                <a:gd name="connsiteY2" fmla="*/ 0 h 926442"/>
                <a:gd name="connsiteX3" fmla="*/ 1079096 w 1079096"/>
                <a:gd name="connsiteY3" fmla="*/ 0 h 926442"/>
                <a:gd name="connsiteX4" fmla="*/ 1079096 w 1079096"/>
                <a:gd name="connsiteY4" fmla="*/ 11892 h 926442"/>
                <a:gd name="connsiteX5" fmla="*/ 164546 w 1079096"/>
                <a:gd name="connsiteY5" fmla="*/ 926442 h 92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9096" h="926442">
                  <a:moveTo>
                    <a:pt x="158030" y="921066"/>
                  </a:moveTo>
                  <a:cubicBezTo>
                    <a:pt x="60391" y="823427"/>
                    <a:pt x="0" y="688540"/>
                    <a:pt x="0" y="539548"/>
                  </a:cubicBezTo>
                  <a:cubicBezTo>
                    <a:pt x="0" y="241564"/>
                    <a:pt x="241564" y="0"/>
                    <a:pt x="539548" y="0"/>
                  </a:cubicBezTo>
                  <a:lnTo>
                    <a:pt x="1079096" y="0"/>
                  </a:lnTo>
                  <a:lnTo>
                    <a:pt x="1079096" y="11892"/>
                  </a:lnTo>
                  <a:lnTo>
                    <a:pt x="164546" y="926442"/>
                  </a:lnTo>
                  <a:close/>
                </a:path>
              </a:pathLst>
            </a:custGeom>
            <a:solidFill>
              <a:schemeClr val="accent2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0AEEA9A-CABC-4268-82F0-E0E21C5869AE}"/>
                </a:ext>
              </a:extLst>
            </p:cNvPr>
            <p:cNvSpPr/>
            <p:nvPr/>
          </p:nvSpPr>
          <p:spPr>
            <a:xfrm>
              <a:off x="984986" y="1875316"/>
              <a:ext cx="1047014" cy="1047014"/>
            </a:xfrm>
            <a:prstGeom prst="ellipse">
              <a:avLst/>
            </a:prstGeom>
            <a:solidFill>
              <a:schemeClr val="bg1"/>
            </a:solidFill>
            <a:ln w="9525" cap="rnd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9525" cap="rnd" cmpd="sng" algn="ctr">
                  <a:solidFill>
                    <a:srgbClr val="005B4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71" name="AutoShape 15">
              <a:extLst>
                <a:ext uri="{FF2B5EF4-FFF2-40B4-BE49-F238E27FC236}">
                  <a16:creationId xmlns:a16="http://schemas.microsoft.com/office/drawing/2014/main" id="{355D174C-186F-4B89-9793-81B1107A99C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080003" y="1970746"/>
              <a:ext cx="856980" cy="8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D5CCE95-5FB9-4B52-BF4A-1D08B6B1ACDF}"/>
                </a:ext>
              </a:extLst>
            </p:cNvPr>
            <p:cNvGrpSpPr/>
            <p:nvPr/>
          </p:nvGrpSpPr>
          <p:grpSpPr>
            <a:xfrm>
              <a:off x="1362484" y="3465596"/>
              <a:ext cx="292018" cy="292016"/>
              <a:chOff x="1897688" y="2263380"/>
              <a:chExt cx="181330" cy="181329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63F35218-C746-4F00-B12C-74633F6DEA9C}"/>
                  </a:ext>
                </a:extLst>
              </p:cNvPr>
              <p:cNvSpPr/>
              <p:nvPr/>
            </p:nvSpPr>
            <p:spPr>
              <a:xfrm>
                <a:off x="1897688" y="2263380"/>
                <a:ext cx="181330" cy="181329"/>
              </a:xfrm>
              <a:prstGeom prst="ellipse">
                <a:avLst/>
              </a:prstGeom>
              <a:solidFill>
                <a:srgbClr val="FFFFFF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326FC038-A146-44E4-810D-15AB4898D1EF}"/>
                  </a:ext>
                </a:extLst>
              </p:cNvPr>
              <p:cNvSpPr/>
              <p:nvPr/>
            </p:nvSpPr>
            <p:spPr>
              <a:xfrm>
                <a:off x="1938464" y="2304154"/>
                <a:ext cx="99778" cy="99778"/>
              </a:xfrm>
              <a:prstGeom prst="ellipse">
                <a:avLst/>
              </a:prstGeom>
              <a:solidFill>
                <a:schemeClr val="accent1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9525" cap="rnd" cmpd="sng" algn="ctr">
                    <a:solidFill>
                      <a:srgbClr val="005B4F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sym typeface="+mn-lt"/>
                </a:endParaRPr>
              </a:p>
            </p:txBody>
          </p:sp>
        </p:grpSp>
        <p:grpSp>
          <p:nvGrpSpPr>
            <p:cNvPr id="86" name="Graphic 72"/>
            <p:cNvGrpSpPr/>
            <p:nvPr/>
          </p:nvGrpSpPr>
          <p:grpSpPr>
            <a:xfrm>
              <a:off x="1095290" y="1985620"/>
              <a:ext cx="826406" cy="826406"/>
              <a:chOff x="5227152" y="2660110"/>
              <a:chExt cx="633600" cy="633600"/>
            </a:xfrm>
          </p:grpSpPr>
          <p:sp>
            <p:nvSpPr>
              <p:cNvPr id="87" name="Accent"/>
              <p:cNvSpPr/>
              <p:nvPr/>
            </p:nvSpPr>
            <p:spPr>
              <a:xfrm>
                <a:off x="5227152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838" y="7313"/>
                    </a:moveTo>
                    <a:lnTo>
                      <a:pt x="4837" y="7309"/>
                    </a:lnTo>
                    <a:lnTo>
                      <a:pt x="4827" y="7308"/>
                    </a:lnTo>
                    <a:lnTo>
                      <a:pt x="4684" y="7288"/>
                    </a:lnTo>
                    <a:lnTo>
                      <a:pt x="4666" y="7285"/>
                    </a:lnTo>
                    <a:lnTo>
                      <a:pt x="4535" y="7253"/>
                    </a:lnTo>
                    <a:lnTo>
                      <a:pt x="4511" y="7245"/>
                    </a:lnTo>
                    <a:lnTo>
                      <a:pt x="4399" y="7200"/>
                    </a:lnTo>
                    <a:lnTo>
                      <a:pt x="4383" y="7193"/>
                    </a:lnTo>
                    <a:lnTo>
                      <a:pt x="4367" y="7184"/>
                    </a:lnTo>
                    <a:lnTo>
                      <a:pt x="4279" y="7126"/>
                    </a:lnTo>
                    <a:lnTo>
                      <a:pt x="4258" y="7109"/>
                    </a:lnTo>
                    <a:lnTo>
                      <a:pt x="4240" y="7090"/>
                    </a:lnTo>
                    <a:lnTo>
                      <a:pt x="4182" y="7019"/>
                    </a:lnTo>
                    <a:lnTo>
                      <a:pt x="4168" y="6998"/>
                    </a:lnTo>
                    <a:lnTo>
                      <a:pt x="4156" y="6975"/>
                    </a:lnTo>
                    <a:lnTo>
                      <a:pt x="4148" y="6950"/>
                    </a:lnTo>
                    <a:lnTo>
                      <a:pt x="4128" y="6867"/>
                    </a:lnTo>
                    <a:lnTo>
                      <a:pt x="4124" y="6844"/>
                    </a:lnTo>
                    <a:lnTo>
                      <a:pt x="4123" y="6821"/>
                    </a:lnTo>
                    <a:lnTo>
                      <a:pt x="4125" y="6798"/>
                    </a:lnTo>
                    <a:lnTo>
                      <a:pt x="4130" y="6776"/>
                    </a:lnTo>
                    <a:lnTo>
                      <a:pt x="4138" y="6754"/>
                    </a:lnTo>
                    <a:lnTo>
                      <a:pt x="4148" y="6734"/>
                    </a:lnTo>
                    <a:lnTo>
                      <a:pt x="4162" y="6715"/>
                    </a:lnTo>
                    <a:lnTo>
                      <a:pt x="4177" y="6699"/>
                    </a:lnTo>
                    <a:lnTo>
                      <a:pt x="4195" y="6684"/>
                    </a:lnTo>
                    <a:lnTo>
                      <a:pt x="4214" y="6672"/>
                    </a:lnTo>
                    <a:lnTo>
                      <a:pt x="4235" y="6662"/>
                    </a:lnTo>
                    <a:lnTo>
                      <a:pt x="4256" y="6655"/>
                    </a:lnTo>
                    <a:lnTo>
                      <a:pt x="4279" y="6651"/>
                    </a:lnTo>
                    <a:lnTo>
                      <a:pt x="4302" y="6650"/>
                    </a:lnTo>
                    <a:lnTo>
                      <a:pt x="4325" y="6652"/>
                    </a:lnTo>
                    <a:lnTo>
                      <a:pt x="4347" y="6657"/>
                    </a:lnTo>
                    <a:lnTo>
                      <a:pt x="4369" y="6665"/>
                    </a:lnTo>
                    <a:lnTo>
                      <a:pt x="4389" y="6675"/>
                    </a:lnTo>
                    <a:lnTo>
                      <a:pt x="4408" y="6689"/>
                    </a:lnTo>
                    <a:lnTo>
                      <a:pt x="4424" y="6704"/>
                    </a:lnTo>
                    <a:lnTo>
                      <a:pt x="4439" y="6722"/>
                    </a:lnTo>
                    <a:lnTo>
                      <a:pt x="4451" y="6741"/>
                    </a:lnTo>
                    <a:lnTo>
                      <a:pt x="4461" y="6762"/>
                    </a:lnTo>
                    <a:lnTo>
                      <a:pt x="4468" y="6783"/>
                    </a:lnTo>
                    <a:lnTo>
                      <a:pt x="4479" y="6829"/>
                    </a:lnTo>
                    <a:lnTo>
                      <a:pt x="4495" y="6848"/>
                    </a:lnTo>
                    <a:lnTo>
                      <a:pt x="4545" y="6882"/>
                    </a:lnTo>
                    <a:lnTo>
                      <a:pt x="4630" y="6916"/>
                    </a:lnTo>
                    <a:lnTo>
                      <a:pt x="4740" y="6943"/>
                    </a:lnTo>
                    <a:lnTo>
                      <a:pt x="4825" y="6954"/>
                    </a:lnTo>
                    <a:lnTo>
                      <a:pt x="4825" y="6381"/>
                    </a:lnTo>
                    <a:lnTo>
                      <a:pt x="4785" y="6365"/>
                    </a:lnTo>
                    <a:lnTo>
                      <a:pt x="4780" y="6363"/>
                    </a:lnTo>
                    <a:lnTo>
                      <a:pt x="4637" y="6300"/>
                    </a:lnTo>
                    <a:lnTo>
                      <a:pt x="4627" y="6295"/>
                    </a:lnTo>
                    <a:lnTo>
                      <a:pt x="4496" y="6227"/>
                    </a:lnTo>
                    <a:lnTo>
                      <a:pt x="4479" y="6217"/>
                    </a:lnTo>
                    <a:lnTo>
                      <a:pt x="4367" y="6142"/>
                    </a:lnTo>
                    <a:lnTo>
                      <a:pt x="4342" y="6122"/>
                    </a:lnTo>
                    <a:lnTo>
                      <a:pt x="4254" y="6037"/>
                    </a:lnTo>
                    <a:lnTo>
                      <a:pt x="4238" y="6020"/>
                    </a:lnTo>
                    <a:lnTo>
                      <a:pt x="4225" y="6000"/>
                    </a:lnTo>
                    <a:lnTo>
                      <a:pt x="4168" y="5903"/>
                    </a:lnTo>
                    <a:lnTo>
                      <a:pt x="4158" y="5885"/>
                    </a:lnTo>
                    <a:lnTo>
                      <a:pt x="4151" y="5865"/>
                    </a:lnTo>
                    <a:lnTo>
                      <a:pt x="4146" y="5845"/>
                    </a:lnTo>
                    <a:lnTo>
                      <a:pt x="4126" y="5733"/>
                    </a:lnTo>
                    <a:lnTo>
                      <a:pt x="4123" y="5713"/>
                    </a:lnTo>
                    <a:lnTo>
                      <a:pt x="4123" y="5691"/>
                    </a:lnTo>
                    <a:lnTo>
                      <a:pt x="4126" y="5671"/>
                    </a:lnTo>
                    <a:lnTo>
                      <a:pt x="4146" y="5559"/>
                    </a:lnTo>
                    <a:lnTo>
                      <a:pt x="4151" y="5538"/>
                    </a:lnTo>
                    <a:lnTo>
                      <a:pt x="4159" y="5518"/>
                    </a:lnTo>
                    <a:lnTo>
                      <a:pt x="4169" y="5500"/>
                    </a:lnTo>
                    <a:lnTo>
                      <a:pt x="4226" y="5405"/>
                    </a:lnTo>
                    <a:lnTo>
                      <a:pt x="4241" y="5383"/>
                    </a:lnTo>
                    <a:lnTo>
                      <a:pt x="4259" y="5364"/>
                    </a:lnTo>
                    <a:lnTo>
                      <a:pt x="4347" y="5286"/>
                    </a:lnTo>
                    <a:lnTo>
                      <a:pt x="4363" y="5274"/>
                    </a:lnTo>
                    <a:lnTo>
                      <a:pt x="4379" y="5264"/>
                    </a:lnTo>
                    <a:lnTo>
                      <a:pt x="4492" y="5201"/>
                    </a:lnTo>
                    <a:lnTo>
                      <a:pt x="4518" y="5190"/>
                    </a:lnTo>
                    <a:lnTo>
                      <a:pt x="4649" y="5143"/>
                    </a:lnTo>
                    <a:lnTo>
                      <a:pt x="4671" y="5137"/>
                    </a:lnTo>
                    <a:lnTo>
                      <a:pt x="4814" y="5107"/>
                    </a:lnTo>
                    <a:lnTo>
                      <a:pt x="4825" y="5105"/>
                    </a:lnTo>
                    <a:lnTo>
                      <a:pt x="4825" y="5000"/>
                    </a:lnTo>
                    <a:lnTo>
                      <a:pt x="4826" y="4977"/>
                    </a:lnTo>
                    <a:lnTo>
                      <a:pt x="4831" y="4955"/>
                    </a:lnTo>
                    <a:lnTo>
                      <a:pt x="4838" y="4933"/>
                    </a:lnTo>
                    <a:lnTo>
                      <a:pt x="4848" y="4912"/>
                    </a:lnTo>
                    <a:lnTo>
                      <a:pt x="4861" y="4893"/>
                    </a:lnTo>
                    <a:lnTo>
                      <a:pt x="4876" y="4876"/>
                    </a:lnTo>
                    <a:lnTo>
                      <a:pt x="4893" y="4861"/>
                    </a:lnTo>
                    <a:lnTo>
                      <a:pt x="4912" y="4848"/>
                    </a:lnTo>
                    <a:lnTo>
                      <a:pt x="4933" y="4838"/>
                    </a:lnTo>
                    <a:lnTo>
                      <a:pt x="4955" y="4831"/>
                    </a:lnTo>
                    <a:lnTo>
                      <a:pt x="4977" y="4826"/>
                    </a:lnTo>
                    <a:lnTo>
                      <a:pt x="5000" y="4825"/>
                    </a:lnTo>
                    <a:lnTo>
                      <a:pt x="5023" y="4826"/>
                    </a:lnTo>
                    <a:lnTo>
                      <a:pt x="5045" y="4831"/>
                    </a:lnTo>
                    <a:lnTo>
                      <a:pt x="5067" y="4838"/>
                    </a:lnTo>
                    <a:lnTo>
                      <a:pt x="5088" y="4848"/>
                    </a:lnTo>
                    <a:lnTo>
                      <a:pt x="5107" y="4861"/>
                    </a:lnTo>
                    <a:lnTo>
                      <a:pt x="5124" y="4876"/>
                    </a:lnTo>
                    <a:lnTo>
                      <a:pt x="5139" y="4893"/>
                    </a:lnTo>
                    <a:lnTo>
                      <a:pt x="5152" y="4912"/>
                    </a:lnTo>
                    <a:lnTo>
                      <a:pt x="5162" y="4933"/>
                    </a:lnTo>
                    <a:lnTo>
                      <a:pt x="5169" y="4955"/>
                    </a:lnTo>
                    <a:lnTo>
                      <a:pt x="5174" y="4977"/>
                    </a:lnTo>
                    <a:lnTo>
                      <a:pt x="5175" y="5000"/>
                    </a:lnTo>
                    <a:lnTo>
                      <a:pt x="5175" y="5090"/>
                    </a:lnTo>
                    <a:lnTo>
                      <a:pt x="5311" y="5104"/>
                    </a:lnTo>
                    <a:lnTo>
                      <a:pt x="5331" y="5107"/>
                    </a:lnTo>
                    <a:lnTo>
                      <a:pt x="5462" y="5136"/>
                    </a:lnTo>
                    <a:lnTo>
                      <a:pt x="5487" y="5144"/>
                    </a:lnTo>
                    <a:lnTo>
                      <a:pt x="5599" y="5187"/>
                    </a:lnTo>
                    <a:lnTo>
                      <a:pt x="5616" y="5194"/>
                    </a:lnTo>
                    <a:lnTo>
                      <a:pt x="5632" y="5203"/>
                    </a:lnTo>
                    <a:lnTo>
                      <a:pt x="5720" y="5261"/>
                    </a:lnTo>
                    <a:lnTo>
                      <a:pt x="5741" y="5277"/>
                    </a:lnTo>
                    <a:lnTo>
                      <a:pt x="5760" y="5297"/>
                    </a:lnTo>
                    <a:lnTo>
                      <a:pt x="5817" y="5368"/>
                    </a:lnTo>
                    <a:lnTo>
                      <a:pt x="5832" y="5389"/>
                    </a:lnTo>
                    <a:lnTo>
                      <a:pt x="5844" y="5412"/>
                    </a:lnTo>
                    <a:lnTo>
                      <a:pt x="5852" y="5437"/>
                    </a:lnTo>
                    <a:lnTo>
                      <a:pt x="5872" y="5521"/>
                    </a:lnTo>
                    <a:lnTo>
                      <a:pt x="5876" y="5543"/>
                    </a:lnTo>
                    <a:lnTo>
                      <a:pt x="5877" y="5566"/>
                    </a:lnTo>
                    <a:lnTo>
                      <a:pt x="5875" y="5589"/>
                    </a:lnTo>
                    <a:lnTo>
                      <a:pt x="5870" y="5611"/>
                    </a:lnTo>
                    <a:lnTo>
                      <a:pt x="5862" y="5633"/>
                    </a:lnTo>
                    <a:lnTo>
                      <a:pt x="5852" y="5653"/>
                    </a:lnTo>
                    <a:lnTo>
                      <a:pt x="5838" y="5672"/>
                    </a:lnTo>
                    <a:lnTo>
                      <a:pt x="5823" y="5689"/>
                    </a:lnTo>
                    <a:lnTo>
                      <a:pt x="5805" y="5703"/>
                    </a:lnTo>
                    <a:lnTo>
                      <a:pt x="5786" y="5715"/>
                    </a:lnTo>
                    <a:lnTo>
                      <a:pt x="5765" y="5725"/>
                    </a:lnTo>
                    <a:lnTo>
                      <a:pt x="5743" y="5732"/>
                    </a:lnTo>
                    <a:lnTo>
                      <a:pt x="5721" y="5736"/>
                    </a:lnTo>
                    <a:lnTo>
                      <a:pt x="5698" y="5737"/>
                    </a:lnTo>
                    <a:lnTo>
                      <a:pt x="5675" y="5735"/>
                    </a:lnTo>
                    <a:lnTo>
                      <a:pt x="5653" y="5730"/>
                    </a:lnTo>
                    <a:lnTo>
                      <a:pt x="5631" y="5722"/>
                    </a:lnTo>
                    <a:lnTo>
                      <a:pt x="5611" y="5712"/>
                    </a:lnTo>
                    <a:lnTo>
                      <a:pt x="5592" y="5698"/>
                    </a:lnTo>
                    <a:lnTo>
                      <a:pt x="5575" y="5683"/>
                    </a:lnTo>
                    <a:lnTo>
                      <a:pt x="5561" y="5665"/>
                    </a:lnTo>
                    <a:lnTo>
                      <a:pt x="5549" y="5646"/>
                    </a:lnTo>
                    <a:lnTo>
                      <a:pt x="5539" y="5625"/>
                    </a:lnTo>
                    <a:lnTo>
                      <a:pt x="5532" y="5603"/>
                    </a:lnTo>
                    <a:lnTo>
                      <a:pt x="5521" y="5558"/>
                    </a:lnTo>
                    <a:lnTo>
                      <a:pt x="5506" y="5539"/>
                    </a:lnTo>
                    <a:lnTo>
                      <a:pt x="5456" y="5507"/>
                    </a:lnTo>
                    <a:lnTo>
                      <a:pt x="5373" y="5475"/>
                    </a:lnTo>
                    <a:lnTo>
                      <a:pt x="5265" y="5451"/>
                    </a:lnTo>
                    <a:lnTo>
                      <a:pt x="5175" y="5442"/>
                    </a:lnTo>
                    <a:lnTo>
                      <a:pt x="5175" y="6145"/>
                    </a:lnTo>
                    <a:lnTo>
                      <a:pt x="5215" y="6162"/>
                    </a:lnTo>
                    <a:lnTo>
                      <a:pt x="5220" y="6164"/>
                    </a:lnTo>
                    <a:lnTo>
                      <a:pt x="5363" y="6227"/>
                    </a:lnTo>
                    <a:lnTo>
                      <a:pt x="5373" y="6231"/>
                    </a:lnTo>
                    <a:lnTo>
                      <a:pt x="5504" y="6299"/>
                    </a:lnTo>
                    <a:lnTo>
                      <a:pt x="5521" y="6309"/>
                    </a:lnTo>
                    <a:lnTo>
                      <a:pt x="5634" y="6385"/>
                    </a:lnTo>
                    <a:lnTo>
                      <a:pt x="5658" y="6404"/>
                    </a:lnTo>
                    <a:lnTo>
                      <a:pt x="5746" y="6490"/>
                    </a:lnTo>
                    <a:lnTo>
                      <a:pt x="5762" y="6507"/>
                    </a:lnTo>
                    <a:lnTo>
                      <a:pt x="5775" y="6527"/>
                    </a:lnTo>
                    <a:lnTo>
                      <a:pt x="5832" y="6624"/>
                    </a:lnTo>
                    <a:lnTo>
                      <a:pt x="5842" y="6642"/>
                    </a:lnTo>
                    <a:lnTo>
                      <a:pt x="5849" y="6661"/>
                    </a:lnTo>
                    <a:lnTo>
                      <a:pt x="5854" y="6681"/>
                    </a:lnTo>
                    <a:lnTo>
                      <a:pt x="5874" y="6794"/>
                    </a:lnTo>
                    <a:lnTo>
                      <a:pt x="5877" y="6818"/>
                    </a:lnTo>
                    <a:lnTo>
                      <a:pt x="5876" y="6842"/>
                    </a:lnTo>
                    <a:lnTo>
                      <a:pt x="5872" y="6867"/>
                    </a:lnTo>
                    <a:lnTo>
                      <a:pt x="5852" y="6950"/>
                    </a:lnTo>
                    <a:lnTo>
                      <a:pt x="5844" y="6975"/>
                    </a:lnTo>
                    <a:lnTo>
                      <a:pt x="5832" y="6998"/>
                    </a:lnTo>
                    <a:lnTo>
                      <a:pt x="5818" y="7019"/>
                    </a:lnTo>
                    <a:lnTo>
                      <a:pt x="5760" y="7090"/>
                    </a:lnTo>
                    <a:lnTo>
                      <a:pt x="5742" y="7109"/>
                    </a:lnTo>
                    <a:lnTo>
                      <a:pt x="5721" y="7126"/>
                    </a:lnTo>
                    <a:lnTo>
                      <a:pt x="5633" y="7184"/>
                    </a:lnTo>
                    <a:lnTo>
                      <a:pt x="5617" y="7193"/>
                    </a:lnTo>
                    <a:lnTo>
                      <a:pt x="5601" y="7200"/>
                    </a:lnTo>
                    <a:lnTo>
                      <a:pt x="5489" y="7245"/>
                    </a:lnTo>
                    <a:lnTo>
                      <a:pt x="5465" y="7253"/>
                    </a:lnTo>
                    <a:lnTo>
                      <a:pt x="5334" y="7285"/>
                    </a:lnTo>
                    <a:lnTo>
                      <a:pt x="5316" y="7288"/>
                    </a:lnTo>
                    <a:lnTo>
                      <a:pt x="5173" y="7308"/>
                    </a:lnTo>
                    <a:lnTo>
                      <a:pt x="5163" y="7309"/>
                    </a:lnTo>
                    <a:lnTo>
                      <a:pt x="5162" y="7313"/>
                    </a:lnTo>
                    <a:lnTo>
                      <a:pt x="5152" y="7333"/>
                    </a:lnTo>
                    <a:lnTo>
                      <a:pt x="5139" y="7353"/>
                    </a:lnTo>
                    <a:lnTo>
                      <a:pt x="5124" y="7370"/>
                    </a:lnTo>
                    <a:lnTo>
                      <a:pt x="5107" y="7385"/>
                    </a:lnTo>
                    <a:lnTo>
                      <a:pt x="5088" y="7398"/>
                    </a:lnTo>
                    <a:lnTo>
                      <a:pt x="5067" y="7408"/>
                    </a:lnTo>
                    <a:lnTo>
                      <a:pt x="5045" y="7415"/>
                    </a:lnTo>
                    <a:lnTo>
                      <a:pt x="5023" y="7420"/>
                    </a:lnTo>
                    <a:lnTo>
                      <a:pt x="5000" y="7421"/>
                    </a:lnTo>
                    <a:lnTo>
                      <a:pt x="4977" y="7420"/>
                    </a:lnTo>
                    <a:lnTo>
                      <a:pt x="4955" y="7415"/>
                    </a:lnTo>
                    <a:lnTo>
                      <a:pt x="4933" y="7408"/>
                    </a:lnTo>
                    <a:lnTo>
                      <a:pt x="4912" y="7398"/>
                    </a:lnTo>
                    <a:lnTo>
                      <a:pt x="4893" y="7385"/>
                    </a:lnTo>
                    <a:lnTo>
                      <a:pt x="4876" y="7370"/>
                    </a:lnTo>
                    <a:lnTo>
                      <a:pt x="4861" y="7353"/>
                    </a:lnTo>
                    <a:lnTo>
                      <a:pt x="4848" y="7333"/>
                    </a:lnTo>
                    <a:lnTo>
                      <a:pt x="4838" y="7313"/>
                    </a:lnTo>
                    <a:close/>
                    <a:moveTo>
                      <a:pt x="5175" y="6526"/>
                    </a:moveTo>
                    <a:lnTo>
                      <a:pt x="5175" y="6954"/>
                    </a:lnTo>
                    <a:lnTo>
                      <a:pt x="5260" y="6943"/>
                    </a:lnTo>
                    <a:lnTo>
                      <a:pt x="5370" y="6916"/>
                    </a:lnTo>
                    <a:lnTo>
                      <a:pt x="5455" y="6882"/>
                    </a:lnTo>
                    <a:lnTo>
                      <a:pt x="5505" y="6848"/>
                    </a:lnTo>
                    <a:lnTo>
                      <a:pt x="5521" y="6829"/>
                    </a:lnTo>
                    <a:lnTo>
                      <a:pt x="5523" y="6820"/>
                    </a:lnTo>
                    <a:lnTo>
                      <a:pt x="5515" y="6775"/>
                    </a:lnTo>
                    <a:lnTo>
                      <a:pt x="5485" y="6724"/>
                    </a:lnTo>
                    <a:lnTo>
                      <a:pt x="5426" y="6667"/>
                    </a:lnTo>
                    <a:lnTo>
                      <a:pt x="5334" y="6606"/>
                    </a:lnTo>
                    <a:lnTo>
                      <a:pt x="5217" y="6545"/>
                    </a:lnTo>
                    <a:lnTo>
                      <a:pt x="5175" y="6526"/>
                    </a:lnTo>
                    <a:close/>
                    <a:moveTo>
                      <a:pt x="4825" y="6000"/>
                    </a:moveTo>
                    <a:lnTo>
                      <a:pt x="4825" y="5462"/>
                    </a:lnTo>
                    <a:lnTo>
                      <a:pt x="4755" y="5477"/>
                    </a:lnTo>
                    <a:lnTo>
                      <a:pt x="4648" y="5515"/>
                    </a:lnTo>
                    <a:lnTo>
                      <a:pt x="4566" y="5560"/>
                    </a:lnTo>
                    <a:lnTo>
                      <a:pt x="4512" y="5608"/>
                    </a:lnTo>
                    <a:lnTo>
                      <a:pt x="4485" y="5653"/>
                    </a:lnTo>
                    <a:lnTo>
                      <a:pt x="4476" y="5702"/>
                    </a:lnTo>
                    <a:lnTo>
                      <a:pt x="4485" y="5752"/>
                    </a:lnTo>
                    <a:lnTo>
                      <a:pt x="4514" y="5802"/>
                    </a:lnTo>
                    <a:lnTo>
                      <a:pt x="4574" y="5860"/>
                    </a:lnTo>
                    <a:lnTo>
                      <a:pt x="4666" y="5921"/>
                    </a:lnTo>
                    <a:lnTo>
                      <a:pt x="4783" y="5982"/>
                    </a:lnTo>
                    <a:lnTo>
                      <a:pt x="4825" y="6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88" name="Outline"/>
              <p:cNvSpPr/>
              <p:nvPr/>
            </p:nvSpPr>
            <p:spPr>
              <a:xfrm>
                <a:off x="5227152" y="266011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6612" y="2331"/>
                    </a:moveTo>
                    <a:lnTo>
                      <a:pt x="6608" y="2336"/>
                    </a:lnTo>
                    <a:lnTo>
                      <a:pt x="6604" y="2342"/>
                    </a:lnTo>
                    <a:lnTo>
                      <a:pt x="5945" y="3221"/>
                    </a:lnTo>
                    <a:lnTo>
                      <a:pt x="6125" y="3307"/>
                    </a:lnTo>
                    <a:lnTo>
                      <a:pt x="6161" y="3328"/>
                    </a:lnTo>
                    <a:lnTo>
                      <a:pt x="6563" y="3612"/>
                    </a:lnTo>
                    <a:lnTo>
                      <a:pt x="6593" y="3638"/>
                    </a:lnTo>
                    <a:lnTo>
                      <a:pt x="6938" y="3977"/>
                    </a:lnTo>
                    <a:lnTo>
                      <a:pt x="6963" y="4006"/>
                    </a:lnTo>
                    <a:lnTo>
                      <a:pt x="7249" y="4389"/>
                    </a:lnTo>
                    <a:lnTo>
                      <a:pt x="7268" y="4420"/>
                    </a:lnTo>
                    <a:lnTo>
                      <a:pt x="7493" y="4836"/>
                    </a:lnTo>
                    <a:lnTo>
                      <a:pt x="7507" y="4869"/>
                    </a:lnTo>
                    <a:lnTo>
                      <a:pt x="7668" y="5307"/>
                    </a:lnTo>
                    <a:lnTo>
                      <a:pt x="7678" y="5342"/>
                    </a:lnTo>
                    <a:lnTo>
                      <a:pt x="7772" y="5791"/>
                    </a:lnTo>
                    <a:lnTo>
                      <a:pt x="7777" y="5828"/>
                    </a:lnTo>
                    <a:lnTo>
                      <a:pt x="7802" y="6278"/>
                    </a:lnTo>
                    <a:lnTo>
                      <a:pt x="7801" y="6318"/>
                    </a:lnTo>
                    <a:lnTo>
                      <a:pt x="7755" y="6756"/>
                    </a:lnTo>
                    <a:lnTo>
                      <a:pt x="7747" y="6799"/>
                    </a:lnTo>
                    <a:lnTo>
                      <a:pt x="7627" y="7215"/>
                    </a:lnTo>
                    <a:lnTo>
                      <a:pt x="7610" y="7260"/>
                    </a:lnTo>
                    <a:lnTo>
                      <a:pt x="7414" y="7643"/>
                    </a:lnTo>
                    <a:lnTo>
                      <a:pt x="7401" y="7666"/>
                    </a:lnTo>
                    <a:lnTo>
                      <a:pt x="7386" y="7687"/>
                    </a:lnTo>
                    <a:lnTo>
                      <a:pt x="7111" y="8025"/>
                    </a:lnTo>
                    <a:lnTo>
                      <a:pt x="7093" y="8046"/>
                    </a:lnTo>
                    <a:lnTo>
                      <a:pt x="7073" y="8064"/>
                    </a:lnTo>
                    <a:lnTo>
                      <a:pt x="6718" y="8347"/>
                    </a:lnTo>
                    <a:lnTo>
                      <a:pt x="6696" y="8363"/>
                    </a:lnTo>
                    <a:lnTo>
                      <a:pt x="6673" y="8376"/>
                    </a:lnTo>
                    <a:lnTo>
                      <a:pt x="6234" y="8593"/>
                    </a:lnTo>
                    <a:lnTo>
                      <a:pt x="6199" y="8607"/>
                    </a:lnTo>
                    <a:lnTo>
                      <a:pt x="6022" y="8663"/>
                    </a:lnTo>
                    <a:lnTo>
                      <a:pt x="6014" y="8666"/>
                    </a:lnTo>
                    <a:lnTo>
                      <a:pt x="5845" y="8713"/>
                    </a:lnTo>
                    <a:lnTo>
                      <a:pt x="5835" y="8715"/>
                    </a:lnTo>
                    <a:lnTo>
                      <a:pt x="5673" y="8754"/>
                    </a:lnTo>
                    <a:lnTo>
                      <a:pt x="5662" y="8757"/>
                    </a:lnTo>
                    <a:lnTo>
                      <a:pt x="5504" y="8787"/>
                    </a:lnTo>
                    <a:lnTo>
                      <a:pt x="5491" y="8789"/>
                    </a:lnTo>
                    <a:lnTo>
                      <a:pt x="5337" y="8810"/>
                    </a:lnTo>
                    <a:lnTo>
                      <a:pt x="5324" y="8812"/>
                    </a:lnTo>
                    <a:lnTo>
                      <a:pt x="5172" y="8825"/>
                    </a:lnTo>
                    <a:lnTo>
                      <a:pt x="5158" y="8825"/>
                    </a:lnTo>
                    <a:lnTo>
                      <a:pt x="5007" y="8830"/>
                    </a:lnTo>
                    <a:lnTo>
                      <a:pt x="4993" y="8830"/>
                    </a:lnTo>
                    <a:lnTo>
                      <a:pt x="4842" y="8825"/>
                    </a:lnTo>
                    <a:lnTo>
                      <a:pt x="4828" y="8825"/>
                    </a:lnTo>
                    <a:lnTo>
                      <a:pt x="4676" y="8812"/>
                    </a:lnTo>
                    <a:lnTo>
                      <a:pt x="4663" y="8810"/>
                    </a:lnTo>
                    <a:lnTo>
                      <a:pt x="4509" y="8789"/>
                    </a:lnTo>
                    <a:lnTo>
                      <a:pt x="4496" y="8787"/>
                    </a:lnTo>
                    <a:lnTo>
                      <a:pt x="4338" y="8757"/>
                    </a:lnTo>
                    <a:lnTo>
                      <a:pt x="4327" y="8754"/>
                    </a:lnTo>
                    <a:lnTo>
                      <a:pt x="4165" y="8715"/>
                    </a:lnTo>
                    <a:lnTo>
                      <a:pt x="4155" y="8713"/>
                    </a:lnTo>
                    <a:lnTo>
                      <a:pt x="3986" y="8666"/>
                    </a:lnTo>
                    <a:lnTo>
                      <a:pt x="3978" y="8663"/>
                    </a:lnTo>
                    <a:lnTo>
                      <a:pt x="3801" y="8607"/>
                    </a:lnTo>
                    <a:lnTo>
                      <a:pt x="3766" y="8593"/>
                    </a:lnTo>
                    <a:lnTo>
                      <a:pt x="3327" y="8376"/>
                    </a:lnTo>
                    <a:lnTo>
                      <a:pt x="3304" y="8363"/>
                    </a:lnTo>
                    <a:lnTo>
                      <a:pt x="3282" y="8347"/>
                    </a:lnTo>
                    <a:lnTo>
                      <a:pt x="2927" y="8064"/>
                    </a:lnTo>
                    <a:lnTo>
                      <a:pt x="2907" y="8046"/>
                    </a:lnTo>
                    <a:lnTo>
                      <a:pt x="2889" y="8025"/>
                    </a:lnTo>
                    <a:lnTo>
                      <a:pt x="2614" y="7687"/>
                    </a:lnTo>
                    <a:lnTo>
                      <a:pt x="2599" y="7666"/>
                    </a:lnTo>
                    <a:lnTo>
                      <a:pt x="2586" y="7643"/>
                    </a:lnTo>
                    <a:lnTo>
                      <a:pt x="2390" y="7260"/>
                    </a:lnTo>
                    <a:lnTo>
                      <a:pt x="2373" y="7215"/>
                    </a:lnTo>
                    <a:lnTo>
                      <a:pt x="2253" y="6799"/>
                    </a:lnTo>
                    <a:lnTo>
                      <a:pt x="2245" y="6756"/>
                    </a:lnTo>
                    <a:lnTo>
                      <a:pt x="2199" y="6318"/>
                    </a:lnTo>
                    <a:lnTo>
                      <a:pt x="2198" y="6278"/>
                    </a:lnTo>
                    <a:lnTo>
                      <a:pt x="2223" y="5828"/>
                    </a:lnTo>
                    <a:lnTo>
                      <a:pt x="2228" y="5791"/>
                    </a:lnTo>
                    <a:lnTo>
                      <a:pt x="2322" y="5342"/>
                    </a:lnTo>
                    <a:lnTo>
                      <a:pt x="2332" y="5307"/>
                    </a:lnTo>
                    <a:lnTo>
                      <a:pt x="2493" y="4869"/>
                    </a:lnTo>
                    <a:lnTo>
                      <a:pt x="2507" y="4836"/>
                    </a:lnTo>
                    <a:lnTo>
                      <a:pt x="2732" y="4420"/>
                    </a:lnTo>
                    <a:lnTo>
                      <a:pt x="2751" y="4389"/>
                    </a:lnTo>
                    <a:lnTo>
                      <a:pt x="3037" y="4006"/>
                    </a:lnTo>
                    <a:lnTo>
                      <a:pt x="3062" y="3977"/>
                    </a:lnTo>
                    <a:lnTo>
                      <a:pt x="3407" y="3638"/>
                    </a:lnTo>
                    <a:lnTo>
                      <a:pt x="3437" y="3612"/>
                    </a:lnTo>
                    <a:lnTo>
                      <a:pt x="3839" y="3328"/>
                    </a:lnTo>
                    <a:lnTo>
                      <a:pt x="3875" y="3307"/>
                    </a:lnTo>
                    <a:lnTo>
                      <a:pt x="4055" y="3221"/>
                    </a:lnTo>
                    <a:lnTo>
                      <a:pt x="3396" y="2342"/>
                    </a:lnTo>
                    <a:lnTo>
                      <a:pt x="3392" y="2336"/>
                    </a:lnTo>
                    <a:lnTo>
                      <a:pt x="3388" y="2331"/>
                    </a:lnTo>
                    <a:lnTo>
                      <a:pt x="3383" y="2323"/>
                    </a:lnTo>
                    <a:lnTo>
                      <a:pt x="3378" y="2315"/>
                    </a:lnTo>
                    <a:lnTo>
                      <a:pt x="3375" y="2309"/>
                    </a:lnTo>
                    <a:lnTo>
                      <a:pt x="3372" y="2303"/>
                    </a:lnTo>
                    <a:lnTo>
                      <a:pt x="3368" y="2294"/>
                    </a:lnTo>
                    <a:lnTo>
                      <a:pt x="3364" y="2285"/>
                    </a:lnTo>
                    <a:lnTo>
                      <a:pt x="3362" y="2279"/>
                    </a:lnTo>
                    <a:lnTo>
                      <a:pt x="3359" y="2272"/>
                    </a:lnTo>
                    <a:lnTo>
                      <a:pt x="3357" y="2263"/>
                    </a:lnTo>
                    <a:lnTo>
                      <a:pt x="3354" y="2254"/>
                    </a:lnTo>
                    <a:lnTo>
                      <a:pt x="3353" y="2248"/>
                    </a:lnTo>
                    <a:lnTo>
                      <a:pt x="3351" y="2241"/>
                    </a:lnTo>
                    <a:lnTo>
                      <a:pt x="3350" y="2232"/>
                    </a:lnTo>
                    <a:lnTo>
                      <a:pt x="3348" y="2223"/>
                    </a:lnTo>
                    <a:lnTo>
                      <a:pt x="3347" y="2215"/>
                    </a:lnTo>
                    <a:lnTo>
                      <a:pt x="3347" y="2208"/>
                    </a:lnTo>
                    <a:lnTo>
                      <a:pt x="3347" y="2199"/>
                    </a:lnTo>
                    <a:lnTo>
                      <a:pt x="3346" y="2190"/>
                    </a:lnTo>
                    <a:lnTo>
                      <a:pt x="3347" y="2183"/>
                    </a:lnTo>
                    <a:lnTo>
                      <a:pt x="3347" y="2176"/>
                    </a:lnTo>
                    <a:lnTo>
                      <a:pt x="3348" y="2167"/>
                    </a:lnTo>
                    <a:lnTo>
                      <a:pt x="3348" y="2158"/>
                    </a:lnTo>
                    <a:lnTo>
                      <a:pt x="3350" y="2150"/>
                    </a:lnTo>
                    <a:lnTo>
                      <a:pt x="3351" y="2143"/>
                    </a:lnTo>
                    <a:lnTo>
                      <a:pt x="3353" y="2135"/>
                    </a:lnTo>
                    <a:lnTo>
                      <a:pt x="3355" y="2126"/>
                    </a:lnTo>
                    <a:lnTo>
                      <a:pt x="3357" y="2119"/>
                    </a:lnTo>
                    <a:lnTo>
                      <a:pt x="3359" y="2112"/>
                    </a:lnTo>
                    <a:lnTo>
                      <a:pt x="3363" y="2104"/>
                    </a:lnTo>
                    <a:lnTo>
                      <a:pt x="3366" y="2095"/>
                    </a:lnTo>
                    <a:lnTo>
                      <a:pt x="3369" y="2088"/>
                    </a:lnTo>
                    <a:lnTo>
                      <a:pt x="3372" y="2082"/>
                    </a:lnTo>
                    <a:lnTo>
                      <a:pt x="3376" y="2074"/>
                    </a:lnTo>
                    <a:lnTo>
                      <a:pt x="3380" y="2066"/>
                    </a:lnTo>
                    <a:lnTo>
                      <a:pt x="3384" y="2060"/>
                    </a:lnTo>
                    <a:lnTo>
                      <a:pt x="3388" y="2053"/>
                    </a:lnTo>
                    <a:lnTo>
                      <a:pt x="3950" y="1211"/>
                    </a:lnTo>
                    <a:lnTo>
                      <a:pt x="3969" y="1187"/>
                    </a:lnTo>
                    <a:lnTo>
                      <a:pt x="3990" y="1165"/>
                    </a:lnTo>
                    <a:lnTo>
                      <a:pt x="4014" y="1146"/>
                    </a:lnTo>
                    <a:lnTo>
                      <a:pt x="4040" y="1130"/>
                    </a:lnTo>
                    <a:lnTo>
                      <a:pt x="4068" y="1117"/>
                    </a:lnTo>
                    <a:lnTo>
                      <a:pt x="4097" y="1107"/>
                    </a:lnTo>
                    <a:lnTo>
                      <a:pt x="4127" y="1102"/>
                    </a:lnTo>
                    <a:lnTo>
                      <a:pt x="4158" y="1100"/>
                    </a:lnTo>
                    <a:lnTo>
                      <a:pt x="5842" y="1100"/>
                    </a:lnTo>
                    <a:lnTo>
                      <a:pt x="5873" y="1102"/>
                    </a:lnTo>
                    <a:lnTo>
                      <a:pt x="5903" y="1107"/>
                    </a:lnTo>
                    <a:lnTo>
                      <a:pt x="5932" y="1117"/>
                    </a:lnTo>
                    <a:lnTo>
                      <a:pt x="5960" y="1130"/>
                    </a:lnTo>
                    <a:lnTo>
                      <a:pt x="5986" y="1146"/>
                    </a:lnTo>
                    <a:lnTo>
                      <a:pt x="6010" y="1165"/>
                    </a:lnTo>
                    <a:lnTo>
                      <a:pt x="6031" y="1187"/>
                    </a:lnTo>
                    <a:lnTo>
                      <a:pt x="6050" y="1211"/>
                    </a:lnTo>
                    <a:lnTo>
                      <a:pt x="6612" y="2053"/>
                    </a:lnTo>
                    <a:lnTo>
                      <a:pt x="6616" y="2060"/>
                    </a:lnTo>
                    <a:lnTo>
                      <a:pt x="6620" y="2066"/>
                    </a:lnTo>
                    <a:lnTo>
                      <a:pt x="6624" y="2074"/>
                    </a:lnTo>
                    <a:lnTo>
                      <a:pt x="6628" y="2082"/>
                    </a:lnTo>
                    <a:lnTo>
                      <a:pt x="6631" y="2088"/>
                    </a:lnTo>
                    <a:lnTo>
                      <a:pt x="6634" y="2095"/>
                    </a:lnTo>
                    <a:lnTo>
                      <a:pt x="6637" y="2104"/>
                    </a:lnTo>
                    <a:lnTo>
                      <a:pt x="6641" y="2112"/>
                    </a:lnTo>
                    <a:lnTo>
                      <a:pt x="6643" y="2119"/>
                    </a:lnTo>
                    <a:lnTo>
                      <a:pt x="6645" y="2126"/>
                    </a:lnTo>
                    <a:lnTo>
                      <a:pt x="6647" y="2135"/>
                    </a:lnTo>
                    <a:lnTo>
                      <a:pt x="6649" y="2143"/>
                    </a:lnTo>
                    <a:lnTo>
                      <a:pt x="6650" y="2150"/>
                    </a:lnTo>
                    <a:lnTo>
                      <a:pt x="6652" y="2158"/>
                    </a:lnTo>
                    <a:lnTo>
                      <a:pt x="6652" y="2167"/>
                    </a:lnTo>
                    <a:lnTo>
                      <a:pt x="6653" y="2176"/>
                    </a:lnTo>
                    <a:lnTo>
                      <a:pt x="6653" y="2183"/>
                    </a:lnTo>
                    <a:lnTo>
                      <a:pt x="6654" y="2190"/>
                    </a:lnTo>
                    <a:lnTo>
                      <a:pt x="6653" y="2199"/>
                    </a:lnTo>
                    <a:lnTo>
                      <a:pt x="6653" y="2208"/>
                    </a:lnTo>
                    <a:lnTo>
                      <a:pt x="6653" y="2215"/>
                    </a:lnTo>
                    <a:lnTo>
                      <a:pt x="6652" y="2223"/>
                    </a:lnTo>
                    <a:lnTo>
                      <a:pt x="6650" y="2232"/>
                    </a:lnTo>
                    <a:lnTo>
                      <a:pt x="6649" y="2241"/>
                    </a:lnTo>
                    <a:lnTo>
                      <a:pt x="6647" y="2248"/>
                    </a:lnTo>
                    <a:lnTo>
                      <a:pt x="6646" y="2254"/>
                    </a:lnTo>
                    <a:lnTo>
                      <a:pt x="6643" y="2263"/>
                    </a:lnTo>
                    <a:lnTo>
                      <a:pt x="6641" y="2272"/>
                    </a:lnTo>
                    <a:lnTo>
                      <a:pt x="6638" y="2279"/>
                    </a:lnTo>
                    <a:lnTo>
                      <a:pt x="6636" y="2285"/>
                    </a:lnTo>
                    <a:lnTo>
                      <a:pt x="6632" y="2294"/>
                    </a:lnTo>
                    <a:lnTo>
                      <a:pt x="6628" y="2303"/>
                    </a:lnTo>
                    <a:lnTo>
                      <a:pt x="6625" y="2309"/>
                    </a:lnTo>
                    <a:lnTo>
                      <a:pt x="6622" y="2315"/>
                    </a:lnTo>
                    <a:lnTo>
                      <a:pt x="6617" y="2323"/>
                    </a:lnTo>
                    <a:lnTo>
                      <a:pt x="6612" y="2331"/>
                    </a:lnTo>
                    <a:close/>
                    <a:moveTo>
                      <a:pt x="5904" y="2442"/>
                    </a:moveTo>
                    <a:lnTo>
                      <a:pt x="4096" y="2442"/>
                    </a:lnTo>
                    <a:lnTo>
                      <a:pt x="4638" y="3165"/>
                    </a:lnTo>
                    <a:lnTo>
                      <a:pt x="4655" y="3191"/>
                    </a:lnTo>
                    <a:lnTo>
                      <a:pt x="4669" y="3220"/>
                    </a:lnTo>
                    <a:lnTo>
                      <a:pt x="4679" y="3250"/>
                    </a:lnTo>
                    <a:lnTo>
                      <a:pt x="4686" y="3281"/>
                    </a:lnTo>
                    <a:lnTo>
                      <a:pt x="4688" y="3312"/>
                    </a:lnTo>
                    <a:lnTo>
                      <a:pt x="4686" y="3344"/>
                    </a:lnTo>
                    <a:lnTo>
                      <a:pt x="4681" y="3375"/>
                    </a:lnTo>
                    <a:lnTo>
                      <a:pt x="4671" y="3405"/>
                    </a:lnTo>
                    <a:lnTo>
                      <a:pt x="4658" y="3433"/>
                    </a:lnTo>
                    <a:lnTo>
                      <a:pt x="4642" y="3460"/>
                    </a:lnTo>
                    <a:lnTo>
                      <a:pt x="4622" y="3485"/>
                    </a:lnTo>
                    <a:lnTo>
                      <a:pt x="4599" y="3506"/>
                    </a:lnTo>
                    <a:lnTo>
                      <a:pt x="4573" y="3525"/>
                    </a:lnTo>
                    <a:lnTo>
                      <a:pt x="4546" y="3541"/>
                    </a:lnTo>
                    <a:lnTo>
                      <a:pt x="4110" y="3749"/>
                    </a:lnTo>
                    <a:lnTo>
                      <a:pt x="3743" y="4009"/>
                    </a:lnTo>
                    <a:lnTo>
                      <a:pt x="3426" y="4320"/>
                    </a:lnTo>
                    <a:lnTo>
                      <a:pt x="3163" y="4673"/>
                    </a:lnTo>
                    <a:lnTo>
                      <a:pt x="2956" y="5057"/>
                    </a:lnTo>
                    <a:lnTo>
                      <a:pt x="2808" y="5462"/>
                    </a:lnTo>
                    <a:lnTo>
                      <a:pt x="2722" y="5875"/>
                    </a:lnTo>
                    <a:lnTo>
                      <a:pt x="2698" y="6286"/>
                    </a:lnTo>
                    <a:lnTo>
                      <a:pt x="2740" y="6682"/>
                    </a:lnTo>
                    <a:lnTo>
                      <a:pt x="2847" y="7054"/>
                    </a:lnTo>
                    <a:lnTo>
                      <a:pt x="3020" y="7392"/>
                    </a:lnTo>
                    <a:lnTo>
                      <a:pt x="3260" y="7690"/>
                    </a:lnTo>
                    <a:lnTo>
                      <a:pt x="3573" y="7940"/>
                    </a:lnTo>
                    <a:lnTo>
                      <a:pt x="3971" y="8136"/>
                    </a:lnTo>
                    <a:lnTo>
                      <a:pt x="4125" y="8185"/>
                    </a:lnTo>
                    <a:lnTo>
                      <a:pt x="4285" y="8230"/>
                    </a:lnTo>
                    <a:lnTo>
                      <a:pt x="4438" y="8266"/>
                    </a:lnTo>
                    <a:lnTo>
                      <a:pt x="4584" y="8294"/>
                    </a:lnTo>
                    <a:lnTo>
                      <a:pt x="4725" y="8314"/>
                    </a:lnTo>
                    <a:lnTo>
                      <a:pt x="4864" y="8326"/>
                    </a:lnTo>
                    <a:lnTo>
                      <a:pt x="5000" y="8330"/>
                    </a:lnTo>
                    <a:lnTo>
                      <a:pt x="5136" y="8326"/>
                    </a:lnTo>
                    <a:lnTo>
                      <a:pt x="5275" y="8314"/>
                    </a:lnTo>
                    <a:lnTo>
                      <a:pt x="5416" y="8294"/>
                    </a:lnTo>
                    <a:lnTo>
                      <a:pt x="5562" y="8266"/>
                    </a:lnTo>
                    <a:lnTo>
                      <a:pt x="5715" y="8230"/>
                    </a:lnTo>
                    <a:lnTo>
                      <a:pt x="5875" y="8185"/>
                    </a:lnTo>
                    <a:lnTo>
                      <a:pt x="6029" y="8136"/>
                    </a:lnTo>
                    <a:lnTo>
                      <a:pt x="6427" y="7940"/>
                    </a:lnTo>
                    <a:lnTo>
                      <a:pt x="6740" y="7690"/>
                    </a:lnTo>
                    <a:lnTo>
                      <a:pt x="6980" y="7392"/>
                    </a:lnTo>
                    <a:lnTo>
                      <a:pt x="7153" y="7054"/>
                    </a:lnTo>
                    <a:lnTo>
                      <a:pt x="7260" y="6682"/>
                    </a:lnTo>
                    <a:lnTo>
                      <a:pt x="7302" y="6286"/>
                    </a:lnTo>
                    <a:lnTo>
                      <a:pt x="7278" y="5875"/>
                    </a:lnTo>
                    <a:lnTo>
                      <a:pt x="7192" y="5462"/>
                    </a:lnTo>
                    <a:lnTo>
                      <a:pt x="7044" y="5057"/>
                    </a:lnTo>
                    <a:lnTo>
                      <a:pt x="6837" y="4673"/>
                    </a:lnTo>
                    <a:lnTo>
                      <a:pt x="6574" y="4320"/>
                    </a:lnTo>
                    <a:lnTo>
                      <a:pt x="6257" y="4009"/>
                    </a:lnTo>
                    <a:lnTo>
                      <a:pt x="5890" y="3749"/>
                    </a:lnTo>
                    <a:lnTo>
                      <a:pt x="5454" y="3541"/>
                    </a:lnTo>
                    <a:lnTo>
                      <a:pt x="5427" y="3525"/>
                    </a:lnTo>
                    <a:lnTo>
                      <a:pt x="5401" y="3506"/>
                    </a:lnTo>
                    <a:lnTo>
                      <a:pt x="5378" y="3485"/>
                    </a:lnTo>
                    <a:lnTo>
                      <a:pt x="5358" y="3460"/>
                    </a:lnTo>
                    <a:lnTo>
                      <a:pt x="5342" y="3433"/>
                    </a:lnTo>
                    <a:lnTo>
                      <a:pt x="5329" y="3405"/>
                    </a:lnTo>
                    <a:lnTo>
                      <a:pt x="5319" y="3375"/>
                    </a:lnTo>
                    <a:lnTo>
                      <a:pt x="5314" y="3344"/>
                    </a:lnTo>
                    <a:lnTo>
                      <a:pt x="5312" y="3312"/>
                    </a:lnTo>
                    <a:lnTo>
                      <a:pt x="5314" y="3281"/>
                    </a:lnTo>
                    <a:lnTo>
                      <a:pt x="5321" y="3250"/>
                    </a:lnTo>
                    <a:lnTo>
                      <a:pt x="5331" y="3220"/>
                    </a:lnTo>
                    <a:lnTo>
                      <a:pt x="5345" y="3191"/>
                    </a:lnTo>
                    <a:lnTo>
                      <a:pt x="5362" y="3165"/>
                    </a:lnTo>
                    <a:lnTo>
                      <a:pt x="5904" y="2442"/>
                    </a:lnTo>
                    <a:close/>
                    <a:moveTo>
                      <a:pt x="5708" y="1600"/>
                    </a:moveTo>
                    <a:lnTo>
                      <a:pt x="4292" y="1600"/>
                    </a:lnTo>
                    <a:lnTo>
                      <a:pt x="4063" y="1942"/>
                    </a:lnTo>
                    <a:lnTo>
                      <a:pt x="5937" y="1942"/>
                    </a:lnTo>
                    <a:lnTo>
                      <a:pt x="5708" y="16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11C1D356-F107-462B-86DD-6A7BBDA64E32}"/>
              </a:ext>
            </a:extLst>
          </p:cNvPr>
          <p:cNvSpPr txBox="1"/>
          <p:nvPr/>
        </p:nvSpPr>
        <p:spPr>
          <a:xfrm>
            <a:off x="9732580" y="1547595"/>
            <a:ext cx="128762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PH" sz="2000" b="1" dirty="0">
                <a:latin typeface="Arial" panose="020B0604020202020204" pitchFamily="34" charset="0"/>
              </a:rPr>
              <a:t>2029</a:t>
            </a:r>
          </a:p>
        </p:txBody>
      </p:sp>
    </p:spTree>
    <p:extLst>
      <p:ext uri="{BB962C8B-B14F-4D97-AF65-F5344CB8AC3E}">
        <p14:creationId xmlns:p14="http://schemas.microsoft.com/office/powerpoint/2010/main" val="6574730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DEB244-864D-4A79-A32C-0173489D4C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45000">
                <a:schemeClr val="accent2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53</a:t>
            </a:fld>
            <a:endParaRPr lang="en-PH" dirty="0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9E98BE7C-42B5-410A-BD51-1BCEDEA39494}"/>
              </a:ext>
            </a:extLst>
          </p:cNvPr>
          <p:cNvSpPr txBox="1">
            <a:spLocks/>
          </p:cNvSpPr>
          <p:nvPr/>
        </p:nvSpPr>
        <p:spPr>
          <a:xfrm>
            <a:off x="1089390" y="2000928"/>
            <a:ext cx="10441483" cy="2978811"/>
          </a:xfrm>
          <a:prstGeom prst="rect">
            <a:avLst/>
          </a:prstGeom>
        </p:spPr>
        <p:txBody>
          <a:bodyPr anchor="ctr" anchorCtr="1"/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8B974"/>
              </a:buClr>
              <a:buFont typeface="Arial" panose="020B0604020202020204" pitchFamily="34" charset="0"/>
              <a:buChar char="•"/>
              <a:defRPr sz="5400" i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b="1" i="0" dirty="0">
                <a:solidFill>
                  <a:schemeClr val="bg1"/>
                </a:solidFill>
              </a:rPr>
              <a:t>We are not selling stores — </a:t>
            </a:r>
            <a:r>
              <a:rPr lang="en-US" sz="4800" i="0" dirty="0">
                <a:solidFill>
                  <a:schemeClr val="bg1"/>
                </a:solidFill>
              </a:rPr>
              <a:t>we are franchising a system, </a:t>
            </a:r>
            <a:br>
              <a:rPr lang="en-US" sz="4800" i="0" dirty="0">
                <a:solidFill>
                  <a:schemeClr val="bg1"/>
                </a:solidFill>
              </a:rPr>
            </a:br>
            <a:r>
              <a:rPr lang="en-US" sz="4800" i="0" dirty="0">
                <a:solidFill>
                  <a:schemeClr val="bg1"/>
                </a:solidFill>
              </a:rPr>
              <a:t>and every new operator makes that system stronger.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8763467-1C2D-433D-B03F-2C5447CC2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41617" y="935662"/>
            <a:ext cx="898552" cy="89855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64A330-B5A4-420B-8FFF-1831BF61A416}"/>
              </a:ext>
            </a:extLst>
          </p:cNvPr>
          <p:cNvCxnSpPr>
            <a:cxnSpLocks/>
          </p:cNvCxnSpPr>
          <p:nvPr/>
        </p:nvCxnSpPr>
        <p:spPr>
          <a:xfrm>
            <a:off x="1969477" y="1384938"/>
            <a:ext cx="9561397" cy="0"/>
          </a:xfrm>
          <a:prstGeom prst="line">
            <a:avLst/>
          </a:prstGeom>
          <a:ln w="5715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FB4D165F-36B5-448A-956F-76CDB26AF9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3291" y="5146454"/>
            <a:ext cx="898552" cy="89855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A8BA541-601C-4891-97C5-C9B26434A2F8}"/>
              </a:ext>
            </a:extLst>
          </p:cNvPr>
          <p:cNvCxnSpPr>
            <a:cxnSpLocks/>
          </p:cNvCxnSpPr>
          <p:nvPr/>
        </p:nvCxnSpPr>
        <p:spPr>
          <a:xfrm>
            <a:off x="1089391" y="5551247"/>
            <a:ext cx="9437932" cy="0"/>
          </a:xfrm>
          <a:prstGeom prst="line">
            <a:avLst/>
          </a:prstGeom>
          <a:ln w="5715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1753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AC14D7-E61F-4FF1-80EC-F7781AC6A1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F0D4D0-F95E-48A5-8FBB-7F9A74A815E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26800" y="6348413"/>
            <a:ext cx="965200" cy="252412"/>
          </a:xfrm>
        </p:spPr>
        <p:txBody>
          <a:bodyPr/>
          <a:lstStyle/>
          <a:p>
            <a:fld id="{40FCC99B-2112-4769-A0F7-9B55781EDC8A}" type="slidenum">
              <a:rPr lang="en-PH" smtClean="0"/>
              <a:t>54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05910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0842ABE-E38F-49A2-AFA1-7A747093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US" dirty="0"/>
              <a:t>Traction</a:t>
            </a:r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0912C-286F-4713-BA86-6A1D6DCCF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76E71-DC84-4890-822E-724286D636E2}" type="slidenum">
              <a:rPr lang="en-PH" smtClean="0"/>
              <a:pPr/>
              <a:t>6</a:t>
            </a:fld>
            <a:endParaRPr lang="en-PH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78D9F3-97DF-4826-977F-7D57CE56119E}"/>
              </a:ext>
            </a:extLst>
          </p:cNvPr>
          <p:cNvGrpSpPr/>
          <p:nvPr/>
        </p:nvGrpSpPr>
        <p:grpSpPr>
          <a:xfrm>
            <a:off x="571018" y="2684408"/>
            <a:ext cx="3272668" cy="767781"/>
            <a:chOff x="8696951" y="2745390"/>
            <a:chExt cx="2915929" cy="9298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7CB8340-8745-4216-98B5-80F5DE4E0332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High-performing locations across Metro Manila, all profitable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666136-61A5-4A9E-BB6F-9CED7D80826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12 stores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057BEA7-0191-4365-8731-D5723D9B0EF1}"/>
              </a:ext>
            </a:extLst>
          </p:cNvPr>
          <p:cNvGrpSpPr/>
          <p:nvPr/>
        </p:nvGrpSpPr>
        <p:grpSpPr>
          <a:xfrm>
            <a:off x="571018" y="1594053"/>
            <a:ext cx="945340" cy="889280"/>
            <a:chOff x="480780" y="1594053"/>
            <a:chExt cx="945340" cy="889280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AEEECDD-4E1B-4026-AAC0-27A142C9E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D3B8127-03A6-4572-82C4-51BE266B022C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A810027F-460E-419D-B908-DC792498F39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6114AE90-C582-4E86-A2E6-E7C8465069F5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8DE552CA-755B-4A16-AB60-3A3B5E3B37EE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D9F6B028-532E-45A9-B09E-F5932FEA80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44A0446D-9C5B-49F8-B76C-C29E70CFA9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49" name="Group 81"/>
            <p:cNvGrpSpPr/>
            <p:nvPr/>
          </p:nvGrpSpPr>
          <p:grpSpPr>
            <a:xfrm>
              <a:off x="673149" y="1758392"/>
              <a:ext cx="560602" cy="560602"/>
              <a:chOff x="5227152" y="861060"/>
              <a:chExt cx="633600" cy="633600"/>
            </a:xfrm>
          </p:grpSpPr>
          <p:sp>
            <p:nvSpPr>
              <p:cNvPr id="150" name="Accent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719" y="3931"/>
                    </a:moveTo>
                    <a:lnTo>
                      <a:pt x="1711" y="3921"/>
                    </a:lnTo>
                    <a:lnTo>
                      <a:pt x="1628" y="3813"/>
                    </a:lnTo>
                    <a:lnTo>
                      <a:pt x="1617" y="3797"/>
                    </a:lnTo>
                    <a:lnTo>
                      <a:pt x="1609" y="3780"/>
                    </a:lnTo>
                    <a:lnTo>
                      <a:pt x="1602" y="3761"/>
                    </a:lnTo>
                    <a:lnTo>
                      <a:pt x="1598" y="3742"/>
                    </a:lnTo>
                    <a:lnTo>
                      <a:pt x="1597" y="3722"/>
                    </a:lnTo>
                    <a:lnTo>
                      <a:pt x="1598" y="3703"/>
                    </a:lnTo>
                    <a:lnTo>
                      <a:pt x="1602" y="3683"/>
                    </a:lnTo>
                    <a:lnTo>
                      <a:pt x="1608" y="3665"/>
                    </a:lnTo>
                    <a:lnTo>
                      <a:pt x="1617" y="3647"/>
                    </a:lnTo>
                    <a:lnTo>
                      <a:pt x="1628" y="3631"/>
                    </a:lnTo>
                    <a:lnTo>
                      <a:pt x="1641" y="3616"/>
                    </a:lnTo>
                    <a:lnTo>
                      <a:pt x="1656" y="3603"/>
                    </a:lnTo>
                    <a:lnTo>
                      <a:pt x="1672" y="3592"/>
                    </a:lnTo>
                    <a:lnTo>
                      <a:pt x="1689" y="3584"/>
                    </a:lnTo>
                    <a:lnTo>
                      <a:pt x="1708" y="3577"/>
                    </a:lnTo>
                    <a:lnTo>
                      <a:pt x="1727" y="3573"/>
                    </a:lnTo>
                    <a:lnTo>
                      <a:pt x="1747" y="3572"/>
                    </a:lnTo>
                    <a:lnTo>
                      <a:pt x="1766" y="3573"/>
                    </a:lnTo>
                    <a:lnTo>
                      <a:pt x="1786" y="3577"/>
                    </a:lnTo>
                    <a:lnTo>
                      <a:pt x="1804" y="3583"/>
                    </a:lnTo>
                    <a:lnTo>
                      <a:pt x="1822" y="3592"/>
                    </a:lnTo>
                    <a:lnTo>
                      <a:pt x="1838" y="3603"/>
                    </a:lnTo>
                    <a:lnTo>
                      <a:pt x="1853" y="3616"/>
                    </a:lnTo>
                    <a:lnTo>
                      <a:pt x="1866" y="3631"/>
                    </a:lnTo>
                    <a:lnTo>
                      <a:pt x="1945" y="3733"/>
                    </a:lnTo>
                    <a:lnTo>
                      <a:pt x="2019" y="3815"/>
                    </a:lnTo>
                    <a:lnTo>
                      <a:pt x="2090" y="3878"/>
                    </a:lnTo>
                    <a:lnTo>
                      <a:pt x="2156" y="3925"/>
                    </a:lnTo>
                    <a:lnTo>
                      <a:pt x="2217" y="3955"/>
                    </a:lnTo>
                    <a:lnTo>
                      <a:pt x="2274" y="3972"/>
                    </a:lnTo>
                    <a:lnTo>
                      <a:pt x="2328" y="3978"/>
                    </a:lnTo>
                    <a:lnTo>
                      <a:pt x="2382" y="3972"/>
                    </a:lnTo>
                    <a:lnTo>
                      <a:pt x="2439" y="3955"/>
                    </a:lnTo>
                    <a:lnTo>
                      <a:pt x="2500" y="3925"/>
                    </a:lnTo>
                    <a:lnTo>
                      <a:pt x="2566" y="3878"/>
                    </a:lnTo>
                    <a:lnTo>
                      <a:pt x="2637" y="3815"/>
                    </a:lnTo>
                    <a:lnTo>
                      <a:pt x="2711" y="3733"/>
                    </a:lnTo>
                    <a:lnTo>
                      <a:pt x="2790" y="3631"/>
                    </a:lnTo>
                    <a:lnTo>
                      <a:pt x="2803" y="3616"/>
                    </a:lnTo>
                    <a:lnTo>
                      <a:pt x="2818" y="3603"/>
                    </a:lnTo>
                    <a:lnTo>
                      <a:pt x="2834" y="3592"/>
                    </a:lnTo>
                    <a:lnTo>
                      <a:pt x="2852" y="3583"/>
                    </a:lnTo>
                    <a:lnTo>
                      <a:pt x="2870" y="3577"/>
                    </a:lnTo>
                    <a:lnTo>
                      <a:pt x="2889" y="3573"/>
                    </a:lnTo>
                    <a:lnTo>
                      <a:pt x="2909" y="3572"/>
                    </a:lnTo>
                    <a:lnTo>
                      <a:pt x="2929" y="3573"/>
                    </a:lnTo>
                    <a:lnTo>
                      <a:pt x="2948" y="3577"/>
                    </a:lnTo>
                    <a:lnTo>
                      <a:pt x="2966" y="3583"/>
                    </a:lnTo>
                    <a:lnTo>
                      <a:pt x="2984" y="3592"/>
                    </a:lnTo>
                    <a:lnTo>
                      <a:pt x="3000" y="3603"/>
                    </a:lnTo>
                    <a:lnTo>
                      <a:pt x="3015" y="3616"/>
                    </a:lnTo>
                    <a:lnTo>
                      <a:pt x="3028" y="3631"/>
                    </a:lnTo>
                    <a:lnTo>
                      <a:pt x="3107" y="3733"/>
                    </a:lnTo>
                    <a:lnTo>
                      <a:pt x="3181" y="3815"/>
                    </a:lnTo>
                    <a:lnTo>
                      <a:pt x="3252" y="3878"/>
                    </a:lnTo>
                    <a:lnTo>
                      <a:pt x="3318" y="3925"/>
                    </a:lnTo>
                    <a:lnTo>
                      <a:pt x="3379" y="3955"/>
                    </a:lnTo>
                    <a:lnTo>
                      <a:pt x="3436" y="3972"/>
                    </a:lnTo>
                    <a:lnTo>
                      <a:pt x="3490" y="3978"/>
                    </a:lnTo>
                    <a:lnTo>
                      <a:pt x="3544" y="3972"/>
                    </a:lnTo>
                    <a:lnTo>
                      <a:pt x="3601" y="3955"/>
                    </a:lnTo>
                    <a:lnTo>
                      <a:pt x="3662" y="3925"/>
                    </a:lnTo>
                    <a:lnTo>
                      <a:pt x="3728" y="3878"/>
                    </a:lnTo>
                    <a:lnTo>
                      <a:pt x="3799" y="3815"/>
                    </a:lnTo>
                    <a:lnTo>
                      <a:pt x="3873" y="3733"/>
                    </a:lnTo>
                    <a:lnTo>
                      <a:pt x="3952" y="3631"/>
                    </a:lnTo>
                    <a:lnTo>
                      <a:pt x="3965" y="3616"/>
                    </a:lnTo>
                    <a:lnTo>
                      <a:pt x="3980" y="3603"/>
                    </a:lnTo>
                    <a:lnTo>
                      <a:pt x="3996" y="3592"/>
                    </a:lnTo>
                    <a:lnTo>
                      <a:pt x="4014" y="3583"/>
                    </a:lnTo>
                    <a:lnTo>
                      <a:pt x="4032" y="3577"/>
                    </a:lnTo>
                    <a:lnTo>
                      <a:pt x="4052" y="3573"/>
                    </a:lnTo>
                    <a:lnTo>
                      <a:pt x="4071" y="3572"/>
                    </a:lnTo>
                    <a:lnTo>
                      <a:pt x="4091" y="3573"/>
                    </a:lnTo>
                    <a:lnTo>
                      <a:pt x="4110" y="3577"/>
                    </a:lnTo>
                    <a:lnTo>
                      <a:pt x="4128" y="3583"/>
                    </a:lnTo>
                    <a:lnTo>
                      <a:pt x="4146" y="3592"/>
                    </a:lnTo>
                    <a:lnTo>
                      <a:pt x="4162" y="3603"/>
                    </a:lnTo>
                    <a:lnTo>
                      <a:pt x="4177" y="3616"/>
                    </a:lnTo>
                    <a:lnTo>
                      <a:pt x="4190" y="3631"/>
                    </a:lnTo>
                    <a:lnTo>
                      <a:pt x="4269" y="3734"/>
                    </a:lnTo>
                    <a:lnTo>
                      <a:pt x="4343" y="3815"/>
                    </a:lnTo>
                    <a:lnTo>
                      <a:pt x="4413" y="3878"/>
                    </a:lnTo>
                    <a:lnTo>
                      <a:pt x="4480" y="3925"/>
                    </a:lnTo>
                    <a:lnTo>
                      <a:pt x="4541" y="3955"/>
                    </a:lnTo>
                    <a:lnTo>
                      <a:pt x="4598" y="3972"/>
                    </a:lnTo>
                    <a:lnTo>
                      <a:pt x="4651" y="3978"/>
                    </a:lnTo>
                    <a:lnTo>
                      <a:pt x="4705" y="3972"/>
                    </a:lnTo>
                    <a:lnTo>
                      <a:pt x="4762" y="3955"/>
                    </a:lnTo>
                    <a:lnTo>
                      <a:pt x="4823" y="3925"/>
                    </a:lnTo>
                    <a:lnTo>
                      <a:pt x="4890" y="3878"/>
                    </a:lnTo>
                    <a:lnTo>
                      <a:pt x="4960" y="3815"/>
                    </a:lnTo>
                    <a:lnTo>
                      <a:pt x="5034" y="3733"/>
                    </a:lnTo>
                    <a:lnTo>
                      <a:pt x="5113" y="3631"/>
                    </a:lnTo>
                    <a:lnTo>
                      <a:pt x="5126" y="3616"/>
                    </a:lnTo>
                    <a:lnTo>
                      <a:pt x="5141" y="3603"/>
                    </a:lnTo>
                    <a:lnTo>
                      <a:pt x="5157" y="3592"/>
                    </a:lnTo>
                    <a:lnTo>
                      <a:pt x="5175" y="3583"/>
                    </a:lnTo>
                    <a:lnTo>
                      <a:pt x="5193" y="3577"/>
                    </a:lnTo>
                    <a:lnTo>
                      <a:pt x="5212" y="3573"/>
                    </a:lnTo>
                    <a:lnTo>
                      <a:pt x="5232" y="3572"/>
                    </a:lnTo>
                    <a:lnTo>
                      <a:pt x="5252" y="3573"/>
                    </a:lnTo>
                    <a:lnTo>
                      <a:pt x="5271" y="3577"/>
                    </a:lnTo>
                    <a:lnTo>
                      <a:pt x="5289" y="3583"/>
                    </a:lnTo>
                    <a:lnTo>
                      <a:pt x="5307" y="3592"/>
                    </a:lnTo>
                    <a:lnTo>
                      <a:pt x="5323" y="3603"/>
                    </a:lnTo>
                    <a:lnTo>
                      <a:pt x="5338" y="3616"/>
                    </a:lnTo>
                    <a:lnTo>
                      <a:pt x="5351" y="3631"/>
                    </a:lnTo>
                    <a:lnTo>
                      <a:pt x="5430" y="3733"/>
                    </a:lnTo>
                    <a:lnTo>
                      <a:pt x="5504" y="3815"/>
                    </a:lnTo>
                    <a:lnTo>
                      <a:pt x="5575" y="3878"/>
                    </a:lnTo>
                    <a:lnTo>
                      <a:pt x="5641" y="3925"/>
                    </a:lnTo>
                    <a:lnTo>
                      <a:pt x="5702" y="3955"/>
                    </a:lnTo>
                    <a:lnTo>
                      <a:pt x="5759" y="3972"/>
                    </a:lnTo>
                    <a:lnTo>
                      <a:pt x="5813" y="3978"/>
                    </a:lnTo>
                    <a:lnTo>
                      <a:pt x="5867" y="3972"/>
                    </a:lnTo>
                    <a:lnTo>
                      <a:pt x="5924" y="3955"/>
                    </a:lnTo>
                    <a:lnTo>
                      <a:pt x="5985" y="3925"/>
                    </a:lnTo>
                    <a:lnTo>
                      <a:pt x="6051" y="3878"/>
                    </a:lnTo>
                    <a:lnTo>
                      <a:pt x="6122" y="3815"/>
                    </a:lnTo>
                    <a:lnTo>
                      <a:pt x="6196" y="3733"/>
                    </a:lnTo>
                    <a:lnTo>
                      <a:pt x="6275" y="3631"/>
                    </a:lnTo>
                    <a:lnTo>
                      <a:pt x="6288" y="3616"/>
                    </a:lnTo>
                    <a:lnTo>
                      <a:pt x="6303" y="3603"/>
                    </a:lnTo>
                    <a:lnTo>
                      <a:pt x="6319" y="3592"/>
                    </a:lnTo>
                    <a:lnTo>
                      <a:pt x="6337" y="3583"/>
                    </a:lnTo>
                    <a:lnTo>
                      <a:pt x="6355" y="3577"/>
                    </a:lnTo>
                    <a:lnTo>
                      <a:pt x="6374" y="3573"/>
                    </a:lnTo>
                    <a:lnTo>
                      <a:pt x="6394" y="3572"/>
                    </a:lnTo>
                    <a:lnTo>
                      <a:pt x="6414" y="3573"/>
                    </a:lnTo>
                    <a:lnTo>
                      <a:pt x="6433" y="3577"/>
                    </a:lnTo>
                    <a:lnTo>
                      <a:pt x="6451" y="3583"/>
                    </a:lnTo>
                    <a:lnTo>
                      <a:pt x="6469" y="3592"/>
                    </a:lnTo>
                    <a:lnTo>
                      <a:pt x="6485" y="3603"/>
                    </a:lnTo>
                    <a:lnTo>
                      <a:pt x="6500" y="3616"/>
                    </a:lnTo>
                    <a:lnTo>
                      <a:pt x="6513" y="3631"/>
                    </a:lnTo>
                    <a:lnTo>
                      <a:pt x="6592" y="3733"/>
                    </a:lnTo>
                    <a:lnTo>
                      <a:pt x="6666" y="3815"/>
                    </a:lnTo>
                    <a:lnTo>
                      <a:pt x="6737" y="3878"/>
                    </a:lnTo>
                    <a:lnTo>
                      <a:pt x="6803" y="3925"/>
                    </a:lnTo>
                    <a:lnTo>
                      <a:pt x="6864" y="3955"/>
                    </a:lnTo>
                    <a:lnTo>
                      <a:pt x="6921" y="3972"/>
                    </a:lnTo>
                    <a:lnTo>
                      <a:pt x="6975" y="3978"/>
                    </a:lnTo>
                    <a:lnTo>
                      <a:pt x="7029" y="3972"/>
                    </a:lnTo>
                    <a:lnTo>
                      <a:pt x="7086" y="3955"/>
                    </a:lnTo>
                    <a:lnTo>
                      <a:pt x="7147" y="3925"/>
                    </a:lnTo>
                    <a:lnTo>
                      <a:pt x="7213" y="3878"/>
                    </a:lnTo>
                    <a:lnTo>
                      <a:pt x="7284" y="3815"/>
                    </a:lnTo>
                    <a:lnTo>
                      <a:pt x="7358" y="3733"/>
                    </a:lnTo>
                    <a:lnTo>
                      <a:pt x="7437" y="3631"/>
                    </a:lnTo>
                    <a:lnTo>
                      <a:pt x="7450" y="3616"/>
                    </a:lnTo>
                    <a:lnTo>
                      <a:pt x="7465" y="3603"/>
                    </a:lnTo>
                    <a:lnTo>
                      <a:pt x="7481" y="3592"/>
                    </a:lnTo>
                    <a:lnTo>
                      <a:pt x="7499" y="3583"/>
                    </a:lnTo>
                    <a:lnTo>
                      <a:pt x="7517" y="3577"/>
                    </a:lnTo>
                    <a:lnTo>
                      <a:pt x="7537" y="3573"/>
                    </a:lnTo>
                    <a:lnTo>
                      <a:pt x="7556" y="3572"/>
                    </a:lnTo>
                    <a:lnTo>
                      <a:pt x="7576" y="3573"/>
                    </a:lnTo>
                    <a:lnTo>
                      <a:pt x="7595" y="3577"/>
                    </a:lnTo>
                    <a:lnTo>
                      <a:pt x="7614" y="3584"/>
                    </a:lnTo>
                    <a:lnTo>
                      <a:pt x="7631" y="3592"/>
                    </a:lnTo>
                    <a:lnTo>
                      <a:pt x="7647" y="3603"/>
                    </a:lnTo>
                    <a:lnTo>
                      <a:pt x="7662" y="3616"/>
                    </a:lnTo>
                    <a:lnTo>
                      <a:pt x="7675" y="3631"/>
                    </a:lnTo>
                    <a:lnTo>
                      <a:pt x="7686" y="3647"/>
                    </a:lnTo>
                    <a:lnTo>
                      <a:pt x="7695" y="3665"/>
                    </a:lnTo>
                    <a:lnTo>
                      <a:pt x="7701" y="3683"/>
                    </a:lnTo>
                    <a:lnTo>
                      <a:pt x="7705" y="3703"/>
                    </a:lnTo>
                    <a:lnTo>
                      <a:pt x="7706" y="3722"/>
                    </a:lnTo>
                    <a:lnTo>
                      <a:pt x="7705" y="3742"/>
                    </a:lnTo>
                    <a:lnTo>
                      <a:pt x="7701" y="3761"/>
                    </a:lnTo>
                    <a:lnTo>
                      <a:pt x="7694" y="3780"/>
                    </a:lnTo>
                    <a:lnTo>
                      <a:pt x="7686" y="3797"/>
                    </a:lnTo>
                    <a:lnTo>
                      <a:pt x="7675" y="3813"/>
                    </a:lnTo>
                    <a:lnTo>
                      <a:pt x="7592" y="3921"/>
                    </a:lnTo>
                    <a:lnTo>
                      <a:pt x="7584" y="3931"/>
                    </a:lnTo>
                    <a:lnTo>
                      <a:pt x="7501" y="4022"/>
                    </a:lnTo>
                    <a:lnTo>
                      <a:pt x="7490" y="4033"/>
                    </a:lnTo>
                    <a:lnTo>
                      <a:pt x="7407" y="4107"/>
                    </a:lnTo>
                    <a:lnTo>
                      <a:pt x="7393" y="4119"/>
                    </a:lnTo>
                    <a:lnTo>
                      <a:pt x="7310" y="4177"/>
                    </a:lnTo>
                    <a:lnTo>
                      <a:pt x="7291" y="4188"/>
                    </a:lnTo>
                    <a:lnTo>
                      <a:pt x="7208" y="4229"/>
                    </a:lnTo>
                    <a:lnTo>
                      <a:pt x="7184" y="4239"/>
                    </a:lnTo>
                    <a:lnTo>
                      <a:pt x="7101" y="4264"/>
                    </a:lnTo>
                    <a:lnTo>
                      <a:pt x="7073" y="4269"/>
                    </a:lnTo>
                    <a:lnTo>
                      <a:pt x="6990" y="4278"/>
                    </a:lnTo>
                    <a:lnTo>
                      <a:pt x="6975" y="4278"/>
                    </a:lnTo>
                    <a:lnTo>
                      <a:pt x="6960" y="4278"/>
                    </a:lnTo>
                    <a:lnTo>
                      <a:pt x="6877" y="4269"/>
                    </a:lnTo>
                    <a:lnTo>
                      <a:pt x="6849" y="4264"/>
                    </a:lnTo>
                    <a:lnTo>
                      <a:pt x="6766" y="4239"/>
                    </a:lnTo>
                    <a:lnTo>
                      <a:pt x="6742" y="4229"/>
                    </a:lnTo>
                    <a:lnTo>
                      <a:pt x="6659" y="4188"/>
                    </a:lnTo>
                    <a:lnTo>
                      <a:pt x="6640" y="4177"/>
                    </a:lnTo>
                    <a:lnTo>
                      <a:pt x="6557" y="4119"/>
                    </a:lnTo>
                    <a:lnTo>
                      <a:pt x="6543" y="4107"/>
                    </a:lnTo>
                    <a:lnTo>
                      <a:pt x="6460" y="4033"/>
                    </a:lnTo>
                    <a:lnTo>
                      <a:pt x="6449" y="4022"/>
                    </a:lnTo>
                    <a:lnTo>
                      <a:pt x="6394" y="3962"/>
                    </a:lnTo>
                    <a:lnTo>
                      <a:pt x="6339" y="4022"/>
                    </a:lnTo>
                    <a:lnTo>
                      <a:pt x="6328" y="4033"/>
                    </a:lnTo>
                    <a:lnTo>
                      <a:pt x="6245" y="4107"/>
                    </a:lnTo>
                    <a:lnTo>
                      <a:pt x="6231" y="4119"/>
                    </a:lnTo>
                    <a:lnTo>
                      <a:pt x="6148" y="4177"/>
                    </a:lnTo>
                    <a:lnTo>
                      <a:pt x="6129" y="4188"/>
                    </a:lnTo>
                    <a:lnTo>
                      <a:pt x="6046" y="4229"/>
                    </a:lnTo>
                    <a:lnTo>
                      <a:pt x="6022" y="4239"/>
                    </a:lnTo>
                    <a:lnTo>
                      <a:pt x="5939" y="4264"/>
                    </a:lnTo>
                    <a:lnTo>
                      <a:pt x="5911" y="4269"/>
                    </a:lnTo>
                    <a:lnTo>
                      <a:pt x="5828" y="4278"/>
                    </a:lnTo>
                    <a:lnTo>
                      <a:pt x="5813" y="4278"/>
                    </a:lnTo>
                    <a:lnTo>
                      <a:pt x="5798" y="4278"/>
                    </a:lnTo>
                    <a:lnTo>
                      <a:pt x="5715" y="4269"/>
                    </a:lnTo>
                    <a:lnTo>
                      <a:pt x="5687" y="4264"/>
                    </a:lnTo>
                    <a:lnTo>
                      <a:pt x="5604" y="4239"/>
                    </a:lnTo>
                    <a:lnTo>
                      <a:pt x="5580" y="4229"/>
                    </a:lnTo>
                    <a:lnTo>
                      <a:pt x="5497" y="4188"/>
                    </a:lnTo>
                    <a:lnTo>
                      <a:pt x="5478" y="4177"/>
                    </a:lnTo>
                    <a:lnTo>
                      <a:pt x="5395" y="4119"/>
                    </a:lnTo>
                    <a:lnTo>
                      <a:pt x="5381" y="4107"/>
                    </a:lnTo>
                    <a:lnTo>
                      <a:pt x="5298" y="4033"/>
                    </a:lnTo>
                    <a:lnTo>
                      <a:pt x="5287" y="4022"/>
                    </a:lnTo>
                    <a:lnTo>
                      <a:pt x="5232" y="3962"/>
                    </a:lnTo>
                    <a:lnTo>
                      <a:pt x="5177" y="4022"/>
                    </a:lnTo>
                    <a:lnTo>
                      <a:pt x="5166" y="4033"/>
                    </a:lnTo>
                    <a:lnTo>
                      <a:pt x="5083" y="4107"/>
                    </a:lnTo>
                    <a:lnTo>
                      <a:pt x="5069" y="4119"/>
                    </a:lnTo>
                    <a:lnTo>
                      <a:pt x="4986" y="4177"/>
                    </a:lnTo>
                    <a:lnTo>
                      <a:pt x="4967" y="4188"/>
                    </a:lnTo>
                    <a:lnTo>
                      <a:pt x="4884" y="4229"/>
                    </a:lnTo>
                    <a:lnTo>
                      <a:pt x="4860" y="4239"/>
                    </a:lnTo>
                    <a:lnTo>
                      <a:pt x="4777" y="4264"/>
                    </a:lnTo>
                    <a:lnTo>
                      <a:pt x="4749" y="4269"/>
                    </a:lnTo>
                    <a:lnTo>
                      <a:pt x="4666" y="4278"/>
                    </a:lnTo>
                    <a:lnTo>
                      <a:pt x="4651" y="4278"/>
                    </a:lnTo>
                    <a:lnTo>
                      <a:pt x="4636" y="4278"/>
                    </a:lnTo>
                    <a:lnTo>
                      <a:pt x="4553" y="4269"/>
                    </a:lnTo>
                    <a:lnTo>
                      <a:pt x="4525" y="4264"/>
                    </a:lnTo>
                    <a:lnTo>
                      <a:pt x="4442" y="4239"/>
                    </a:lnTo>
                    <a:lnTo>
                      <a:pt x="4418" y="4229"/>
                    </a:lnTo>
                    <a:lnTo>
                      <a:pt x="4335" y="4188"/>
                    </a:lnTo>
                    <a:lnTo>
                      <a:pt x="4316" y="4177"/>
                    </a:lnTo>
                    <a:lnTo>
                      <a:pt x="4234" y="4119"/>
                    </a:lnTo>
                    <a:lnTo>
                      <a:pt x="4219" y="4107"/>
                    </a:lnTo>
                    <a:lnTo>
                      <a:pt x="4136" y="4033"/>
                    </a:lnTo>
                    <a:lnTo>
                      <a:pt x="4126" y="4022"/>
                    </a:lnTo>
                    <a:lnTo>
                      <a:pt x="4071" y="3962"/>
                    </a:lnTo>
                    <a:lnTo>
                      <a:pt x="4016" y="4022"/>
                    </a:lnTo>
                    <a:lnTo>
                      <a:pt x="4005" y="4033"/>
                    </a:lnTo>
                    <a:lnTo>
                      <a:pt x="3922" y="4107"/>
                    </a:lnTo>
                    <a:lnTo>
                      <a:pt x="3908" y="4119"/>
                    </a:lnTo>
                    <a:lnTo>
                      <a:pt x="3825" y="4177"/>
                    </a:lnTo>
                    <a:lnTo>
                      <a:pt x="3806" y="4188"/>
                    </a:lnTo>
                    <a:lnTo>
                      <a:pt x="3723" y="4229"/>
                    </a:lnTo>
                    <a:lnTo>
                      <a:pt x="3699" y="4239"/>
                    </a:lnTo>
                    <a:lnTo>
                      <a:pt x="3616" y="4264"/>
                    </a:lnTo>
                    <a:lnTo>
                      <a:pt x="3588" y="4269"/>
                    </a:lnTo>
                    <a:lnTo>
                      <a:pt x="3505" y="4278"/>
                    </a:lnTo>
                    <a:lnTo>
                      <a:pt x="3490" y="4278"/>
                    </a:lnTo>
                    <a:lnTo>
                      <a:pt x="3475" y="4278"/>
                    </a:lnTo>
                    <a:lnTo>
                      <a:pt x="3392" y="4269"/>
                    </a:lnTo>
                    <a:lnTo>
                      <a:pt x="3364" y="4264"/>
                    </a:lnTo>
                    <a:lnTo>
                      <a:pt x="3281" y="4239"/>
                    </a:lnTo>
                    <a:lnTo>
                      <a:pt x="3257" y="4229"/>
                    </a:lnTo>
                    <a:lnTo>
                      <a:pt x="3174" y="4188"/>
                    </a:lnTo>
                    <a:lnTo>
                      <a:pt x="3155" y="4177"/>
                    </a:lnTo>
                    <a:lnTo>
                      <a:pt x="3072" y="4119"/>
                    </a:lnTo>
                    <a:lnTo>
                      <a:pt x="3058" y="4107"/>
                    </a:lnTo>
                    <a:lnTo>
                      <a:pt x="2975" y="4033"/>
                    </a:lnTo>
                    <a:lnTo>
                      <a:pt x="2964" y="4022"/>
                    </a:lnTo>
                    <a:lnTo>
                      <a:pt x="2909" y="3962"/>
                    </a:lnTo>
                    <a:lnTo>
                      <a:pt x="2854" y="4022"/>
                    </a:lnTo>
                    <a:lnTo>
                      <a:pt x="2843" y="4033"/>
                    </a:lnTo>
                    <a:lnTo>
                      <a:pt x="2760" y="4107"/>
                    </a:lnTo>
                    <a:lnTo>
                      <a:pt x="2746" y="4119"/>
                    </a:lnTo>
                    <a:lnTo>
                      <a:pt x="2663" y="4177"/>
                    </a:lnTo>
                    <a:lnTo>
                      <a:pt x="2644" y="4188"/>
                    </a:lnTo>
                    <a:lnTo>
                      <a:pt x="2561" y="4229"/>
                    </a:lnTo>
                    <a:lnTo>
                      <a:pt x="2537" y="4239"/>
                    </a:lnTo>
                    <a:lnTo>
                      <a:pt x="2454" y="4264"/>
                    </a:lnTo>
                    <a:lnTo>
                      <a:pt x="2426" y="4269"/>
                    </a:lnTo>
                    <a:lnTo>
                      <a:pt x="2343" y="4278"/>
                    </a:lnTo>
                    <a:lnTo>
                      <a:pt x="2328" y="4278"/>
                    </a:lnTo>
                    <a:lnTo>
                      <a:pt x="2313" y="4278"/>
                    </a:lnTo>
                    <a:lnTo>
                      <a:pt x="2230" y="4269"/>
                    </a:lnTo>
                    <a:lnTo>
                      <a:pt x="2202" y="4264"/>
                    </a:lnTo>
                    <a:lnTo>
                      <a:pt x="2119" y="4239"/>
                    </a:lnTo>
                    <a:lnTo>
                      <a:pt x="2095" y="4229"/>
                    </a:lnTo>
                    <a:lnTo>
                      <a:pt x="2012" y="4188"/>
                    </a:lnTo>
                    <a:lnTo>
                      <a:pt x="1993" y="4177"/>
                    </a:lnTo>
                    <a:lnTo>
                      <a:pt x="1910" y="4119"/>
                    </a:lnTo>
                    <a:lnTo>
                      <a:pt x="1896" y="4107"/>
                    </a:lnTo>
                    <a:lnTo>
                      <a:pt x="1813" y="4033"/>
                    </a:lnTo>
                    <a:lnTo>
                      <a:pt x="1802" y="4022"/>
                    </a:lnTo>
                    <a:lnTo>
                      <a:pt x="1719" y="3931"/>
                    </a:lnTo>
                    <a:close/>
                    <a:moveTo>
                      <a:pt x="2444" y="6394"/>
                    </a:moveTo>
                    <a:lnTo>
                      <a:pt x="2444" y="5116"/>
                    </a:lnTo>
                    <a:lnTo>
                      <a:pt x="3838" y="5116"/>
                    </a:lnTo>
                    <a:lnTo>
                      <a:pt x="3838" y="6394"/>
                    </a:lnTo>
                    <a:lnTo>
                      <a:pt x="2444" y="63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1" name="Outline"/>
              <p:cNvSpPr/>
              <p:nvPr/>
            </p:nvSpPr>
            <p:spPr>
              <a:xfrm>
                <a:off x="5227152" y="861060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278" y="3801"/>
                    </a:moveTo>
                    <a:lnTo>
                      <a:pt x="813" y="2407"/>
                    </a:lnTo>
                    <a:lnTo>
                      <a:pt x="804" y="2374"/>
                    </a:lnTo>
                    <a:lnTo>
                      <a:pt x="800" y="2341"/>
                    </a:lnTo>
                    <a:lnTo>
                      <a:pt x="801" y="2307"/>
                    </a:lnTo>
                    <a:lnTo>
                      <a:pt x="806" y="2274"/>
                    </a:lnTo>
                    <a:lnTo>
                      <a:pt x="816" y="2241"/>
                    </a:lnTo>
                    <a:lnTo>
                      <a:pt x="829" y="2211"/>
                    </a:lnTo>
                    <a:lnTo>
                      <a:pt x="847" y="2182"/>
                    </a:lnTo>
                    <a:lnTo>
                      <a:pt x="869" y="2156"/>
                    </a:lnTo>
                    <a:lnTo>
                      <a:pt x="894" y="2133"/>
                    </a:lnTo>
                    <a:lnTo>
                      <a:pt x="921" y="2114"/>
                    </a:lnTo>
                    <a:lnTo>
                      <a:pt x="951" y="2098"/>
                    </a:lnTo>
                    <a:lnTo>
                      <a:pt x="983" y="2087"/>
                    </a:lnTo>
                    <a:lnTo>
                      <a:pt x="1016" y="2080"/>
                    </a:lnTo>
                    <a:lnTo>
                      <a:pt x="1050" y="2078"/>
                    </a:lnTo>
                    <a:lnTo>
                      <a:pt x="8950" y="2078"/>
                    </a:lnTo>
                    <a:lnTo>
                      <a:pt x="8984" y="2080"/>
                    </a:lnTo>
                    <a:lnTo>
                      <a:pt x="9017" y="2087"/>
                    </a:lnTo>
                    <a:lnTo>
                      <a:pt x="9049" y="2098"/>
                    </a:lnTo>
                    <a:lnTo>
                      <a:pt x="9079" y="2114"/>
                    </a:lnTo>
                    <a:lnTo>
                      <a:pt x="9106" y="2133"/>
                    </a:lnTo>
                    <a:lnTo>
                      <a:pt x="9131" y="2156"/>
                    </a:lnTo>
                    <a:lnTo>
                      <a:pt x="9153" y="2182"/>
                    </a:lnTo>
                    <a:lnTo>
                      <a:pt x="9171" y="2211"/>
                    </a:lnTo>
                    <a:lnTo>
                      <a:pt x="9184" y="2241"/>
                    </a:lnTo>
                    <a:lnTo>
                      <a:pt x="9194" y="2274"/>
                    </a:lnTo>
                    <a:lnTo>
                      <a:pt x="9199" y="2307"/>
                    </a:lnTo>
                    <a:lnTo>
                      <a:pt x="9200" y="2341"/>
                    </a:lnTo>
                    <a:lnTo>
                      <a:pt x="9196" y="2374"/>
                    </a:lnTo>
                    <a:lnTo>
                      <a:pt x="9187" y="2407"/>
                    </a:lnTo>
                    <a:lnTo>
                      <a:pt x="8722" y="3801"/>
                    </a:lnTo>
                    <a:lnTo>
                      <a:pt x="8710" y="3830"/>
                    </a:lnTo>
                    <a:lnTo>
                      <a:pt x="8695" y="3857"/>
                    </a:lnTo>
                    <a:lnTo>
                      <a:pt x="8677" y="3882"/>
                    </a:lnTo>
                    <a:lnTo>
                      <a:pt x="8655" y="3905"/>
                    </a:lnTo>
                    <a:lnTo>
                      <a:pt x="8631" y="3925"/>
                    </a:lnTo>
                    <a:lnTo>
                      <a:pt x="8605" y="3941"/>
                    </a:lnTo>
                    <a:lnTo>
                      <a:pt x="8576" y="3955"/>
                    </a:lnTo>
                    <a:lnTo>
                      <a:pt x="8547" y="3964"/>
                    </a:lnTo>
                    <a:lnTo>
                      <a:pt x="8516" y="3970"/>
                    </a:lnTo>
                    <a:lnTo>
                      <a:pt x="8503" y="3971"/>
                    </a:lnTo>
                    <a:lnTo>
                      <a:pt x="8503" y="7672"/>
                    </a:lnTo>
                    <a:lnTo>
                      <a:pt x="8501" y="7705"/>
                    </a:lnTo>
                    <a:lnTo>
                      <a:pt x="8494" y="7737"/>
                    </a:lnTo>
                    <a:lnTo>
                      <a:pt x="8484" y="7768"/>
                    </a:lnTo>
                    <a:lnTo>
                      <a:pt x="8470" y="7797"/>
                    </a:lnTo>
                    <a:lnTo>
                      <a:pt x="8451" y="7824"/>
                    </a:lnTo>
                    <a:lnTo>
                      <a:pt x="8430" y="7849"/>
                    </a:lnTo>
                    <a:lnTo>
                      <a:pt x="8405" y="7870"/>
                    </a:lnTo>
                    <a:lnTo>
                      <a:pt x="8378" y="7889"/>
                    </a:lnTo>
                    <a:lnTo>
                      <a:pt x="8349" y="7903"/>
                    </a:lnTo>
                    <a:lnTo>
                      <a:pt x="8318" y="7913"/>
                    </a:lnTo>
                    <a:lnTo>
                      <a:pt x="8286" y="7920"/>
                    </a:lnTo>
                    <a:lnTo>
                      <a:pt x="8253" y="7922"/>
                    </a:lnTo>
                    <a:lnTo>
                      <a:pt x="5929" y="7922"/>
                    </a:lnTo>
                    <a:lnTo>
                      <a:pt x="4535" y="7922"/>
                    </a:lnTo>
                    <a:lnTo>
                      <a:pt x="1747" y="7922"/>
                    </a:lnTo>
                    <a:lnTo>
                      <a:pt x="1714" y="7920"/>
                    </a:lnTo>
                    <a:lnTo>
                      <a:pt x="1682" y="7913"/>
                    </a:lnTo>
                    <a:lnTo>
                      <a:pt x="1651" y="7903"/>
                    </a:lnTo>
                    <a:lnTo>
                      <a:pt x="1622" y="7889"/>
                    </a:lnTo>
                    <a:lnTo>
                      <a:pt x="1595" y="7870"/>
                    </a:lnTo>
                    <a:lnTo>
                      <a:pt x="1570" y="7849"/>
                    </a:lnTo>
                    <a:lnTo>
                      <a:pt x="1549" y="7824"/>
                    </a:lnTo>
                    <a:lnTo>
                      <a:pt x="1530" y="7797"/>
                    </a:lnTo>
                    <a:lnTo>
                      <a:pt x="1516" y="7768"/>
                    </a:lnTo>
                    <a:lnTo>
                      <a:pt x="1506" y="7737"/>
                    </a:lnTo>
                    <a:lnTo>
                      <a:pt x="1499" y="7705"/>
                    </a:lnTo>
                    <a:lnTo>
                      <a:pt x="1497" y="7672"/>
                    </a:lnTo>
                    <a:lnTo>
                      <a:pt x="1497" y="3971"/>
                    </a:lnTo>
                    <a:lnTo>
                      <a:pt x="1484" y="3970"/>
                    </a:lnTo>
                    <a:lnTo>
                      <a:pt x="1453" y="3964"/>
                    </a:lnTo>
                    <a:lnTo>
                      <a:pt x="1424" y="3955"/>
                    </a:lnTo>
                    <a:lnTo>
                      <a:pt x="1395" y="3941"/>
                    </a:lnTo>
                    <a:lnTo>
                      <a:pt x="1369" y="3925"/>
                    </a:lnTo>
                    <a:lnTo>
                      <a:pt x="1345" y="3905"/>
                    </a:lnTo>
                    <a:lnTo>
                      <a:pt x="1323" y="3882"/>
                    </a:lnTo>
                    <a:lnTo>
                      <a:pt x="1305" y="3857"/>
                    </a:lnTo>
                    <a:lnTo>
                      <a:pt x="1290" y="3830"/>
                    </a:lnTo>
                    <a:lnTo>
                      <a:pt x="1278" y="3801"/>
                    </a:lnTo>
                    <a:close/>
                    <a:moveTo>
                      <a:pt x="8603" y="2578"/>
                    </a:moveTo>
                    <a:lnTo>
                      <a:pt x="1397" y="2578"/>
                    </a:lnTo>
                    <a:lnTo>
                      <a:pt x="1695" y="3472"/>
                    </a:lnTo>
                    <a:lnTo>
                      <a:pt x="1747" y="3472"/>
                    </a:lnTo>
                    <a:lnTo>
                      <a:pt x="8253" y="3472"/>
                    </a:lnTo>
                    <a:lnTo>
                      <a:pt x="8305" y="3472"/>
                    </a:lnTo>
                    <a:lnTo>
                      <a:pt x="8603" y="2578"/>
                    </a:lnTo>
                    <a:close/>
                    <a:moveTo>
                      <a:pt x="8003" y="3972"/>
                    </a:moveTo>
                    <a:lnTo>
                      <a:pt x="1997" y="3972"/>
                    </a:lnTo>
                    <a:lnTo>
                      <a:pt x="1997" y="7422"/>
                    </a:lnTo>
                    <a:lnTo>
                      <a:pt x="4285" y="7422"/>
                    </a:lnTo>
                    <a:lnTo>
                      <a:pt x="4285" y="5581"/>
                    </a:lnTo>
                    <a:lnTo>
                      <a:pt x="4287" y="5548"/>
                    </a:lnTo>
                    <a:lnTo>
                      <a:pt x="4294" y="5516"/>
                    </a:lnTo>
                    <a:lnTo>
                      <a:pt x="4304" y="5485"/>
                    </a:lnTo>
                    <a:lnTo>
                      <a:pt x="4318" y="5456"/>
                    </a:lnTo>
                    <a:lnTo>
                      <a:pt x="4337" y="5429"/>
                    </a:lnTo>
                    <a:lnTo>
                      <a:pt x="4358" y="5404"/>
                    </a:lnTo>
                    <a:lnTo>
                      <a:pt x="4383" y="5383"/>
                    </a:lnTo>
                    <a:lnTo>
                      <a:pt x="4410" y="5364"/>
                    </a:lnTo>
                    <a:lnTo>
                      <a:pt x="4439" y="5350"/>
                    </a:lnTo>
                    <a:lnTo>
                      <a:pt x="4470" y="5340"/>
                    </a:lnTo>
                    <a:lnTo>
                      <a:pt x="4502" y="5333"/>
                    </a:lnTo>
                    <a:lnTo>
                      <a:pt x="4535" y="5331"/>
                    </a:lnTo>
                    <a:lnTo>
                      <a:pt x="5929" y="5331"/>
                    </a:lnTo>
                    <a:lnTo>
                      <a:pt x="5962" y="5333"/>
                    </a:lnTo>
                    <a:lnTo>
                      <a:pt x="5994" y="5340"/>
                    </a:lnTo>
                    <a:lnTo>
                      <a:pt x="6025" y="5350"/>
                    </a:lnTo>
                    <a:lnTo>
                      <a:pt x="6054" y="5364"/>
                    </a:lnTo>
                    <a:lnTo>
                      <a:pt x="6081" y="5383"/>
                    </a:lnTo>
                    <a:lnTo>
                      <a:pt x="6106" y="5404"/>
                    </a:lnTo>
                    <a:lnTo>
                      <a:pt x="6127" y="5429"/>
                    </a:lnTo>
                    <a:lnTo>
                      <a:pt x="6146" y="5456"/>
                    </a:lnTo>
                    <a:lnTo>
                      <a:pt x="6160" y="5485"/>
                    </a:lnTo>
                    <a:lnTo>
                      <a:pt x="6170" y="5516"/>
                    </a:lnTo>
                    <a:lnTo>
                      <a:pt x="6177" y="5548"/>
                    </a:lnTo>
                    <a:lnTo>
                      <a:pt x="6179" y="5581"/>
                    </a:lnTo>
                    <a:lnTo>
                      <a:pt x="6179" y="7422"/>
                    </a:lnTo>
                    <a:lnTo>
                      <a:pt x="8003" y="7422"/>
                    </a:lnTo>
                    <a:lnTo>
                      <a:pt x="8003" y="3972"/>
                    </a:lnTo>
                    <a:close/>
                    <a:moveTo>
                      <a:pt x="4785" y="5831"/>
                    </a:moveTo>
                    <a:lnTo>
                      <a:pt x="4785" y="7422"/>
                    </a:lnTo>
                    <a:lnTo>
                      <a:pt x="5679" y="7422"/>
                    </a:lnTo>
                    <a:lnTo>
                      <a:pt x="5679" y="5831"/>
                    </a:lnTo>
                    <a:lnTo>
                      <a:pt x="4785" y="583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A48BC2B-76CB-48B2-BCE1-2AFED898D289}"/>
              </a:ext>
            </a:extLst>
          </p:cNvPr>
          <p:cNvGrpSpPr/>
          <p:nvPr/>
        </p:nvGrpSpPr>
        <p:grpSpPr>
          <a:xfrm>
            <a:off x="571018" y="4825724"/>
            <a:ext cx="3272668" cy="767781"/>
            <a:chOff x="8696951" y="2745390"/>
            <a:chExt cx="2915929" cy="929802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F87319A7-FA76-448E-936C-6AFF82058E1F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Average unit volume per store, up 14% versus the prior year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75B4A0D7-118A-4E86-BB60-01AA56E99020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₱26M AUV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987F8D7-8029-4C7F-90AC-AC9F41DF89DD}"/>
              </a:ext>
            </a:extLst>
          </p:cNvPr>
          <p:cNvGrpSpPr/>
          <p:nvPr/>
        </p:nvGrpSpPr>
        <p:grpSpPr>
          <a:xfrm>
            <a:off x="571018" y="3735369"/>
            <a:ext cx="945340" cy="889280"/>
            <a:chOff x="480780" y="1594053"/>
            <a:chExt cx="945340" cy="88928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6CD6517-A709-4E50-8ABE-CC0D25166FC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F0E8E125-F7DE-4D6B-8E23-8FF5F5E08AF8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EAD74D69-0F83-4228-BD8E-5770164AFD57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45F858E7-56A9-47BC-BD0D-F3B41DC628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59808661-D2CD-4E85-9C4B-156FFD98FA3D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4DA23172-BC52-4DF9-A182-0D4096D91B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F675F015-C1C2-4D8E-86B2-AF907425EB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2" name="Group 118"/>
            <p:cNvGrpSpPr/>
            <p:nvPr/>
          </p:nvGrpSpPr>
          <p:grpSpPr>
            <a:xfrm>
              <a:off x="673149" y="1758392"/>
              <a:ext cx="560602" cy="560602"/>
              <a:chOff x="2997014" y="5358687"/>
              <a:chExt cx="589280" cy="589280"/>
            </a:xfrm>
          </p:grpSpPr>
          <p:sp>
            <p:nvSpPr>
              <p:cNvPr id="153" name="Accent"/>
              <p:cNvSpPr/>
              <p:nvPr/>
            </p:nvSpPr>
            <p:spPr>
              <a:xfrm>
                <a:off x="2997014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649" y="3317"/>
                    </a:moveTo>
                    <a:lnTo>
                      <a:pt x="8650" y="3372"/>
                    </a:lnTo>
                    <a:lnTo>
                      <a:pt x="8649" y="3427"/>
                    </a:lnTo>
                    <a:lnTo>
                      <a:pt x="8646" y="3481"/>
                    </a:lnTo>
                    <a:lnTo>
                      <a:pt x="8641" y="3536"/>
                    </a:lnTo>
                    <a:lnTo>
                      <a:pt x="8634" y="3590"/>
                    </a:lnTo>
                    <a:lnTo>
                      <a:pt x="8625" y="3644"/>
                    </a:lnTo>
                    <a:lnTo>
                      <a:pt x="8613" y="3697"/>
                    </a:lnTo>
                    <a:lnTo>
                      <a:pt x="8600" y="3750"/>
                    </a:lnTo>
                    <a:lnTo>
                      <a:pt x="8585" y="3802"/>
                    </a:lnTo>
                    <a:lnTo>
                      <a:pt x="8568" y="3854"/>
                    </a:lnTo>
                    <a:lnTo>
                      <a:pt x="8549" y="3905"/>
                    </a:lnTo>
                    <a:lnTo>
                      <a:pt x="8528" y="3955"/>
                    </a:lnTo>
                    <a:lnTo>
                      <a:pt x="8505" y="4005"/>
                    </a:lnTo>
                    <a:lnTo>
                      <a:pt x="8481" y="4054"/>
                    </a:lnTo>
                    <a:lnTo>
                      <a:pt x="8454" y="4102"/>
                    </a:lnTo>
                    <a:lnTo>
                      <a:pt x="8426" y="4149"/>
                    </a:lnTo>
                    <a:lnTo>
                      <a:pt x="8396" y="4194"/>
                    </a:lnTo>
                    <a:lnTo>
                      <a:pt x="8364" y="4239"/>
                    </a:lnTo>
                    <a:lnTo>
                      <a:pt x="8331" y="4282"/>
                    </a:lnTo>
                    <a:lnTo>
                      <a:pt x="8296" y="4324"/>
                    </a:lnTo>
                    <a:lnTo>
                      <a:pt x="8260" y="4365"/>
                    </a:lnTo>
                    <a:lnTo>
                      <a:pt x="8222" y="4404"/>
                    </a:lnTo>
                    <a:lnTo>
                      <a:pt x="8183" y="4442"/>
                    </a:lnTo>
                    <a:lnTo>
                      <a:pt x="8142" y="4478"/>
                    </a:lnTo>
                    <a:lnTo>
                      <a:pt x="8101" y="4513"/>
                    </a:lnTo>
                    <a:lnTo>
                      <a:pt x="8057" y="4546"/>
                    </a:lnTo>
                    <a:lnTo>
                      <a:pt x="8013" y="4578"/>
                    </a:lnTo>
                    <a:lnTo>
                      <a:pt x="7967" y="4608"/>
                    </a:lnTo>
                    <a:lnTo>
                      <a:pt x="7920" y="4636"/>
                    </a:lnTo>
                    <a:lnTo>
                      <a:pt x="7872" y="4663"/>
                    </a:lnTo>
                    <a:lnTo>
                      <a:pt x="7823" y="4687"/>
                    </a:lnTo>
                    <a:lnTo>
                      <a:pt x="7773" y="4710"/>
                    </a:lnTo>
                    <a:lnTo>
                      <a:pt x="7723" y="4731"/>
                    </a:lnTo>
                    <a:lnTo>
                      <a:pt x="7672" y="4750"/>
                    </a:lnTo>
                    <a:lnTo>
                      <a:pt x="7620" y="4767"/>
                    </a:lnTo>
                    <a:lnTo>
                      <a:pt x="7568" y="4782"/>
                    </a:lnTo>
                    <a:lnTo>
                      <a:pt x="7515" y="4795"/>
                    </a:lnTo>
                    <a:lnTo>
                      <a:pt x="7462" y="4806"/>
                    </a:lnTo>
                    <a:lnTo>
                      <a:pt x="7408" y="4816"/>
                    </a:lnTo>
                    <a:lnTo>
                      <a:pt x="7354" y="4823"/>
                    </a:lnTo>
                    <a:lnTo>
                      <a:pt x="7299" y="4828"/>
                    </a:lnTo>
                    <a:lnTo>
                      <a:pt x="7245" y="4831"/>
                    </a:lnTo>
                    <a:lnTo>
                      <a:pt x="7190" y="4832"/>
                    </a:lnTo>
                    <a:lnTo>
                      <a:pt x="7135" y="4831"/>
                    </a:lnTo>
                    <a:lnTo>
                      <a:pt x="7081" y="4828"/>
                    </a:lnTo>
                    <a:lnTo>
                      <a:pt x="7026" y="4823"/>
                    </a:lnTo>
                    <a:lnTo>
                      <a:pt x="6972" y="4816"/>
                    </a:lnTo>
                    <a:lnTo>
                      <a:pt x="6918" y="4806"/>
                    </a:lnTo>
                    <a:lnTo>
                      <a:pt x="6865" y="4795"/>
                    </a:lnTo>
                    <a:lnTo>
                      <a:pt x="6812" y="4782"/>
                    </a:lnTo>
                    <a:lnTo>
                      <a:pt x="6760" y="4767"/>
                    </a:lnTo>
                    <a:lnTo>
                      <a:pt x="6708" y="4750"/>
                    </a:lnTo>
                    <a:lnTo>
                      <a:pt x="6657" y="4731"/>
                    </a:lnTo>
                    <a:lnTo>
                      <a:pt x="6607" y="4710"/>
                    </a:lnTo>
                    <a:lnTo>
                      <a:pt x="6557" y="4687"/>
                    </a:lnTo>
                    <a:lnTo>
                      <a:pt x="6508" y="4663"/>
                    </a:lnTo>
                    <a:lnTo>
                      <a:pt x="6460" y="4636"/>
                    </a:lnTo>
                    <a:lnTo>
                      <a:pt x="6413" y="4608"/>
                    </a:lnTo>
                    <a:lnTo>
                      <a:pt x="6367" y="4578"/>
                    </a:lnTo>
                    <a:lnTo>
                      <a:pt x="6323" y="4546"/>
                    </a:lnTo>
                    <a:lnTo>
                      <a:pt x="6279" y="4513"/>
                    </a:lnTo>
                    <a:lnTo>
                      <a:pt x="6238" y="4478"/>
                    </a:lnTo>
                    <a:lnTo>
                      <a:pt x="6197" y="4442"/>
                    </a:lnTo>
                    <a:lnTo>
                      <a:pt x="6158" y="4404"/>
                    </a:lnTo>
                    <a:lnTo>
                      <a:pt x="6120" y="4365"/>
                    </a:lnTo>
                    <a:lnTo>
                      <a:pt x="6084" y="4324"/>
                    </a:lnTo>
                    <a:lnTo>
                      <a:pt x="6049" y="4282"/>
                    </a:lnTo>
                    <a:lnTo>
                      <a:pt x="6016" y="4239"/>
                    </a:lnTo>
                    <a:lnTo>
                      <a:pt x="5984" y="4194"/>
                    </a:lnTo>
                    <a:lnTo>
                      <a:pt x="5954" y="4149"/>
                    </a:lnTo>
                    <a:lnTo>
                      <a:pt x="5926" y="4102"/>
                    </a:lnTo>
                    <a:lnTo>
                      <a:pt x="5899" y="4054"/>
                    </a:lnTo>
                    <a:lnTo>
                      <a:pt x="5875" y="4005"/>
                    </a:lnTo>
                    <a:lnTo>
                      <a:pt x="5852" y="3955"/>
                    </a:lnTo>
                    <a:lnTo>
                      <a:pt x="5831" y="3905"/>
                    </a:lnTo>
                    <a:lnTo>
                      <a:pt x="5812" y="3854"/>
                    </a:lnTo>
                    <a:lnTo>
                      <a:pt x="5795" y="3802"/>
                    </a:lnTo>
                    <a:lnTo>
                      <a:pt x="5780" y="3750"/>
                    </a:lnTo>
                    <a:lnTo>
                      <a:pt x="5767" y="3697"/>
                    </a:lnTo>
                    <a:lnTo>
                      <a:pt x="5755" y="3644"/>
                    </a:lnTo>
                    <a:lnTo>
                      <a:pt x="5746" y="3590"/>
                    </a:lnTo>
                    <a:lnTo>
                      <a:pt x="5739" y="3536"/>
                    </a:lnTo>
                    <a:lnTo>
                      <a:pt x="5734" y="3481"/>
                    </a:lnTo>
                    <a:lnTo>
                      <a:pt x="5731" y="3427"/>
                    </a:lnTo>
                    <a:lnTo>
                      <a:pt x="5730" y="3372"/>
                    </a:lnTo>
                    <a:lnTo>
                      <a:pt x="5731" y="3317"/>
                    </a:lnTo>
                    <a:lnTo>
                      <a:pt x="5734" y="3262"/>
                    </a:lnTo>
                    <a:lnTo>
                      <a:pt x="5739" y="3208"/>
                    </a:lnTo>
                    <a:lnTo>
                      <a:pt x="5746" y="3154"/>
                    </a:lnTo>
                    <a:lnTo>
                      <a:pt x="5755" y="3100"/>
                    </a:lnTo>
                    <a:lnTo>
                      <a:pt x="5767" y="3046"/>
                    </a:lnTo>
                    <a:lnTo>
                      <a:pt x="5780" y="2994"/>
                    </a:lnTo>
                    <a:lnTo>
                      <a:pt x="5795" y="2941"/>
                    </a:lnTo>
                    <a:lnTo>
                      <a:pt x="5812" y="2889"/>
                    </a:lnTo>
                    <a:lnTo>
                      <a:pt x="5831" y="2838"/>
                    </a:lnTo>
                    <a:lnTo>
                      <a:pt x="5852" y="2788"/>
                    </a:lnTo>
                    <a:lnTo>
                      <a:pt x="5875" y="2739"/>
                    </a:lnTo>
                    <a:lnTo>
                      <a:pt x="5899" y="2690"/>
                    </a:lnTo>
                    <a:lnTo>
                      <a:pt x="5926" y="2642"/>
                    </a:lnTo>
                    <a:lnTo>
                      <a:pt x="5954" y="2595"/>
                    </a:lnTo>
                    <a:lnTo>
                      <a:pt x="5984" y="2549"/>
                    </a:lnTo>
                    <a:lnTo>
                      <a:pt x="6016" y="2505"/>
                    </a:lnTo>
                    <a:lnTo>
                      <a:pt x="6049" y="2461"/>
                    </a:lnTo>
                    <a:lnTo>
                      <a:pt x="6084" y="2419"/>
                    </a:lnTo>
                    <a:lnTo>
                      <a:pt x="6120" y="2379"/>
                    </a:lnTo>
                    <a:lnTo>
                      <a:pt x="6158" y="2339"/>
                    </a:lnTo>
                    <a:lnTo>
                      <a:pt x="6197" y="2301"/>
                    </a:lnTo>
                    <a:lnTo>
                      <a:pt x="6238" y="2265"/>
                    </a:lnTo>
                    <a:lnTo>
                      <a:pt x="6279" y="2230"/>
                    </a:lnTo>
                    <a:lnTo>
                      <a:pt x="6323" y="2197"/>
                    </a:lnTo>
                    <a:lnTo>
                      <a:pt x="6367" y="2165"/>
                    </a:lnTo>
                    <a:lnTo>
                      <a:pt x="6413" y="2135"/>
                    </a:lnTo>
                    <a:lnTo>
                      <a:pt x="6460" y="2107"/>
                    </a:lnTo>
                    <a:lnTo>
                      <a:pt x="6508" y="2081"/>
                    </a:lnTo>
                    <a:lnTo>
                      <a:pt x="6557" y="2056"/>
                    </a:lnTo>
                    <a:lnTo>
                      <a:pt x="6607" y="2033"/>
                    </a:lnTo>
                    <a:lnTo>
                      <a:pt x="6657" y="2012"/>
                    </a:lnTo>
                    <a:lnTo>
                      <a:pt x="6708" y="1993"/>
                    </a:lnTo>
                    <a:lnTo>
                      <a:pt x="6760" y="1977"/>
                    </a:lnTo>
                    <a:lnTo>
                      <a:pt x="6812" y="1962"/>
                    </a:lnTo>
                    <a:lnTo>
                      <a:pt x="6865" y="1948"/>
                    </a:lnTo>
                    <a:lnTo>
                      <a:pt x="6918" y="1937"/>
                    </a:lnTo>
                    <a:lnTo>
                      <a:pt x="6972" y="1928"/>
                    </a:lnTo>
                    <a:lnTo>
                      <a:pt x="7026" y="1921"/>
                    </a:lnTo>
                    <a:lnTo>
                      <a:pt x="7081" y="1916"/>
                    </a:lnTo>
                    <a:lnTo>
                      <a:pt x="7135" y="1913"/>
                    </a:lnTo>
                    <a:lnTo>
                      <a:pt x="7190" y="1912"/>
                    </a:lnTo>
                    <a:lnTo>
                      <a:pt x="7245" y="1913"/>
                    </a:lnTo>
                    <a:lnTo>
                      <a:pt x="7299" y="1916"/>
                    </a:lnTo>
                    <a:lnTo>
                      <a:pt x="7354" y="1921"/>
                    </a:lnTo>
                    <a:lnTo>
                      <a:pt x="7408" y="1928"/>
                    </a:lnTo>
                    <a:lnTo>
                      <a:pt x="7462" y="1937"/>
                    </a:lnTo>
                    <a:lnTo>
                      <a:pt x="7515" y="1948"/>
                    </a:lnTo>
                    <a:lnTo>
                      <a:pt x="7568" y="1961"/>
                    </a:lnTo>
                    <a:lnTo>
                      <a:pt x="7620" y="1977"/>
                    </a:lnTo>
                    <a:lnTo>
                      <a:pt x="7672" y="1993"/>
                    </a:lnTo>
                    <a:lnTo>
                      <a:pt x="7723" y="2012"/>
                    </a:lnTo>
                    <a:lnTo>
                      <a:pt x="7773" y="2033"/>
                    </a:lnTo>
                    <a:lnTo>
                      <a:pt x="7823" y="2056"/>
                    </a:lnTo>
                    <a:lnTo>
                      <a:pt x="7872" y="2081"/>
                    </a:lnTo>
                    <a:lnTo>
                      <a:pt x="7920" y="2107"/>
                    </a:lnTo>
                    <a:lnTo>
                      <a:pt x="7967" y="2135"/>
                    </a:lnTo>
                    <a:lnTo>
                      <a:pt x="8013" y="2165"/>
                    </a:lnTo>
                    <a:lnTo>
                      <a:pt x="8057" y="2197"/>
                    </a:lnTo>
                    <a:lnTo>
                      <a:pt x="8101" y="2230"/>
                    </a:lnTo>
                    <a:lnTo>
                      <a:pt x="8142" y="2265"/>
                    </a:lnTo>
                    <a:lnTo>
                      <a:pt x="8183" y="2301"/>
                    </a:lnTo>
                    <a:lnTo>
                      <a:pt x="8222" y="2339"/>
                    </a:lnTo>
                    <a:lnTo>
                      <a:pt x="8260" y="2379"/>
                    </a:lnTo>
                    <a:lnTo>
                      <a:pt x="8296" y="2419"/>
                    </a:lnTo>
                    <a:lnTo>
                      <a:pt x="8331" y="2461"/>
                    </a:lnTo>
                    <a:lnTo>
                      <a:pt x="8364" y="2505"/>
                    </a:lnTo>
                    <a:lnTo>
                      <a:pt x="8396" y="2549"/>
                    </a:lnTo>
                    <a:lnTo>
                      <a:pt x="8426" y="2595"/>
                    </a:lnTo>
                    <a:lnTo>
                      <a:pt x="8454" y="2642"/>
                    </a:lnTo>
                    <a:lnTo>
                      <a:pt x="8481" y="2690"/>
                    </a:lnTo>
                    <a:lnTo>
                      <a:pt x="8505" y="2739"/>
                    </a:lnTo>
                    <a:lnTo>
                      <a:pt x="8528" y="2788"/>
                    </a:lnTo>
                    <a:lnTo>
                      <a:pt x="8549" y="2838"/>
                    </a:lnTo>
                    <a:lnTo>
                      <a:pt x="8568" y="2889"/>
                    </a:lnTo>
                    <a:lnTo>
                      <a:pt x="8585" y="2941"/>
                    </a:lnTo>
                    <a:lnTo>
                      <a:pt x="8600" y="2994"/>
                    </a:lnTo>
                    <a:lnTo>
                      <a:pt x="8613" y="3046"/>
                    </a:lnTo>
                    <a:lnTo>
                      <a:pt x="8625" y="3100"/>
                    </a:lnTo>
                    <a:lnTo>
                      <a:pt x="8634" y="3154"/>
                    </a:lnTo>
                    <a:lnTo>
                      <a:pt x="8641" y="3208"/>
                    </a:lnTo>
                    <a:lnTo>
                      <a:pt x="8646" y="3262"/>
                    </a:lnTo>
                    <a:lnTo>
                      <a:pt x="8649" y="3317"/>
                    </a:lnTo>
                    <a:close/>
                    <a:moveTo>
                      <a:pt x="6763" y="2878"/>
                    </a:moveTo>
                    <a:lnTo>
                      <a:pt x="6787" y="2839"/>
                    </a:lnTo>
                    <a:lnTo>
                      <a:pt x="6831" y="2801"/>
                    </a:lnTo>
                    <a:lnTo>
                      <a:pt x="6898" y="2766"/>
                    </a:lnTo>
                    <a:lnTo>
                      <a:pt x="6983" y="2740"/>
                    </a:lnTo>
                    <a:lnTo>
                      <a:pt x="7065" y="2728"/>
                    </a:lnTo>
                    <a:lnTo>
                      <a:pt x="7065" y="3260"/>
                    </a:lnTo>
                    <a:lnTo>
                      <a:pt x="7041" y="3266"/>
                    </a:lnTo>
                    <a:lnTo>
                      <a:pt x="7040" y="3266"/>
                    </a:lnTo>
                    <a:lnTo>
                      <a:pt x="6925" y="3295"/>
                    </a:lnTo>
                    <a:lnTo>
                      <a:pt x="6922" y="3296"/>
                    </a:lnTo>
                    <a:lnTo>
                      <a:pt x="6817" y="3325"/>
                    </a:lnTo>
                    <a:lnTo>
                      <a:pt x="6810" y="3328"/>
                    </a:lnTo>
                    <a:lnTo>
                      <a:pt x="6719" y="3359"/>
                    </a:lnTo>
                    <a:lnTo>
                      <a:pt x="6705" y="3365"/>
                    </a:lnTo>
                    <a:lnTo>
                      <a:pt x="6635" y="3400"/>
                    </a:lnTo>
                    <a:lnTo>
                      <a:pt x="6622" y="3408"/>
                    </a:lnTo>
                    <a:lnTo>
                      <a:pt x="6609" y="3417"/>
                    </a:lnTo>
                    <a:lnTo>
                      <a:pt x="6563" y="3456"/>
                    </a:lnTo>
                    <a:lnTo>
                      <a:pt x="6552" y="3467"/>
                    </a:lnTo>
                    <a:lnTo>
                      <a:pt x="6542" y="3480"/>
                    </a:lnTo>
                    <a:lnTo>
                      <a:pt x="6533" y="3494"/>
                    </a:lnTo>
                    <a:lnTo>
                      <a:pt x="6527" y="3508"/>
                    </a:lnTo>
                    <a:lnTo>
                      <a:pt x="6511" y="3553"/>
                    </a:lnTo>
                    <a:lnTo>
                      <a:pt x="6506" y="3567"/>
                    </a:lnTo>
                    <a:lnTo>
                      <a:pt x="6504" y="3582"/>
                    </a:lnTo>
                    <a:lnTo>
                      <a:pt x="6503" y="3596"/>
                    </a:lnTo>
                    <a:lnTo>
                      <a:pt x="6504" y="3611"/>
                    </a:lnTo>
                    <a:lnTo>
                      <a:pt x="6507" y="3626"/>
                    </a:lnTo>
                    <a:lnTo>
                      <a:pt x="6523" y="3693"/>
                    </a:lnTo>
                    <a:lnTo>
                      <a:pt x="6529" y="3710"/>
                    </a:lnTo>
                    <a:lnTo>
                      <a:pt x="6537" y="3727"/>
                    </a:lnTo>
                    <a:lnTo>
                      <a:pt x="6547" y="3742"/>
                    </a:lnTo>
                    <a:lnTo>
                      <a:pt x="6593" y="3798"/>
                    </a:lnTo>
                    <a:lnTo>
                      <a:pt x="6606" y="3812"/>
                    </a:lnTo>
                    <a:lnTo>
                      <a:pt x="6621" y="3824"/>
                    </a:lnTo>
                    <a:lnTo>
                      <a:pt x="6692" y="3871"/>
                    </a:lnTo>
                    <a:lnTo>
                      <a:pt x="6703" y="3877"/>
                    </a:lnTo>
                    <a:lnTo>
                      <a:pt x="6714" y="3882"/>
                    </a:lnTo>
                    <a:lnTo>
                      <a:pt x="6804" y="3918"/>
                    </a:lnTo>
                    <a:lnTo>
                      <a:pt x="6821" y="3924"/>
                    </a:lnTo>
                    <a:lnTo>
                      <a:pt x="6926" y="3950"/>
                    </a:lnTo>
                    <a:lnTo>
                      <a:pt x="6939" y="3952"/>
                    </a:lnTo>
                    <a:lnTo>
                      <a:pt x="7054" y="3967"/>
                    </a:lnTo>
                    <a:lnTo>
                      <a:pt x="7065" y="3968"/>
                    </a:lnTo>
                    <a:lnTo>
                      <a:pt x="7065" y="4158"/>
                    </a:lnTo>
                    <a:lnTo>
                      <a:pt x="7066" y="4174"/>
                    </a:lnTo>
                    <a:lnTo>
                      <a:pt x="7069" y="4190"/>
                    </a:lnTo>
                    <a:lnTo>
                      <a:pt x="7075" y="4206"/>
                    </a:lnTo>
                    <a:lnTo>
                      <a:pt x="7082" y="4220"/>
                    </a:lnTo>
                    <a:lnTo>
                      <a:pt x="7091" y="4234"/>
                    </a:lnTo>
                    <a:lnTo>
                      <a:pt x="7102" y="4246"/>
                    </a:lnTo>
                    <a:lnTo>
                      <a:pt x="7114" y="4257"/>
                    </a:lnTo>
                    <a:lnTo>
                      <a:pt x="7128" y="4266"/>
                    </a:lnTo>
                    <a:lnTo>
                      <a:pt x="7142" y="4273"/>
                    </a:lnTo>
                    <a:lnTo>
                      <a:pt x="7158" y="4279"/>
                    </a:lnTo>
                    <a:lnTo>
                      <a:pt x="7174" y="4282"/>
                    </a:lnTo>
                    <a:lnTo>
                      <a:pt x="7190" y="4283"/>
                    </a:lnTo>
                    <a:lnTo>
                      <a:pt x="7206" y="4282"/>
                    </a:lnTo>
                    <a:lnTo>
                      <a:pt x="7222" y="4279"/>
                    </a:lnTo>
                    <a:lnTo>
                      <a:pt x="7238" y="4273"/>
                    </a:lnTo>
                    <a:lnTo>
                      <a:pt x="7253" y="4266"/>
                    </a:lnTo>
                    <a:lnTo>
                      <a:pt x="7266" y="4257"/>
                    </a:lnTo>
                    <a:lnTo>
                      <a:pt x="7278" y="4246"/>
                    </a:lnTo>
                    <a:lnTo>
                      <a:pt x="7289" y="4234"/>
                    </a:lnTo>
                    <a:lnTo>
                      <a:pt x="7298" y="4220"/>
                    </a:lnTo>
                    <a:lnTo>
                      <a:pt x="7305" y="4206"/>
                    </a:lnTo>
                    <a:lnTo>
                      <a:pt x="7311" y="4190"/>
                    </a:lnTo>
                    <a:lnTo>
                      <a:pt x="7314" y="4174"/>
                    </a:lnTo>
                    <a:lnTo>
                      <a:pt x="7315" y="4158"/>
                    </a:lnTo>
                    <a:lnTo>
                      <a:pt x="7315" y="3968"/>
                    </a:lnTo>
                    <a:lnTo>
                      <a:pt x="7326" y="3967"/>
                    </a:lnTo>
                    <a:lnTo>
                      <a:pt x="7441" y="3952"/>
                    </a:lnTo>
                    <a:lnTo>
                      <a:pt x="7454" y="3950"/>
                    </a:lnTo>
                    <a:lnTo>
                      <a:pt x="7559" y="3924"/>
                    </a:lnTo>
                    <a:lnTo>
                      <a:pt x="7576" y="3918"/>
                    </a:lnTo>
                    <a:lnTo>
                      <a:pt x="7666" y="3882"/>
                    </a:lnTo>
                    <a:lnTo>
                      <a:pt x="7677" y="3877"/>
                    </a:lnTo>
                    <a:lnTo>
                      <a:pt x="7688" y="3871"/>
                    </a:lnTo>
                    <a:lnTo>
                      <a:pt x="7759" y="3824"/>
                    </a:lnTo>
                    <a:lnTo>
                      <a:pt x="7774" y="3812"/>
                    </a:lnTo>
                    <a:lnTo>
                      <a:pt x="7787" y="3798"/>
                    </a:lnTo>
                    <a:lnTo>
                      <a:pt x="7833" y="3742"/>
                    </a:lnTo>
                    <a:lnTo>
                      <a:pt x="7843" y="3727"/>
                    </a:lnTo>
                    <a:lnTo>
                      <a:pt x="7851" y="3710"/>
                    </a:lnTo>
                    <a:lnTo>
                      <a:pt x="7857" y="3693"/>
                    </a:lnTo>
                    <a:lnTo>
                      <a:pt x="7873" y="3626"/>
                    </a:lnTo>
                    <a:lnTo>
                      <a:pt x="7876" y="3610"/>
                    </a:lnTo>
                    <a:lnTo>
                      <a:pt x="7877" y="3593"/>
                    </a:lnTo>
                    <a:lnTo>
                      <a:pt x="7876" y="3577"/>
                    </a:lnTo>
                    <a:lnTo>
                      <a:pt x="7872" y="3561"/>
                    </a:lnTo>
                    <a:lnTo>
                      <a:pt x="7866" y="3546"/>
                    </a:lnTo>
                    <a:lnTo>
                      <a:pt x="7859" y="3531"/>
                    </a:lnTo>
                    <a:lnTo>
                      <a:pt x="7849" y="3518"/>
                    </a:lnTo>
                    <a:lnTo>
                      <a:pt x="7838" y="3506"/>
                    </a:lnTo>
                    <a:lnTo>
                      <a:pt x="7826" y="3495"/>
                    </a:lnTo>
                    <a:lnTo>
                      <a:pt x="7812" y="3486"/>
                    </a:lnTo>
                    <a:lnTo>
                      <a:pt x="7797" y="3479"/>
                    </a:lnTo>
                    <a:lnTo>
                      <a:pt x="7782" y="3475"/>
                    </a:lnTo>
                    <a:lnTo>
                      <a:pt x="7766" y="3472"/>
                    </a:lnTo>
                    <a:lnTo>
                      <a:pt x="7749" y="3471"/>
                    </a:lnTo>
                    <a:lnTo>
                      <a:pt x="7733" y="3472"/>
                    </a:lnTo>
                    <a:lnTo>
                      <a:pt x="7717" y="3476"/>
                    </a:lnTo>
                    <a:lnTo>
                      <a:pt x="7702" y="3482"/>
                    </a:lnTo>
                    <a:lnTo>
                      <a:pt x="7687" y="3489"/>
                    </a:lnTo>
                    <a:lnTo>
                      <a:pt x="7674" y="3499"/>
                    </a:lnTo>
                    <a:lnTo>
                      <a:pt x="7662" y="3510"/>
                    </a:lnTo>
                    <a:lnTo>
                      <a:pt x="7651" y="3522"/>
                    </a:lnTo>
                    <a:lnTo>
                      <a:pt x="7642" y="3536"/>
                    </a:lnTo>
                    <a:lnTo>
                      <a:pt x="7635" y="3551"/>
                    </a:lnTo>
                    <a:lnTo>
                      <a:pt x="7631" y="3566"/>
                    </a:lnTo>
                    <a:lnTo>
                      <a:pt x="7621" y="3606"/>
                    </a:lnTo>
                    <a:lnTo>
                      <a:pt x="7605" y="3626"/>
                    </a:lnTo>
                    <a:lnTo>
                      <a:pt x="7561" y="3655"/>
                    </a:lnTo>
                    <a:lnTo>
                      <a:pt x="7491" y="3683"/>
                    </a:lnTo>
                    <a:lnTo>
                      <a:pt x="7401" y="3705"/>
                    </a:lnTo>
                    <a:lnTo>
                      <a:pt x="7315" y="3717"/>
                    </a:lnTo>
                    <a:lnTo>
                      <a:pt x="7315" y="3455"/>
                    </a:lnTo>
                    <a:lnTo>
                      <a:pt x="7341" y="3448"/>
                    </a:lnTo>
                    <a:lnTo>
                      <a:pt x="7345" y="3447"/>
                    </a:lnTo>
                    <a:lnTo>
                      <a:pt x="7460" y="3412"/>
                    </a:lnTo>
                    <a:lnTo>
                      <a:pt x="7467" y="3410"/>
                    </a:lnTo>
                    <a:lnTo>
                      <a:pt x="7572" y="3372"/>
                    </a:lnTo>
                    <a:lnTo>
                      <a:pt x="7584" y="3367"/>
                    </a:lnTo>
                    <a:lnTo>
                      <a:pt x="7674" y="3323"/>
                    </a:lnTo>
                    <a:lnTo>
                      <a:pt x="7692" y="3312"/>
                    </a:lnTo>
                    <a:lnTo>
                      <a:pt x="7762" y="3262"/>
                    </a:lnTo>
                    <a:lnTo>
                      <a:pt x="7776" y="3251"/>
                    </a:lnTo>
                    <a:lnTo>
                      <a:pt x="7788" y="3238"/>
                    </a:lnTo>
                    <a:lnTo>
                      <a:pt x="7834" y="3180"/>
                    </a:lnTo>
                    <a:lnTo>
                      <a:pt x="7844" y="3165"/>
                    </a:lnTo>
                    <a:lnTo>
                      <a:pt x="7852" y="3149"/>
                    </a:lnTo>
                    <a:lnTo>
                      <a:pt x="7857" y="3132"/>
                    </a:lnTo>
                    <a:lnTo>
                      <a:pt x="7873" y="3065"/>
                    </a:lnTo>
                    <a:lnTo>
                      <a:pt x="7876" y="3049"/>
                    </a:lnTo>
                    <a:lnTo>
                      <a:pt x="7877" y="3033"/>
                    </a:lnTo>
                    <a:lnTo>
                      <a:pt x="7876" y="3017"/>
                    </a:lnTo>
                    <a:lnTo>
                      <a:pt x="7859" y="2905"/>
                    </a:lnTo>
                    <a:lnTo>
                      <a:pt x="7855" y="2886"/>
                    </a:lnTo>
                    <a:lnTo>
                      <a:pt x="7848" y="2869"/>
                    </a:lnTo>
                    <a:lnTo>
                      <a:pt x="7802" y="2774"/>
                    </a:lnTo>
                    <a:lnTo>
                      <a:pt x="7793" y="2758"/>
                    </a:lnTo>
                    <a:lnTo>
                      <a:pt x="7783" y="2745"/>
                    </a:lnTo>
                    <a:lnTo>
                      <a:pt x="7712" y="2666"/>
                    </a:lnTo>
                    <a:lnTo>
                      <a:pt x="7702" y="2656"/>
                    </a:lnTo>
                    <a:lnTo>
                      <a:pt x="7690" y="2647"/>
                    </a:lnTo>
                    <a:lnTo>
                      <a:pt x="7600" y="2585"/>
                    </a:lnTo>
                    <a:lnTo>
                      <a:pt x="7579" y="2574"/>
                    </a:lnTo>
                    <a:lnTo>
                      <a:pt x="7474" y="2528"/>
                    </a:lnTo>
                    <a:lnTo>
                      <a:pt x="7455" y="2522"/>
                    </a:lnTo>
                    <a:lnTo>
                      <a:pt x="7341" y="2492"/>
                    </a:lnTo>
                    <a:lnTo>
                      <a:pt x="7324" y="2489"/>
                    </a:lnTo>
                    <a:lnTo>
                      <a:pt x="7260" y="2482"/>
                    </a:lnTo>
                    <a:lnTo>
                      <a:pt x="7253" y="2477"/>
                    </a:lnTo>
                    <a:lnTo>
                      <a:pt x="7238" y="2470"/>
                    </a:lnTo>
                    <a:lnTo>
                      <a:pt x="7222" y="2464"/>
                    </a:lnTo>
                    <a:lnTo>
                      <a:pt x="7206" y="2461"/>
                    </a:lnTo>
                    <a:lnTo>
                      <a:pt x="7190" y="2460"/>
                    </a:lnTo>
                    <a:lnTo>
                      <a:pt x="7174" y="2461"/>
                    </a:lnTo>
                    <a:lnTo>
                      <a:pt x="7158" y="2464"/>
                    </a:lnTo>
                    <a:lnTo>
                      <a:pt x="7142" y="2470"/>
                    </a:lnTo>
                    <a:lnTo>
                      <a:pt x="7131" y="2475"/>
                    </a:lnTo>
                    <a:lnTo>
                      <a:pt x="7069" y="2476"/>
                    </a:lnTo>
                    <a:lnTo>
                      <a:pt x="7052" y="2477"/>
                    </a:lnTo>
                    <a:lnTo>
                      <a:pt x="6938" y="2494"/>
                    </a:lnTo>
                    <a:lnTo>
                      <a:pt x="6919" y="2498"/>
                    </a:lnTo>
                    <a:lnTo>
                      <a:pt x="6815" y="2530"/>
                    </a:lnTo>
                    <a:lnTo>
                      <a:pt x="6793" y="2539"/>
                    </a:lnTo>
                    <a:lnTo>
                      <a:pt x="6703" y="2585"/>
                    </a:lnTo>
                    <a:lnTo>
                      <a:pt x="6691" y="2593"/>
                    </a:lnTo>
                    <a:lnTo>
                      <a:pt x="6679" y="2602"/>
                    </a:lnTo>
                    <a:lnTo>
                      <a:pt x="6608" y="2663"/>
                    </a:lnTo>
                    <a:lnTo>
                      <a:pt x="6595" y="2677"/>
                    </a:lnTo>
                    <a:lnTo>
                      <a:pt x="6584" y="2692"/>
                    </a:lnTo>
                    <a:lnTo>
                      <a:pt x="6538" y="2768"/>
                    </a:lnTo>
                    <a:lnTo>
                      <a:pt x="6531" y="2781"/>
                    </a:lnTo>
                    <a:lnTo>
                      <a:pt x="6525" y="2795"/>
                    </a:lnTo>
                    <a:lnTo>
                      <a:pt x="6521" y="2810"/>
                    </a:lnTo>
                    <a:lnTo>
                      <a:pt x="6505" y="2899"/>
                    </a:lnTo>
                    <a:lnTo>
                      <a:pt x="6503" y="2916"/>
                    </a:lnTo>
                    <a:lnTo>
                      <a:pt x="6503" y="2932"/>
                    </a:lnTo>
                    <a:lnTo>
                      <a:pt x="6506" y="2948"/>
                    </a:lnTo>
                    <a:lnTo>
                      <a:pt x="6510" y="2964"/>
                    </a:lnTo>
                    <a:lnTo>
                      <a:pt x="6517" y="2979"/>
                    </a:lnTo>
                    <a:lnTo>
                      <a:pt x="6525" y="2993"/>
                    </a:lnTo>
                    <a:lnTo>
                      <a:pt x="6535" y="3006"/>
                    </a:lnTo>
                    <a:lnTo>
                      <a:pt x="6547" y="3017"/>
                    </a:lnTo>
                    <a:lnTo>
                      <a:pt x="6560" y="3027"/>
                    </a:lnTo>
                    <a:lnTo>
                      <a:pt x="6574" y="3035"/>
                    </a:lnTo>
                    <a:lnTo>
                      <a:pt x="6590" y="3041"/>
                    </a:lnTo>
                    <a:lnTo>
                      <a:pt x="6605" y="3045"/>
                    </a:lnTo>
                    <a:lnTo>
                      <a:pt x="6622" y="3047"/>
                    </a:lnTo>
                    <a:lnTo>
                      <a:pt x="6638" y="3047"/>
                    </a:lnTo>
                    <a:lnTo>
                      <a:pt x="6654" y="3044"/>
                    </a:lnTo>
                    <a:lnTo>
                      <a:pt x="6670" y="3040"/>
                    </a:lnTo>
                    <a:lnTo>
                      <a:pt x="6685" y="3033"/>
                    </a:lnTo>
                    <a:lnTo>
                      <a:pt x="6699" y="3025"/>
                    </a:lnTo>
                    <a:lnTo>
                      <a:pt x="6712" y="3015"/>
                    </a:lnTo>
                    <a:lnTo>
                      <a:pt x="6723" y="3003"/>
                    </a:lnTo>
                    <a:lnTo>
                      <a:pt x="6733" y="2990"/>
                    </a:lnTo>
                    <a:lnTo>
                      <a:pt x="6741" y="2976"/>
                    </a:lnTo>
                    <a:lnTo>
                      <a:pt x="6747" y="2960"/>
                    </a:lnTo>
                    <a:lnTo>
                      <a:pt x="6751" y="2945"/>
                    </a:lnTo>
                    <a:lnTo>
                      <a:pt x="6763" y="2878"/>
                    </a:lnTo>
                    <a:close/>
                    <a:moveTo>
                      <a:pt x="7315" y="2744"/>
                    </a:moveTo>
                    <a:lnTo>
                      <a:pt x="7384" y="2761"/>
                    </a:lnTo>
                    <a:lnTo>
                      <a:pt x="7468" y="2798"/>
                    </a:lnTo>
                    <a:lnTo>
                      <a:pt x="7536" y="2845"/>
                    </a:lnTo>
                    <a:lnTo>
                      <a:pt x="7585" y="2899"/>
                    </a:lnTo>
                    <a:lnTo>
                      <a:pt x="7615" y="2960"/>
                    </a:lnTo>
                    <a:lnTo>
                      <a:pt x="7625" y="3029"/>
                    </a:lnTo>
                    <a:lnTo>
                      <a:pt x="7621" y="3046"/>
                    </a:lnTo>
                    <a:lnTo>
                      <a:pt x="7603" y="3069"/>
                    </a:lnTo>
                    <a:lnTo>
                      <a:pt x="7555" y="3103"/>
                    </a:lnTo>
                    <a:lnTo>
                      <a:pt x="7480" y="3139"/>
                    </a:lnTo>
                    <a:lnTo>
                      <a:pt x="7385" y="3174"/>
                    </a:lnTo>
                    <a:lnTo>
                      <a:pt x="7315" y="3195"/>
                    </a:lnTo>
                    <a:lnTo>
                      <a:pt x="7315" y="2744"/>
                    </a:lnTo>
                    <a:close/>
                    <a:moveTo>
                      <a:pt x="7065" y="3717"/>
                    </a:moveTo>
                    <a:lnTo>
                      <a:pt x="6979" y="3705"/>
                    </a:lnTo>
                    <a:lnTo>
                      <a:pt x="6889" y="3683"/>
                    </a:lnTo>
                    <a:lnTo>
                      <a:pt x="6819" y="3655"/>
                    </a:lnTo>
                    <a:lnTo>
                      <a:pt x="6775" y="3626"/>
                    </a:lnTo>
                    <a:lnTo>
                      <a:pt x="6766" y="3614"/>
                    </a:lnTo>
                    <a:lnTo>
                      <a:pt x="6809" y="3593"/>
                    </a:lnTo>
                    <a:lnTo>
                      <a:pt x="6889" y="3565"/>
                    </a:lnTo>
                    <a:lnTo>
                      <a:pt x="6988" y="3537"/>
                    </a:lnTo>
                    <a:lnTo>
                      <a:pt x="7065" y="3518"/>
                    </a:lnTo>
                    <a:lnTo>
                      <a:pt x="7065" y="371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4" name="Outline"/>
              <p:cNvSpPr/>
              <p:nvPr/>
            </p:nvSpPr>
            <p:spPr>
              <a:xfrm>
                <a:off x="2997014" y="5358687"/>
                <a:ext cx="589280" cy="58928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796" y="3254"/>
                    </a:moveTo>
                    <a:lnTo>
                      <a:pt x="8799" y="3309"/>
                    </a:lnTo>
                    <a:lnTo>
                      <a:pt x="8799" y="3314"/>
                    </a:lnTo>
                    <a:lnTo>
                      <a:pt x="8800" y="3369"/>
                    </a:lnTo>
                    <a:lnTo>
                      <a:pt x="8800" y="3375"/>
                    </a:lnTo>
                    <a:lnTo>
                      <a:pt x="8799" y="3430"/>
                    </a:lnTo>
                    <a:lnTo>
                      <a:pt x="8799" y="3435"/>
                    </a:lnTo>
                    <a:lnTo>
                      <a:pt x="8796" y="3490"/>
                    </a:lnTo>
                    <a:lnTo>
                      <a:pt x="8795" y="3495"/>
                    </a:lnTo>
                    <a:lnTo>
                      <a:pt x="8790" y="3550"/>
                    </a:lnTo>
                    <a:lnTo>
                      <a:pt x="8790" y="3555"/>
                    </a:lnTo>
                    <a:lnTo>
                      <a:pt x="8782" y="3609"/>
                    </a:lnTo>
                    <a:lnTo>
                      <a:pt x="8782" y="3615"/>
                    </a:lnTo>
                    <a:lnTo>
                      <a:pt x="8772" y="3669"/>
                    </a:lnTo>
                    <a:lnTo>
                      <a:pt x="8771" y="3674"/>
                    </a:lnTo>
                    <a:lnTo>
                      <a:pt x="8760" y="3728"/>
                    </a:lnTo>
                    <a:lnTo>
                      <a:pt x="8759" y="3733"/>
                    </a:lnTo>
                    <a:lnTo>
                      <a:pt x="8746" y="3786"/>
                    </a:lnTo>
                    <a:lnTo>
                      <a:pt x="8745" y="3791"/>
                    </a:lnTo>
                    <a:lnTo>
                      <a:pt x="8729" y="3844"/>
                    </a:lnTo>
                    <a:lnTo>
                      <a:pt x="8728" y="3849"/>
                    </a:lnTo>
                    <a:lnTo>
                      <a:pt x="8711" y="3901"/>
                    </a:lnTo>
                    <a:lnTo>
                      <a:pt x="8709" y="3906"/>
                    </a:lnTo>
                    <a:lnTo>
                      <a:pt x="8690" y="3957"/>
                    </a:lnTo>
                    <a:lnTo>
                      <a:pt x="8688" y="3962"/>
                    </a:lnTo>
                    <a:lnTo>
                      <a:pt x="8667" y="4013"/>
                    </a:lnTo>
                    <a:lnTo>
                      <a:pt x="8665" y="4018"/>
                    </a:lnTo>
                    <a:lnTo>
                      <a:pt x="8642" y="4068"/>
                    </a:lnTo>
                    <a:lnTo>
                      <a:pt x="8639" y="4073"/>
                    </a:lnTo>
                    <a:lnTo>
                      <a:pt x="8614" y="4122"/>
                    </a:lnTo>
                    <a:lnTo>
                      <a:pt x="8612" y="4127"/>
                    </a:lnTo>
                    <a:lnTo>
                      <a:pt x="8585" y="4175"/>
                    </a:lnTo>
                    <a:lnTo>
                      <a:pt x="8582" y="4180"/>
                    </a:lnTo>
                    <a:lnTo>
                      <a:pt x="8554" y="4226"/>
                    </a:lnTo>
                    <a:lnTo>
                      <a:pt x="8551" y="4231"/>
                    </a:lnTo>
                    <a:lnTo>
                      <a:pt x="8521" y="4277"/>
                    </a:lnTo>
                    <a:lnTo>
                      <a:pt x="8518" y="4281"/>
                    </a:lnTo>
                    <a:lnTo>
                      <a:pt x="8486" y="4326"/>
                    </a:lnTo>
                    <a:lnTo>
                      <a:pt x="8483" y="4330"/>
                    </a:lnTo>
                    <a:lnTo>
                      <a:pt x="8450" y="4373"/>
                    </a:lnTo>
                    <a:lnTo>
                      <a:pt x="8446" y="4378"/>
                    </a:lnTo>
                    <a:lnTo>
                      <a:pt x="8412" y="4420"/>
                    </a:lnTo>
                    <a:lnTo>
                      <a:pt x="8408" y="4424"/>
                    </a:lnTo>
                    <a:lnTo>
                      <a:pt x="8372" y="4465"/>
                    </a:lnTo>
                    <a:lnTo>
                      <a:pt x="8368" y="4469"/>
                    </a:lnTo>
                    <a:lnTo>
                      <a:pt x="8330" y="4508"/>
                    </a:lnTo>
                    <a:lnTo>
                      <a:pt x="8326" y="4512"/>
                    </a:lnTo>
                    <a:lnTo>
                      <a:pt x="8287" y="4550"/>
                    </a:lnTo>
                    <a:lnTo>
                      <a:pt x="8283" y="4553"/>
                    </a:lnTo>
                    <a:lnTo>
                      <a:pt x="8243" y="4590"/>
                    </a:lnTo>
                    <a:lnTo>
                      <a:pt x="8238" y="4593"/>
                    </a:lnTo>
                    <a:lnTo>
                      <a:pt x="8196" y="4628"/>
                    </a:lnTo>
                    <a:lnTo>
                      <a:pt x="8192" y="4632"/>
                    </a:lnTo>
                    <a:lnTo>
                      <a:pt x="8149" y="4665"/>
                    </a:lnTo>
                    <a:lnTo>
                      <a:pt x="8144" y="4668"/>
                    </a:lnTo>
                    <a:lnTo>
                      <a:pt x="8100" y="4700"/>
                    </a:lnTo>
                    <a:lnTo>
                      <a:pt x="8095" y="4703"/>
                    </a:lnTo>
                    <a:lnTo>
                      <a:pt x="8049" y="4733"/>
                    </a:lnTo>
                    <a:lnTo>
                      <a:pt x="8044" y="4736"/>
                    </a:lnTo>
                    <a:lnTo>
                      <a:pt x="7997" y="4764"/>
                    </a:lnTo>
                    <a:lnTo>
                      <a:pt x="7992" y="4767"/>
                    </a:lnTo>
                    <a:lnTo>
                      <a:pt x="7944" y="4794"/>
                    </a:lnTo>
                    <a:lnTo>
                      <a:pt x="7940" y="4796"/>
                    </a:lnTo>
                    <a:lnTo>
                      <a:pt x="7891" y="4821"/>
                    </a:lnTo>
                    <a:lnTo>
                      <a:pt x="7886" y="4824"/>
                    </a:lnTo>
                    <a:lnTo>
                      <a:pt x="7836" y="4846"/>
                    </a:lnTo>
                    <a:lnTo>
                      <a:pt x="7831" y="4849"/>
                    </a:lnTo>
                    <a:lnTo>
                      <a:pt x="7780" y="4869"/>
                    </a:lnTo>
                    <a:lnTo>
                      <a:pt x="7775" y="4871"/>
                    </a:lnTo>
                    <a:lnTo>
                      <a:pt x="7724" y="4890"/>
                    </a:lnTo>
                    <a:lnTo>
                      <a:pt x="7719" y="4892"/>
                    </a:lnTo>
                    <a:lnTo>
                      <a:pt x="7667" y="4909"/>
                    </a:lnTo>
                    <a:lnTo>
                      <a:pt x="7662" y="4911"/>
                    </a:lnTo>
                    <a:lnTo>
                      <a:pt x="7609" y="4926"/>
                    </a:lnTo>
                    <a:lnTo>
                      <a:pt x="7604" y="4928"/>
                    </a:lnTo>
                    <a:lnTo>
                      <a:pt x="7551" y="4941"/>
                    </a:lnTo>
                    <a:lnTo>
                      <a:pt x="7546" y="4942"/>
                    </a:lnTo>
                    <a:lnTo>
                      <a:pt x="7492" y="4953"/>
                    </a:lnTo>
                    <a:lnTo>
                      <a:pt x="7487" y="4954"/>
                    </a:lnTo>
                    <a:lnTo>
                      <a:pt x="7433" y="4963"/>
                    </a:lnTo>
                    <a:lnTo>
                      <a:pt x="7428" y="4964"/>
                    </a:lnTo>
                    <a:lnTo>
                      <a:pt x="7374" y="4971"/>
                    </a:lnTo>
                    <a:lnTo>
                      <a:pt x="7368" y="4972"/>
                    </a:lnTo>
                    <a:lnTo>
                      <a:pt x="7314" y="4977"/>
                    </a:lnTo>
                    <a:lnTo>
                      <a:pt x="7308" y="4978"/>
                    </a:lnTo>
                    <a:lnTo>
                      <a:pt x="7253" y="4981"/>
                    </a:lnTo>
                    <a:lnTo>
                      <a:pt x="7248" y="4981"/>
                    </a:lnTo>
                    <a:lnTo>
                      <a:pt x="7193" y="4982"/>
                    </a:lnTo>
                    <a:lnTo>
                      <a:pt x="7187" y="4982"/>
                    </a:lnTo>
                    <a:lnTo>
                      <a:pt x="7132" y="4981"/>
                    </a:lnTo>
                    <a:lnTo>
                      <a:pt x="7127" y="4981"/>
                    </a:lnTo>
                    <a:lnTo>
                      <a:pt x="7072" y="4978"/>
                    </a:lnTo>
                    <a:lnTo>
                      <a:pt x="7066" y="4977"/>
                    </a:lnTo>
                    <a:lnTo>
                      <a:pt x="7012" y="4972"/>
                    </a:lnTo>
                    <a:lnTo>
                      <a:pt x="7006" y="4971"/>
                    </a:lnTo>
                    <a:lnTo>
                      <a:pt x="6952" y="4964"/>
                    </a:lnTo>
                    <a:lnTo>
                      <a:pt x="6947" y="4963"/>
                    </a:lnTo>
                    <a:lnTo>
                      <a:pt x="6893" y="4954"/>
                    </a:lnTo>
                    <a:lnTo>
                      <a:pt x="6888" y="4953"/>
                    </a:lnTo>
                    <a:lnTo>
                      <a:pt x="6834" y="4942"/>
                    </a:lnTo>
                    <a:lnTo>
                      <a:pt x="6829" y="4941"/>
                    </a:lnTo>
                    <a:lnTo>
                      <a:pt x="6776" y="4928"/>
                    </a:lnTo>
                    <a:lnTo>
                      <a:pt x="6771" y="4926"/>
                    </a:lnTo>
                    <a:lnTo>
                      <a:pt x="6718" y="4911"/>
                    </a:lnTo>
                    <a:lnTo>
                      <a:pt x="6713" y="4909"/>
                    </a:lnTo>
                    <a:lnTo>
                      <a:pt x="6661" y="4892"/>
                    </a:lnTo>
                    <a:lnTo>
                      <a:pt x="6656" y="4890"/>
                    </a:lnTo>
                    <a:lnTo>
                      <a:pt x="6605" y="4871"/>
                    </a:lnTo>
                    <a:lnTo>
                      <a:pt x="6600" y="4869"/>
                    </a:lnTo>
                    <a:lnTo>
                      <a:pt x="6549" y="4849"/>
                    </a:lnTo>
                    <a:lnTo>
                      <a:pt x="6544" y="4846"/>
                    </a:lnTo>
                    <a:lnTo>
                      <a:pt x="6494" y="4824"/>
                    </a:lnTo>
                    <a:lnTo>
                      <a:pt x="6489" y="4821"/>
                    </a:lnTo>
                    <a:lnTo>
                      <a:pt x="6440" y="4796"/>
                    </a:lnTo>
                    <a:lnTo>
                      <a:pt x="6436" y="4794"/>
                    </a:lnTo>
                    <a:lnTo>
                      <a:pt x="6388" y="4767"/>
                    </a:lnTo>
                    <a:lnTo>
                      <a:pt x="6383" y="4764"/>
                    </a:lnTo>
                    <a:lnTo>
                      <a:pt x="6336" y="4736"/>
                    </a:lnTo>
                    <a:lnTo>
                      <a:pt x="6331" y="4733"/>
                    </a:lnTo>
                    <a:lnTo>
                      <a:pt x="6285" y="4703"/>
                    </a:lnTo>
                    <a:lnTo>
                      <a:pt x="6280" y="4700"/>
                    </a:lnTo>
                    <a:lnTo>
                      <a:pt x="6236" y="4668"/>
                    </a:lnTo>
                    <a:lnTo>
                      <a:pt x="6231" y="4665"/>
                    </a:lnTo>
                    <a:lnTo>
                      <a:pt x="6217" y="4654"/>
                    </a:lnTo>
                    <a:lnTo>
                      <a:pt x="6217" y="8088"/>
                    </a:lnTo>
                    <a:lnTo>
                      <a:pt x="6216" y="8108"/>
                    </a:lnTo>
                    <a:lnTo>
                      <a:pt x="6212" y="8127"/>
                    </a:lnTo>
                    <a:lnTo>
                      <a:pt x="6206" y="8145"/>
                    </a:lnTo>
                    <a:lnTo>
                      <a:pt x="6197" y="8163"/>
                    </a:lnTo>
                    <a:lnTo>
                      <a:pt x="6186" y="8179"/>
                    </a:lnTo>
                    <a:lnTo>
                      <a:pt x="6173" y="8194"/>
                    </a:lnTo>
                    <a:lnTo>
                      <a:pt x="6158" y="8207"/>
                    </a:lnTo>
                    <a:lnTo>
                      <a:pt x="6142" y="8218"/>
                    </a:lnTo>
                    <a:lnTo>
                      <a:pt x="6124" y="8227"/>
                    </a:lnTo>
                    <a:lnTo>
                      <a:pt x="6106" y="8233"/>
                    </a:lnTo>
                    <a:lnTo>
                      <a:pt x="6087" y="8237"/>
                    </a:lnTo>
                    <a:lnTo>
                      <a:pt x="6067" y="8238"/>
                    </a:lnTo>
                    <a:lnTo>
                      <a:pt x="5818" y="8238"/>
                    </a:lnTo>
                    <a:lnTo>
                      <a:pt x="5816" y="8240"/>
                    </a:lnTo>
                    <a:lnTo>
                      <a:pt x="5795" y="8265"/>
                    </a:lnTo>
                    <a:lnTo>
                      <a:pt x="5770" y="8286"/>
                    </a:lnTo>
                    <a:lnTo>
                      <a:pt x="5743" y="8305"/>
                    </a:lnTo>
                    <a:lnTo>
                      <a:pt x="5714" y="8319"/>
                    </a:lnTo>
                    <a:lnTo>
                      <a:pt x="5683" y="8329"/>
                    </a:lnTo>
                    <a:lnTo>
                      <a:pt x="5651" y="8336"/>
                    </a:lnTo>
                    <a:lnTo>
                      <a:pt x="5618" y="8338"/>
                    </a:lnTo>
                    <a:lnTo>
                      <a:pt x="1350" y="8338"/>
                    </a:lnTo>
                    <a:lnTo>
                      <a:pt x="1317" y="8336"/>
                    </a:lnTo>
                    <a:lnTo>
                      <a:pt x="1285" y="8329"/>
                    </a:lnTo>
                    <a:lnTo>
                      <a:pt x="1254" y="8319"/>
                    </a:lnTo>
                    <a:lnTo>
                      <a:pt x="1225" y="8305"/>
                    </a:lnTo>
                    <a:lnTo>
                      <a:pt x="1198" y="8286"/>
                    </a:lnTo>
                    <a:lnTo>
                      <a:pt x="1173" y="8265"/>
                    </a:lnTo>
                    <a:lnTo>
                      <a:pt x="1152" y="8240"/>
                    </a:lnTo>
                    <a:lnTo>
                      <a:pt x="1133" y="8213"/>
                    </a:lnTo>
                    <a:lnTo>
                      <a:pt x="1119" y="8184"/>
                    </a:lnTo>
                    <a:lnTo>
                      <a:pt x="1109" y="8153"/>
                    </a:lnTo>
                    <a:lnTo>
                      <a:pt x="1102" y="8121"/>
                    </a:lnTo>
                    <a:lnTo>
                      <a:pt x="1100" y="8088"/>
                    </a:lnTo>
                    <a:lnTo>
                      <a:pt x="1102" y="8055"/>
                    </a:lnTo>
                    <a:lnTo>
                      <a:pt x="1109" y="8023"/>
                    </a:lnTo>
                    <a:lnTo>
                      <a:pt x="1119" y="7992"/>
                    </a:lnTo>
                    <a:lnTo>
                      <a:pt x="1133" y="7963"/>
                    </a:lnTo>
                    <a:lnTo>
                      <a:pt x="1152" y="7936"/>
                    </a:lnTo>
                    <a:lnTo>
                      <a:pt x="1173" y="7911"/>
                    </a:lnTo>
                    <a:lnTo>
                      <a:pt x="1198" y="7890"/>
                    </a:lnTo>
                    <a:lnTo>
                      <a:pt x="1225" y="7871"/>
                    </a:lnTo>
                    <a:lnTo>
                      <a:pt x="1254" y="7857"/>
                    </a:lnTo>
                    <a:lnTo>
                      <a:pt x="1285" y="7847"/>
                    </a:lnTo>
                    <a:lnTo>
                      <a:pt x="1317" y="7840"/>
                    </a:lnTo>
                    <a:lnTo>
                      <a:pt x="1350" y="7838"/>
                    </a:lnTo>
                    <a:lnTo>
                      <a:pt x="1649" y="7838"/>
                    </a:lnTo>
                    <a:lnTo>
                      <a:pt x="1649" y="5618"/>
                    </a:lnTo>
                    <a:lnTo>
                      <a:pt x="1650" y="5598"/>
                    </a:lnTo>
                    <a:lnTo>
                      <a:pt x="1654" y="5579"/>
                    </a:lnTo>
                    <a:lnTo>
                      <a:pt x="1660" y="5561"/>
                    </a:lnTo>
                    <a:lnTo>
                      <a:pt x="1669" y="5543"/>
                    </a:lnTo>
                    <a:lnTo>
                      <a:pt x="1680" y="5527"/>
                    </a:lnTo>
                    <a:lnTo>
                      <a:pt x="1693" y="5512"/>
                    </a:lnTo>
                    <a:lnTo>
                      <a:pt x="1708" y="5499"/>
                    </a:lnTo>
                    <a:lnTo>
                      <a:pt x="1724" y="5488"/>
                    </a:lnTo>
                    <a:lnTo>
                      <a:pt x="1742" y="5479"/>
                    </a:lnTo>
                    <a:lnTo>
                      <a:pt x="1760" y="5473"/>
                    </a:lnTo>
                    <a:lnTo>
                      <a:pt x="1779" y="5469"/>
                    </a:lnTo>
                    <a:lnTo>
                      <a:pt x="1799" y="5468"/>
                    </a:lnTo>
                    <a:lnTo>
                      <a:pt x="2922" y="5468"/>
                    </a:lnTo>
                    <a:lnTo>
                      <a:pt x="2942" y="5469"/>
                    </a:lnTo>
                    <a:lnTo>
                      <a:pt x="2961" y="5473"/>
                    </a:lnTo>
                    <a:lnTo>
                      <a:pt x="2979" y="5479"/>
                    </a:lnTo>
                    <a:lnTo>
                      <a:pt x="2997" y="5488"/>
                    </a:lnTo>
                    <a:lnTo>
                      <a:pt x="3013" y="5499"/>
                    </a:lnTo>
                    <a:lnTo>
                      <a:pt x="3028" y="5512"/>
                    </a:lnTo>
                    <a:lnTo>
                      <a:pt x="3041" y="5527"/>
                    </a:lnTo>
                    <a:lnTo>
                      <a:pt x="3052" y="5543"/>
                    </a:lnTo>
                    <a:lnTo>
                      <a:pt x="3061" y="5561"/>
                    </a:lnTo>
                    <a:lnTo>
                      <a:pt x="3067" y="5579"/>
                    </a:lnTo>
                    <a:lnTo>
                      <a:pt x="3071" y="5598"/>
                    </a:lnTo>
                    <a:lnTo>
                      <a:pt x="3072" y="5618"/>
                    </a:lnTo>
                    <a:lnTo>
                      <a:pt x="3072" y="7838"/>
                    </a:lnTo>
                    <a:lnTo>
                      <a:pt x="3222" y="7838"/>
                    </a:lnTo>
                    <a:lnTo>
                      <a:pt x="3222" y="4495"/>
                    </a:lnTo>
                    <a:lnTo>
                      <a:pt x="3223" y="4475"/>
                    </a:lnTo>
                    <a:lnTo>
                      <a:pt x="3227" y="4456"/>
                    </a:lnTo>
                    <a:lnTo>
                      <a:pt x="3233" y="4438"/>
                    </a:lnTo>
                    <a:lnTo>
                      <a:pt x="3242" y="4420"/>
                    </a:lnTo>
                    <a:lnTo>
                      <a:pt x="3253" y="4404"/>
                    </a:lnTo>
                    <a:lnTo>
                      <a:pt x="3266" y="4389"/>
                    </a:lnTo>
                    <a:lnTo>
                      <a:pt x="3281" y="4376"/>
                    </a:lnTo>
                    <a:lnTo>
                      <a:pt x="3297" y="4365"/>
                    </a:lnTo>
                    <a:lnTo>
                      <a:pt x="3315" y="4356"/>
                    </a:lnTo>
                    <a:lnTo>
                      <a:pt x="3333" y="4350"/>
                    </a:lnTo>
                    <a:lnTo>
                      <a:pt x="3352" y="4346"/>
                    </a:lnTo>
                    <a:lnTo>
                      <a:pt x="3372" y="4345"/>
                    </a:lnTo>
                    <a:lnTo>
                      <a:pt x="4495" y="4345"/>
                    </a:lnTo>
                    <a:lnTo>
                      <a:pt x="4515" y="4346"/>
                    </a:lnTo>
                    <a:lnTo>
                      <a:pt x="4534" y="4350"/>
                    </a:lnTo>
                    <a:lnTo>
                      <a:pt x="4552" y="4356"/>
                    </a:lnTo>
                    <a:lnTo>
                      <a:pt x="4570" y="4365"/>
                    </a:lnTo>
                    <a:lnTo>
                      <a:pt x="4586" y="4376"/>
                    </a:lnTo>
                    <a:lnTo>
                      <a:pt x="4601" y="4389"/>
                    </a:lnTo>
                    <a:lnTo>
                      <a:pt x="4614" y="4404"/>
                    </a:lnTo>
                    <a:lnTo>
                      <a:pt x="4625" y="4420"/>
                    </a:lnTo>
                    <a:lnTo>
                      <a:pt x="4634" y="4438"/>
                    </a:lnTo>
                    <a:lnTo>
                      <a:pt x="4640" y="4456"/>
                    </a:lnTo>
                    <a:lnTo>
                      <a:pt x="4644" y="4475"/>
                    </a:lnTo>
                    <a:lnTo>
                      <a:pt x="4645" y="4495"/>
                    </a:lnTo>
                    <a:lnTo>
                      <a:pt x="4645" y="7838"/>
                    </a:lnTo>
                    <a:lnTo>
                      <a:pt x="4794" y="7838"/>
                    </a:lnTo>
                    <a:lnTo>
                      <a:pt x="4794" y="3372"/>
                    </a:lnTo>
                    <a:lnTo>
                      <a:pt x="4795" y="3352"/>
                    </a:lnTo>
                    <a:lnTo>
                      <a:pt x="4799" y="3333"/>
                    </a:lnTo>
                    <a:lnTo>
                      <a:pt x="4805" y="3315"/>
                    </a:lnTo>
                    <a:lnTo>
                      <a:pt x="4814" y="3297"/>
                    </a:lnTo>
                    <a:lnTo>
                      <a:pt x="4825" y="3281"/>
                    </a:lnTo>
                    <a:lnTo>
                      <a:pt x="4838" y="3266"/>
                    </a:lnTo>
                    <a:lnTo>
                      <a:pt x="4853" y="3253"/>
                    </a:lnTo>
                    <a:lnTo>
                      <a:pt x="4869" y="3242"/>
                    </a:lnTo>
                    <a:lnTo>
                      <a:pt x="4887" y="3233"/>
                    </a:lnTo>
                    <a:lnTo>
                      <a:pt x="4905" y="3227"/>
                    </a:lnTo>
                    <a:lnTo>
                      <a:pt x="4924" y="3223"/>
                    </a:lnTo>
                    <a:lnTo>
                      <a:pt x="4944" y="3222"/>
                    </a:lnTo>
                    <a:lnTo>
                      <a:pt x="5587" y="3222"/>
                    </a:lnTo>
                    <a:lnTo>
                      <a:pt x="5590" y="3194"/>
                    </a:lnTo>
                    <a:lnTo>
                      <a:pt x="5590" y="3188"/>
                    </a:lnTo>
                    <a:lnTo>
                      <a:pt x="5598" y="3134"/>
                    </a:lnTo>
                    <a:lnTo>
                      <a:pt x="5598" y="3128"/>
                    </a:lnTo>
                    <a:lnTo>
                      <a:pt x="5608" y="3075"/>
                    </a:lnTo>
                    <a:lnTo>
                      <a:pt x="5609" y="3069"/>
                    </a:lnTo>
                    <a:lnTo>
                      <a:pt x="5620" y="3016"/>
                    </a:lnTo>
                    <a:lnTo>
                      <a:pt x="5621" y="3010"/>
                    </a:lnTo>
                    <a:lnTo>
                      <a:pt x="5634" y="2957"/>
                    </a:lnTo>
                    <a:lnTo>
                      <a:pt x="5635" y="2952"/>
                    </a:lnTo>
                    <a:lnTo>
                      <a:pt x="5651" y="2900"/>
                    </a:lnTo>
                    <a:lnTo>
                      <a:pt x="5652" y="2894"/>
                    </a:lnTo>
                    <a:lnTo>
                      <a:pt x="5669" y="2843"/>
                    </a:lnTo>
                    <a:lnTo>
                      <a:pt x="5671" y="2837"/>
                    </a:lnTo>
                    <a:lnTo>
                      <a:pt x="5690" y="2786"/>
                    </a:lnTo>
                    <a:lnTo>
                      <a:pt x="5692" y="2781"/>
                    </a:lnTo>
                    <a:lnTo>
                      <a:pt x="5713" y="2730"/>
                    </a:lnTo>
                    <a:lnTo>
                      <a:pt x="5715" y="2725"/>
                    </a:lnTo>
                    <a:lnTo>
                      <a:pt x="5738" y="2676"/>
                    </a:lnTo>
                    <a:lnTo>
                      <a:pt x="5741" y="2671"/>
                    </a:lnTo>
                    <a:lnTo>
                      <a:pt x="5766" y="2622"/>
                    </a:lnTo>
                    <a:lnTo>
                      <a:pt x="5768" y="2617"/>
                    </a:lnTo>
                    <a:lnTo>
                      <a:pt x="5795" y="2569"/>
                    </a:lnTo>
                    <a:lnTo>
                      <a:pt x="5797" y="2565"/>
                    </a:lnTo>
                    <a:lnTo>
                      <a:pt x="5826" y="2518"/>
                    </a:lnTo>
                    <a:lnTo>
                      <a:pt x="5829" y="2513"/>
                    </a:lnTo>
                    <a:lnTo>
                      <a:pt x="5859" y="2467"/>
                    </a:lnTo>
                    <a:lnTo>
                      <a:pt x="5862" y="2462"/>
                    </a:lnTo>
                    <a:lnTo>
                      <a:pt x="5893" y="2418"/>
                    </a:lnTo>
                    <a:lnTo>
                      <a:pt x="5897" y="2413"/>
                    </a:lnTo>
                    <a:lnTo>
                      <a:pt x="5930" y="2370"/>
                    </a:lnTo>
                    <a:lnTo>
                      <a:pt x="5933" y="2366"/>
                    </a:lnTo>
                    <a:lnTo>
                      <a:pt x="5968" y="2324"/>
                    </a:lnTo>
                    <a:lnTo>
                      <a:pt x="5972" y="2319"/>
                    </a:lnTo>
                    <a:lnTo>
                      <a:pt x="6008" y="2279"/>
                    </a:lnTo>
                    <a:lnTo>
                      <a:pt x="6012" y="2275"/>
                    </a:lnTo>
                    <a:lnTo>
                      <a:pt x="6050" y="2235"/>
                    </a:lnTo>
                    <a:lnTo>
                      <a:pt x="6054" y="2231"/>
                    </a:lnTo>
                    <a:lnTo>
                      <a:pt x="6093" y="2194"/>
                    </a:lnTo>
                    <a:lnTo>
                      <a:pt x="6097" y="2190"/>
                    </a:lnTo>
                    <a:lnTo>
                      <a:pt x="6137" y="2153"/>
                    </a:lnTo>
                    <a:lnTo>
                      <a:pt x="6142" y="2150"/>
                    </a:lnTo>
                    <a:lnTo>
                      <a:pt x="6184" y="2115"/>
                    </a:lnTo>
                    <a:lnTo>
                      <a:pt x="6188" y="2111"/>
                    </a:lnTo>
                    <a:lnTo>
                      <a:pt x="6231" y="2078"/>
                    </a:lnTo>
                    <a:lnTo>
                      <a:pt x="6236" y="2075"/>
                    </a:lnTo>
                    <a:lnTo>
                      <a:pt x="6280" y="2043"/>
                    </a:lnTo>
                    <a:lnTo>
                      <a:pt x="6285" y="2040"/>
                    </a:lnTo>
                    <a:lnTo>
                      <a:pt x="6331" y="2010"/>
                    </a:lnTo>
                    <a:lnTo>
                      <a:pt x="6336" y="2007"/>
                    </a:lnTo>
                    <a:lnTo>
                      <a:pt x="6383" y="1979"/>
                    </a:lnTo>
                    <a:lnTo>
                      <a:pt x="6388" y="1976"/>
                    </a:lnTo>
                    <a:lnTo>
                      <a:pt x="6436" y="1949"/>
                    </a:lnTo>
                    <a:lnTo>
                      <a:pt x="6441" y="1947"/>
                    </a:lnTo>
                    <a:lnTo>
                      <a:pt x="6489" y="1922"/>
                    </a:lnTo>
                    <a:lnTo>
                      <a:pt x="6495" y="1919"/>
                    </a:lnTo>
                    <a:lnTo>
                      <a:pt x="6544" y="1897"/>
                    </a:lnTo>
                    <a:lnTo>
                      <a:pt x="6549" y="1895"/>
                    </a:lnTo>
                    <a:lnTo>
                      <a:pt x="6600" y="1874"/>
                    </a:lnTo>
                    <a:lnTo>
                      <a:pt x="6605" y="1872"/>
                    </a:lnTo>
                    <a:lnTo>
                      <a:pt x="6656" y="1853"/>
                    </a:lnTo>
                    <a:lnTo>
                      <a:pt x="6661" y="1851"/>
                    </a:lnTo>
                    <a:lnTo>
                      <a:pt x="6713" y="1834"/>
                    </a:lnTo>
                    <a:lnTo>
                      <a:pt x="6719" y="1832"/>
                    </a:lnTo>
                    <a:lnTo>
                      <a:pt x="6771" y="1817"/>
                    </a:lnTo>
                    <a:lnTo>
                      <a:pt x="6776" y="1816"/>
                    </a:lnTo>
                    <a:lnTo>
                      <a:pt x="6829" y="1803"/>
                    </a:lnTo>
                    <a:lnTo>
                      <a:pt x="6835" y="1802"/>
                    </a:lnTo>
                    <a:lnTo>
                      <a:pt x="6888" y="1791"/>
                    </a:lnTo>
                    <a:lnTo>
                      <a:pt x="6893" y="1789"/>
                    </a:lnTo>
                    <a:lnTo>
                      <a:pt x="6947" y="1780"/>
                    </a:lnTo>
                    <a:lnTo>
                      <a:pt x="6953" y="1780"/>
                    </a:lnTo>
                    <a:lnTo>
                      <a:pt x="7007" y="1772"/>
                    </a:lnTo>
                    <a:lnTo>
                      <a:pt x="7012" y="1772"/>
                    </a:lnTo>
                    <a:lnTo>
                      <a:pt x="7067" y="1767"/>
                    </a:lnTo>
                    <a:lnTo>
                      <a:pt x="7072" y="1766"/>
                    </a:lnTo>
                    <a:lnTo>
                      <a:pt x="7127" y="1763"/>
                    </a:lnTo>
                    <a:lnTo>
                      <a:pt x="7132" y="1763"/>
                    </a:lnTo>
                    <a:lnTo>
                      <a:pt x="7187" y="1762"/>
                    </a:lnTo>
                    <a:lnTo>
                      <a:pt x="7193" y="1762"/>
                    </a:lnTo>
                    <a:lnTo>
                      <a:pt x="7248" y="1763"/>
                    </a:lnTo>
                    <a:lnTo>
                      <a:pt x="7253" y="1763"/>
                    </a:lnTo>
                    <a:lnTo>
                      <a:pt x="7308" y="1766"/>
                    </a:lnTo>
                    <a:lnTo>
                      <a:pt x="7313" y="1767"/>
                    </a:lnTo>
                    <a:lnTo>
                      <a:pt x="7368" y="1772"/>
                    </a:lnTo>
                    <a:lnTo>
                      <a:pt x="7373" y="1772"/>
                    </a:lnTo>
                    <a:lnTo>
                      <a:pt x="7427" y="1780"/>
                    </a:lnTo>
                    <a:lnTo>
                      <a:pt x="7433" y="1780"/>
                    </a:lnTo>
                    <a:lnTo>
                      <a:pt x="7487" y="1789"/>
                    </a:lnTo>
                    <a:lnTo>
                      <a:pt x="7492" y="1791"/>
                    </a:lnTo>
                    <a:lnTo>
                      <a:pt x="7545" y="1802"/>
                    </a:lnTo>
                    <a:lnTo>
                      <a:pt x="7551" y="1803"/>
                    </a:lnTo>
                    <a:lnTo>
                      <a:pt x="7604" y="1816"/>
                    </a:lnTo>
                    <a:lnTo>
                      <a:pt x="7609" y="1817"/>
                    </a:lnTo>
                    <a:lnTo>
                      <a:pt x="7661" y="1832"/>
                    </a:lnTo>
                    <a:lnTo>
                      <a:pt x="7667" y="1834"/>
                    </a:lnTo>
                    <a:lnTo>
                      <a:pt x="7719" y="1851"/>
                    </a:lnTo>
                    <a:lnTo>
                      <a:pt x="7724" y="1853"/>
                    </a:lnTo>
                    <a:lnTo>
                      <a:pt x="7775" y="1872"/>
                    </a:lnTo>
                    <a:lnTo>
                      <a:pt x="7780" y="1874"/>
                    </a:lnTo>
                    <a:lnTo>
                      <a:pt x="7831" y="1895"/>
                    </a:lnTo>
                    <a:lnTo>
                      <a:pt x="7836" y="1897"/>
                    </a:lnTo>
                    <a:lnTo>
                      <a:pt x="7885" y="1919"/>
                    </a:lnTo>
                    <a:lnTo>
                      <a:pt x="7891" y="1922"/>
                    </a:lnTo>
                    <a:lnTo>
                      <a:pt x="7939" y="1947"/>
                    </a:lnTo>
                    <a:lnTo>
                      <a:pt x="7944" y="1949"/>
                    </a:lnTo>
                    <a:lnTo>
                      <a:pt x="7992" y="1976"/>
                    </a:lnTo>
                    <a:lnTo>
                      <a:pt x="7997" y="1979"/>
                    </a:lnTo>
                    <a:lnTo>
                      <a:pt x="8044" y="2007"/>
                    </a:lnTo>
                    <a:lnTo>
                      <a:pt x="8049" y="2010"/>
                    </a:lnTo>
                    <a:lnTo>
                      <a:pt x="8095" y="2040"/>
                    </a:lnTo>
                    <a:lnTo>
                      <a:pt x="8100" y="2043"/>
                    </a:lnTo>
                    <a:lnTo>
                      <a:pt x="8144" y="2075"/>
                    </a:lnTo>
                    <a:lnTo>
                      <a:pt x="8149" y="2078"/>
                    </a:lnTo>
                    <a:lnTo>
                      <a:pt x="8192" y="2111"/>
                    </a:lnTo>
                    <a:lnTo>
                      <a:pt x="8196" y="2115"/>
                    </a:lnTo>
                    <a:lnTo>
                      <a:pt x="8238" y="2150"/>
                    </a:lnTo>
                    <a:lnTo>
                      <a:pt x="8243" y="2153"/>
                    </a:lnTo>
                    <a:lnTo>
                      <a:pt x="8283" y="2190"/>
                    </a:lnTo>
                    <a:lnTo>
                      <a:pt x="8287" y="2194"/>
                    </a:lnTo>
                    <a:lnTo>
                      <a:pt x="8326" y="2231"/>
                    </a:lnTo>
                    <a:lnTo>
                      <a:pt x="8330" y="2235"/>
                    </a:lnTo>
                    <a:lnTo>
                      <a:pt x="8368" y="2275"/>
                    </a:lnTo>
                    <a:lnTo>
                      <a:pt x="8372" y="2279"/>
                    </a:lnTo>
                    <a:lnTo>
                      <a:pt x="8408" y="2319"/>
                    </a:lnTo>
                    <a:lnTo>
                      <a:pt x="8412" y="2324"/>
                    </a:lnTo>
                    <a:lnTo>
                      <a:pt x="8447" y="2366"/>
                    </a:lnTo>
                    <a:lnTo>
                      <a:pt x="8450" y="2370"/>
                    </a:lnTo>
                    <a:lnTo>
                      <a:pt x="8483" y="2413"/>
                    </a:lnTo>
                    <a:lnTo>
                      <a:pt x="8487" y="2418"/>
                    </a:lnTo>
                    <a:lnTo>
                      <a:pt x="8518" y="2462"/>
                    </a:lnTo>
                    <a:lnTo>
                      <a:pt x="8521" y="2467"/>
                    </a:lnTo>
                    <a:lnTo>
                      <a:pt x="8551" y="2513"/>
                    </a:lnTo>
                    <a:lnTo>
                      <a:pt x="8554" y="2518"/>
                    </a:lnTo>
                    <a:lnTo>
                      <a:pt x="8583" y="2565"/>
                    </a:lnTo>
                    <a:lnTo>
                      <a:pt x="8585" y="2569"/>
                    </a:lnTo>
                    <a:lnTo>
                      <a:pt x="8612" y="2617"/>
                    </a:lnTo>
                    <a:lnTo>
                      <a:pt x="8614" y="2622"/>
                    </a:lnTo>
                    <a:lnTo>
                      <a:pt x="8639" y="2671"/>
                    </a:lnTo>
                    <a:lnTo>
                      <a:pt x="8642" y="2676"/>
                    </a:lnTo>
                    <a:lnTo>
                      <a:pt x="8665" y="2725"/>
                    </a:lnTo>
                    <a:lnTo>
                      <a:pt x="8667" y="2730"/>
                    </a:lnTo>
                    <a:lnTo>
                      <a:pt x="8688" y="2781"/>
                    </a:lnTo>
                    <a:lnTo>
                      <a:pt x="8690" y="2786"/>
                    </a:lnTo>
                    <a:lnTo>
                      <a:pt x="8709" y="2837"/>
                    </a:lnTo>
                    <a:lnTo>
                      <a:pt x="8711" y="2843"/>
                    </a:lnTo>
                    <a:lnTo>
                      <a:pt x="8728" y="2894"/>
                    </a:lnTo>
                    <a:lnTo>
                      <a:pt x="8729" y="2900"/>
                    </a:lnTo>
                    <a:lnTo>
                      <a:pt x="8745" y="2952"/>
                    </a:lnTo>
                    <a:lnTo>
                      <a:pt x="8746" y="2957"/>
                    </a:lnTo>
                    <a:lnTo>
                      <a:pt x="8759" y="3010"/>
                    </a:lnTo>
                    <a:lnTo>
                      <a:pt x="8760" y="3016"/>
                    </a:lnTo>
                    <a:lnTo>
                      <a:pt x="8771" y="3069"/>
                    </a:lnTo>
                    <a:lnTo>
                      <a:pt x="8772" y="3075"/>
                    </a:lnTo>
                    <a:lnTo>
                      <a:pt x="8782" y="3128"/>
                    </a:lnTo>
                    <a:lnTo>
                      <a:pt x="8782" y="3134"/>
                    </a:lnTo>
                    <a:lnTo>
                      <a:pt x="8790" y="3188"/>
                    </a:lnTo>
                    <a:lnTo>
                      <a:pt x="8790" y="3194"/>
                    </a:lnTo>
                    <a:lnTo>
                      <a:pt x="8795" y="3248"/>
                    </a:lnTo>
                    <a:lnTo>
                      <a:pt x="8796" y="3254"/>
                    </a:lnTo>
                    <a:close/>
                    <a:moveTo>
                      <a:pt x="8492" y="3519"/>
                    </a:moveTo>
                    <a:lnTo>
                      <a:pt x="8496" y="3470"/>
                    </a:lnTo>
                    <a:lnTo>
                      <a:pt x="8499" y="3421"/>
                    </a:lnTo>
                    <a:lnTo>
                      <a:pt x="8500" y="3372"/>
                    </a:lnTo>
                    <a:lnTo>
                      <a:pt x="8499" y="3323"/>
                    </a:lnTo>
                    <a:lnTo>
                      <a:pt x="8496" y="3273"/>
                    </a:lnTo>
                    <a:lnTo>
                      <a:pt x="8492" y="3224"/>
                    </a:lnTo>
                    <a:lnTo>
                      <a:pt x="8485" y="3176"/>
                    </a:lnTo>
                    <a:lnTo>
                      <a:pt x="8477" y="3128"/>
                    </a:lnTo>
                    <a:lnTo>
                      <a:pt x="8467" y="3080"/>
                    </a:lnTo>
                    <a:lnTo>
                      <a:pt x="8455" y="3032"/>
                    </a:lnTo>
                    <a:lnTo>
                      <a:pt x="8442" y="2985"/>
                    </a:lnTo>
                    <a:lnTo>
                      <a:pt x="8427" y="2939"/>
                    </a:lnTo>
                    <a:lnTo>
                      <a:pt x="8410" y="2893"/>
                    </a:lnTo>
                    <a:lnTo>
                      <a:pt x="8391" y="2848"/>
                    </a:lnTo>
                    <a:lnTo>
                      <a:pt x="8370" y="2804"/>
                    </a:lnTo>
                    <a:lnTo>
                      <a:pt x="8348" y="2760"/>
                    </a:lnTo>
                    <a:lnTo>
                      <a:pt x="8324" y="2717"/>
                    </a:lnTo>
                    <a:lnTo>
                      <a:pt x="8299" y="2675"/>
                    </a:lnTo>
                    <a:lnTo>
                      <a:pt x="8272" y="2634"/>
                    </a:lnTo>
                    <a:lnTo>
                      <a:pt x="8243" y="2594"/>
                    </a:lnTo>
                    <a:lnTo>
                      <a:pt x="8214" y="2555"/>
                    </a:lnTo>
                    <a:lnTo>
                      <a:pt x="8182" y="2517"/>
                    </a:lnTo>
                    <a:lnTo>
                      <a:pt x="8150" y="2480"/>
                    </a:lnTo>
                    <a:lnTo>
                      <a:pt x="8116" y="2445"/>
                    </a:lnTo>
                    <a:lnTo>
                      <a:pt x="8081" y="2411"/>
                    </a:lnTo>
                    <a:lnTo>
                      <a:pt x="8044" y="2379"/>
                    </a:lnTo>
                    <a:lnTo>
                      <a:pt x="8007" y="2347"/>
                    </a:lnTo>
                    <a:lnTo>
                      <a:pt x="7968" y="2318"/>
                    </a:lnTo>
                    <a:lnTo>
                      <a:pt x="7928" y="2289"/>
                    </a:lnTo>
                    <a:lnTo>
                      <a:pt x="7887" y="2262"/>
                    </a:lnTo>
                    <a:lnTo>
                      <a:pt x="7845" y="2237"/>
                    </a:lnTo>
                    <a:lnTo>
                      <a:pt x="7802" y="2213"/>
                    </a:lnTo>
                    <a:lnTo>
                      <a:pt x="7758" y="2191"/>
                    </a:lnTo>
                    <a:lnTo>
                      <a:pt x="7714" y="2171"/>
                    </a:lnTo>
                    <a:lnTo>
                      <a:pt x="7668" y="2152"/>
                    </a:lnTo>
                    <a:lnTo>
                      <a:pt x="7622" y="2135"/>
                    </a:lnTo>
                    <a:lnTo>
                      <a:pt x="7576" y="2120"/>
                    </a:lnTo>
                    <a:lnTo>
                      <a:pt x="7529" y="2106"/>
                    </a:lnTo>
                    <a:lnTo>
                      <a:pt x="7482" y="2095"/>
                    </a:lnTo>
                    <a:lnTo>
                      <a:pt x="7434" y="2085"/>
                    </a:lnTo>
                    <a:lnTo>
                      <a:pt x="7386" y="2077"/>
                    </a:lnTo>
                    <a:lnTo>
                      <a:pt x="7337" y="2070"/>
                    </a:lnTo>
                    <a:lnTo>
                      <a:pt x="7288" y="2066"/>
                    </a:lnTo>
                    <a:lnTo>
                      <a:pt x="7239" y="2063"/>
                    </a:lnTo>
                    <a:lnTo>
                      <a:pt x="7190" y="2062"/>
                    </a:lnTo>
                    <a:lnTo>
                      <a:pt x="7141" y="2063"/>
                    </a:lnTo>
                    <a:lnTo>
                      <a:pt x="7092" y="2066"/>
                    </a:lnTo>
                    <a:lnTo>
                      <a:pt x="7043" y="2070"/>
                    </a:lnTo>
                    <a:lnTo>
                      <a:pt x="6994" y="2077"/>
                    </a:lnTo>
                    <a:lnTo>
                      <a:pt x="6946" y="2085"/>
                    </a:lnTo>
                    <a:lnTo>
                      <a:pt x="6898" y="2095"/>
                    </a:lnTo>
                    <a:lnTo>
                      <a:pt x="6851" y="2106"/>
                    </a:lnTo>
                    <a:lnTo>
                      <a:pt x="6804" y="2120"/>
                    </a:lnTo>
                    <a:lnTo>
                      <a:pt x="6758" y="2135"/>
                    </a:lnTo>
                    <a:lnTo>
                      <a:pt x="6712" y="2152"/>
                    </a:lnTo>
                    <a:lnTo>
                      <a:pt x="6666" y="2171"/>
                    </a:lnTo>
                    <a:lnTo>
                      <a:pt x="6622" y="2191"/>
                    </a:lnTo>
                    <a:lnTo>
                      <a:pt x="6578" y="2213"/>
                    </a:lnTo>
                    <a:lnTo>
                      <a:pt x="6535" y="2237"/>
                    </a:lnTo>
                    <a:lnTo>
                      <a:pt x="6493" y="2262"/>
                    </a:lnTo>
                    <a:lnTo>
                      <a:pt x="6452" y="2289"/>
                    </a:lnTo>
                    <a:lnTo>
                      <a:pt x="6412" y="2318"/>
                    </a:lnTo>
                    <a:lnTo>
                      <a:pt x="6373" y="2347"/>
                    </a:lnTo>
                    <a:lnTo>
                      <a:pt x="6336" y="2379"/>
                    </a:lnTo>
                    <a:lnTo>
                      <a:pt x="6299" y="2411"/>
                    </a:lnTo>
                    <a:lnTo>
                      <a:pt x="6264" y="2445"/>
                    </a:lnTo>
                    <a:lnTo>
                      <a:pt x="6230" y="2480"/>
                    </a:lnTo>
                    <a:lnTo>
                      <a:pt x="6198" y="2517"/>
                    </a:lnTo>
                    <a:lnTo>
                      <a:pt x="6166" y="2555"/>
                    </a:lnTo>
                    <a:lnTo>
                      <a:pt x="6137" y="2594"/>
                    </a:lnTo>
                    <a:lnTo>
                      <a:pt x="6108" y="2634"/>
                    </a:lnTo>
                    <a:lnTo>
                      <a:pt x="6081" y="2675"/>
                    </a:lnTo>
                    <a:lnTo>
                      <a:pt x="6056" y="2717"/>
                    </a:lnTo>
                    <a:lnTo>
                      <a:pt x="6032" y="2760"/>
                    </a:lnTo>
                    <a:lnTo>
                      <a:pt x="6010" y="2804"/>
                    </a:lnTo>
                    <a:lnTo>
                      <a:pt x="5989" y="2848"/>
                    </a:lnTo>
                    <a:lnTo>
                      <a:pt x="5970" y="2893"/>
                    </a:lnTo>
                    <a:lnTo>
                      <a:pt x="5953" y="2939"/>
                    </a:lnTo>
                    <a:lnTo>
                      <a:pt x="5938" y="2985"/>
                    </a:lnTo>
                    <a:lnTo>
                      <a:pt x="5925" y="3032"/>
                    </a:lnTo>
                    <a:lnTo>
                      <a:pt x="5913" y="3080"/>
                    </a:lnTo>
                    <a:lnTo>
                      <a:pt x="5903" y="3128"/>
                    </a:lnTo>
                    <a:lnTo>
                      <a:pt x="5895" y="3176"/>
                    </a:lnTo>
                    <a:lnTo>
                      <a:pt x="5889" y="3222"/>
                    </a:lnTo>
                    <a:lnTo>
                      <a:pt x="6067" y="3222"/>
                    </a:lnTo>
                    <a:lnTo>
                      <a:pt x="6087" y="3223"/>
                    </a:lnTo>
                    <a:lnTo>
                      <a:pt x="6106" y="3227"/>
                    </a:lnTo>
                    <a:lnTo>
                      <a:pt x="6124" y="3233"/>
                    </a:lnTo>
                    <a:lnTo>
                      <a:pt x="6142" y="3242"/>
                    </a:lnTo>
                    <a:lnTo>
                      <a:pt x="6158" y="3253"/>
                    </a:lnTo>
                    <a:lnTo>
                      <a:pt x="6173" y="3266"/>
                    </a:lnTo>
                    <a:lnTo>
                      <a:pt x="6186" y="3281"/>
                    </a:lnTo>
                    <a:lnTo>
                      <a:pt x="6197" y="3297"/>
                    </a:lnTo>
                    <a:lnTo>
                      <a:pt x="6206" y="3315"/>
                    </a:lnTo>
                    <a:lnTo>
                      <a:pt x="6212" y="3333"/>
                    </a:lnTo>
                    <a:lnTo>
                      <a:pt x="6216" y="3352"/>
                    </a:lnTo>
                    <a:lnTo>
                      <a:pt x="6217" y="3372"/>
                    </a:lnTo>
                    <a:lnTo>
                      <a:pt x="6217" y="4248"/>
                    </a:lnTo>
                    <a:lnTo>
                      <a:pt x="6230" y="4263"/>
                    </a:lnTo>
                    <a:lnTo>
                      <a:pt x="6264" y="4298"/>
                    </a:lnTo>
                    <a:lnTo>
                      <a:pt x="6299" y="4332"/>
                    </a:lnTo>
                    <a:lnTo>
                      <a:pt x="6335" y="4364"/>
                    </a:lnTo>
                    <a:lnTo>
                      <a:pt x="6373" y="4396"/>
                    </a:lnTo>
                    <a:lnTo>
                      <a:pt x="6412" y="4425"/>
                    </a:lnTo>
                    <a:lnTo>
                      <a:pt x="6452" y="4454"/>
                    </a:lnTo>
                    <a:lnTo>
                      <a:pt x="6493" y="4481"/>
                    </a:lnTo>
                    <a:lnTo>
                      <a:pt x="6535" y="4506"/>
                    </a:lnTo>
                    <a:lnTo>
                      <a:pt x="6578" y="4530"/>
                    </a:lnTo>
                    <a:lnTo>
                      <a:pt x="6622" y="4552"/>
                    </a:lnTo>
                    <a:lnTo>
                      <a:pt x="6667" y="4572"/>
                    </a:lnTo>
                    <a:lnTo>
                      <a:pt x="6712" y="4591"/>
                    </a:lnTo>
                    <a:lnTo>
                      <a:pt x="6758" y="4608"/>
                    </a:lnTo>
                    <a:lnTo>
                      <a:pt x="6804" y="4624"/>
                    </a:lnTo>
                    <a:lnTo>
                      <a:pt x="6851" y="4637"/>
                    </a:lnTo>
                    <a:lnTo>
                      <a:pt x="6899" y="4649"/>
                    </a:lnTo>
                    <a:lnTo>
                      <a:pt x="6946" y="4659"/>
                    </a:lnTo>
                    <a:lnTo>
                      <a:pt x="6995" y="4667"/>
                    </a:lnTo>
                    <a:lnTo>
                      <a:pt x="7043" y="4674"/>
                    </a:lnTo>
                    <a:lnTo>
                      <a:pt x="7092" y="4678"/>
                    </a:lnTo>
                    <a:lnTo>
                      <a:pt x="7141" y="4681"/>
                    </a:lnTo>
                    <a:lnTo>
                      <a:pt x="7190" y="4682"/>
                    </a:lnTo>
                    <a:lnTo>
                      <a:pt x="7239" y="4681"/>
                    </a:lnTo>
                    <a:lnTo>
                      <a:pt x="7288" y="4678"/>
                    </a:lnTo>
                    <a:lnTo>
                      <a:pt x="7337" y="4674"/>
                    </a:lnTo>
                    <a:lnTo>
                      <a:pt x="7385" y="4667"/>
                    </a:lnTo>
                    <a:lnTo>
                      <a:pt x="7434" y="4659"/>
                    </a:lnTo>
                    <a:lnTo>
                      <a:pt x="7481" y="4649"/>
                    </a:lnTo>
                    <a:lnTo>
                      <a:pt x="7529" y="4637"/>
                    </a:lnTo>
                    <a:lnTo>
                      <a:pt x="7576" y="4624"/>
                    </a:lnTo>
                    <a:lnTo>
                      <a:pt x="7622" y="4608"/>
                    </a:lnTo>
                    <a:lnTo>
                      <a:pt x="7668" y="4591"/>
                    </a:lnTo>
                    <a:lnTo>
                      <a:pt x="7713" y="4572"/>
                    </a:lnTo>
                    <a:lnTo>
                      <a:pt x="7758" y="4552"/>
                    </a:lnTo>
                    <a:lnTo>
                      <a:pt x="7802" y="4530"/>
                    </a:lnTo>
                    <a:lnTo>
                      <a:pt x="7845" y="4506"/>
                    </a:lnTo>
                    <a:lnTo>
                      <a:pt x="7887" y="4481"/>
                    </a:lnTo>
                    <a:lnTo>
                      <a:pt x="7928" y="4454"/>
                    </a:lnTo>
                    <a:lnTo>
                      <a:pt x="7968" y="4425"/>
                    </a:lnTo>
                    <a:lnTo>
                      <a:pt x="8007" y="4396"/>
                    </a:lnTo>
                    <a:lnTo>
                      <a:pt x="8045" y="4364"/>
                    </a:lnTo>
                    <a:lnTo>
                      <a:pt x="8081" y="4332"/>
                    </a:lnTo>
                    <a:lnTo>
                      <a:pt x="8116" y="4298"/>
                    </a:lnTo>
                    <a:lnTo>
                      <a:pt x="8150" y="4263"/>
                    </a:lnTo>
                    <a:lnTo>
                      <a:pt x="8183" y="4226"/>
                    </a:lnTo>
                    <a:lnTo>
                      <a:pt x="8214" y="4189"/>
                    </a:lnTo>
                    <a:lnTo>
                      <a:pt x="8244" y="4150"/>
                    </a:lnTo>
                    <a:lnTo>
                      <a:pt x="8272" y="4110"/>
                    </a:lnTo>
                    <a:lnTo>
                      <a:pt x="8299" y="4069"/>
                    </a:lnTo>
                    <a:lnTo>
                      <a:pt x="8324" y="4027"/>
                    </a:lnTo>
                    <a:lnTo>
                      <a:pt x="8348" y="3984"/>
                    </a:lnTo>
                    <a:lnTo>
                      <a:pt x="8370" y="3940"/>
                    </a:lnTo>
                    <a:lnTo>
                      <a:pt x="8391" y="3895"/>
                    </a:lnTo>
                    <a:lnTo>
                      <a:pt x="8410" y="3850"/>
                    </a:lnTo>
                    <a:lnTo>
                      <a:pt x="8427" y="3804"/>
                    </a:lnTo>
                    <a:lnTo>
                      <a:pt x="8442" y="3758"/>
                    </a:lnTo>
                    <a:lnTo>
                      <a:pt x="8455" y="3711"/>
                    </a:lnTo>
                    <a:lnTo>
                      <a:pt x="8467" y="3664"/>
                    </a:lnTo>
                    <a:lnTo>
                      <a:pt x="8477" y="3616"/>
                    </a:lnTo>
                    <a:lnTo>
                      <a:pt x="8485" y="3568"/>
                    </a:lnTo>
                    <a:lnTo>
                      <a:pt x="8492" y="3519"/>
                    </a:lnTo>
                    <a:close/>
                    <a:moveTo>
                      <a:pt x="5598" y="3609"/>
                    </a:moveTo>
                    <a:lnTo>
                      <a:pt x="5590" y="3555"/>
                    </a:lnTo>
                    <a:lnTo>
                      <a:pt x="5590" y="3550"/>
                    </a:lnTo>
                    <a:lnTo>
                      <a:pt x="5587" y="3522"/>
                    </a:lnTo>
                    <a:lnTo>
                      <a:pt x="5094" y="3522"/>
                    </a:lnTo>
                    <a:lnTo>
                      <a:pt x="5094" y="7838"/>
                    </a:lnTo>
                    <a:lnTo>
                      <a:pt x="5618" y="7838"/>
                    </a:lnTo>
                    <a:lnTo>
                      <a:pt x="5651" y="7840"/>
                    </a:lnTo>
                    <a:lnTo>
                      <a:pt x="5683" y="7847"/>
                    </a:lnTo>
                    <a:lnTo>
                      <a:pt x="5714" y="7857"/>
                    </a:lnTo>
                    <a:lnTo>
                      <a:pt x="5743" y="7871"/>
                    </a:lnTo>
                    <a:lnTo>
                      <a:pt x="5770" y="7890"/>
                    </a:lnTo>
                    <a:lnTo>
                      <a:pt x="5795" y="7911"/>
                    </a:lnTo>
                    <a:lnTo>
                      <a:pt x="5816" y="7936"/>
                    </a:lnTo>
                    <a:lnTo>
                      <a:pt x="5818" y="7938"/>
                    </a:lnTo>
                    <a:lnTo>
                      <a:pt x="5917" y="7938"/>
                    </a:lnTo>
                    <a:lnTo>
                      <a:pt x="5917" y="4356"/>
                    </a:lnTo>
                    <a:lnTo>
                      <a:pt x="5897" y="4330"/>
                    </a:lnTo>
                    <a:lnTo>
                      <a:pt x="5894" y="4326"/>
                    </a:lnTo>
                    <a:lnTo>
                      <a:pt x="5862" y="4281"/>
                    </a:lnTo>
                    <a:lnTo>
                      <a:pt x="5859" y="4277"/>
                    </a:lnTo>
                    <a:lnTo>
                      <a:pt x="5829" y="4231"/>
                    </a:lnTo>
                    <a:lnTo>
                      <a:pt x="5826" y="4226"/>
                    </a:lnTo>
                    <a:lnTo>
                      <a:pt x="5798" y="4180"/>
                    </a:lnTo>
                    <a:lnTo>
                      <a:pt x="5795" y="4175"/>
                    </a:lnTo>
                    <a:lnTo>
                      <a:pt x="5768" y="4127"/>
                    </a:lnTo>
                    <a:lnTo>
                      <a:pt x="5766" y="4122"/>
                    </a:lnTo>
                    <a:lnTo>
                      <a:pt x="5741" y="4073"/>
                    </a:lnTo>
                    <a:lnTo>
                      <a:pt x="5738" y="4068"/>
                    </a:lnTo>
                    <a:lnTo>
                      <a:pt x="5715" y="4018"/>
                    </a:lnTo>
                    <a:lnTo>
                      <a:pt x="5713" y="4013"/>
                    </a:lnTo>
                    <a:lnTo>
                      <a:pt x="5692" y="3962"/>
                    </a:lnTo>
                    <a:lnTo>
                      <a:pt x="5690" y="3957"/>
                    </a:lnTo>
                    <a:lnTo>
                      <a:pt x="5671" y="3906"/>
                    </a:lnTo>
                    <a:lnTo>
                      <a:pt x="5669" y="3901"/>
                    </a:lnTo>
                    <a:lnTo>
                      <a:pt x="5652" y="3849"/>
                    </a:lnTo>
                    <a:lnTo>
                      <a:pt x="5651" y="3844"/>
                    </a:lnTo>
                    <a:lnTo>
                      <a:pt x="5635" y="3791"/>
                    </a:lnTo>
                    <a:lnTo>
                      <a:pt x="5634" y="3786"/>
                    </a:lnTo>
                    <a:lnTo>
                      <a:pt x="5621" y="3733"/>
                    </a:lnTo>
                    <a:lnTo>
                      <a:pt x="5620" y="3728"/>
                    </a:lnTo>
                    <a:lnTo>
                      <a:pt x="5609" y="3674"/>
                    </a:lnTo>
                    <a:lnTo>
                      <a:pt x="5608" y="3669"/>
                    </a:lnTo>
                    <a:lnTo>
                      <a:pt x="5598" y="3615"/>
                    </a:lnTo>
                    <a:lnTo>
                      <a:pt x="5598" y="3609"/>
                    </a:lnTo>
                    <a:close/>
                    <a:moveTo>
                      <a:pt x="5895" y="3568"/>
                    </a:moveTo>
                    <a:lnTo>
                      <a:pt x="5903" y="3616"/>
                    </a:lnTo>
                    <a:lnTo>
                      <a:pt x="5913" y="3664"/>
                    </a:lnTo>
                    <a:lnTo>
                      <a:pt x="5917" y="3680"/>
                    </a:lnTo>
                    <a:lnTo>
                      <a:pt x="5917" y="3522"/>
                    </a:lnTo>
                    <a:lnTo>
                      <a:pt x="5889" y="3522"/>
                    </a:lnTo>
                    <a:lnTo>
                      <a:pt x="5895" y="3568"/>
                    </a:lnTo>
                    <a:close/>
                    <a:moveTo>
                      <a:pt x="3522" y="7838"/>
                    </a:moveTo>
                    <a:lnTo>
                      <a:pt x="4345" y="7838"/>
                    </a:lnTo>
                    <a:lnTo>
                      <a:pt x="4345" y="4645"/>
                    </a:lnTo>
                    <a:lnTo>
                      <a:pt x="3522" y="4645"/>
                    </a:lnTo>
                    <a:lnTo>
                      <a:pt x="3522" y="7838"/>
                    </a:lnTo>
                    <a:close/>
                    <a:moveTo>
                      <a:pt x="1949" y="5768"/>
                    </a:moveTo>
                    <a:lnTo>
                      <a:pt x="1949" y="7838"/>
                    </a:lnTo>
                    <a:lnTo>
                      <a:pt x="2772" y="7838"/>
                    </a:lnTo>
                    <a:lnTo>
                      <a:pt x="2772" y="5768"/>
                    </a:lnTo>
                    <a:lnTo>
                      <a:pt x="1949" y="576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BBF1FC-604B-4080-960C-8FB65C3666BA}"/>
              </a:ext>
            </a:extLst>
          </p:cNvPr>
          <p:cNvGrpSpPr/>
          <p:nvPr/>
        </p:nvGrpSpPr>
        <p:grpSpPr>
          <a:xfrm>
            <a:off x="4459666" y="2684408"/>
            <a:ext cx="3272668" cy="767781"/>
            <a:chOff x="8696951" y="2745390"/>
            <a:chExt cx="2915929" cy="9298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EF4486F-BBFB-4531-9A54-4A1613608958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Store-level margin after royalty-equivalent allocations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3D30A16-9F08-436E-880A-4935EDBE7F16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22% EBITDA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963D6F1-08C6-4556-B39A-A3B2CDA58967}"/>
              </a:ext>
            </a:extLst>
          </p:cNvPr>
          <p:cNvGrpSpPr/>
          <p:nvPr/>
        </p:nvGrpSpPr>
        <p:grpSpPr>
          <a:xfrm>
            <a:off x="4459665" y="1594053"/>
            <a:ext cx="945340" cy="889280"/>
            <a:chOff x="480780" y="1594053"/>
            <a:chExt cx="945340" cy="889280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7FAD91CC-9E36-4C57-B198-BBB9912A0134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1696BD36-3EB4-4C61-8A7D-AE0F17E5B56B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C7BF45BF-85F5-474A-91DF-AB79EC931371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2717C7E9-EED0-44C8-96C1-9380944C56E6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93DBBAFB-7E1F-4FCA-992B-EC8260B54CB3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8F358BE-3191-4D54-BB8C-89AA286BCB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81301F13-1C25-41C1-87BB-5EB85313D2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5" name="Group 87"/>
            <p:cNvGrpSpPr/>
            <p:nvPr/>
          </p:nvGrpSpPr>
          <p:grpSpPr>
            <a:xfrm>
              <a:off x="673149" y="1758392"/>
              <a:ext cx="560602" cy="560602"/>
              <a:chOff x="697932" y="3559477"/>
              <a:chExt cx="633600" cy="633600"/>
            </a:xfrm>
          </p:grpSpPr>
          <p:sp>
            <p:nvSpPr>
              <p:cNvPr id="156" name="Accent"/>
              <p:cNvSpPr/>
              <p:nvPr/>
            </p:nvSpPr>
            <p:spPr>
              <a:xfrm>
                <a:off x="697932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128" y="1602"/>
                    </a:moveTo>
                    <a:lnTo>
                      <a:pt x="4995" y="1600"/>
                    </a:lnTo>
                    <a:lnTo>
                      <a:pt x="4963" y="1597"/>
                    </a:lnTo>
                    <a:lnTo>
                      <a:pt x="4931" y="1590"/>
                    </a:lnTo>
                    <a:lnTo>
                      <a:pt x="4900" y="1579"/>
                    </a:lnTo>
                    <a:lnTo>
                      <a:pt x="4871" y="1564"/>
                    </a:lnTo>
                    <a:lnTo>
                      <a:pt x="4844" y="1545"/>
                    </a:lnTo>
                    <a:lnTo>
                      <a:pt x="4820" y="1523"/>
                    </a:lnTo>
                    <a:lnTo>
                      <a:pt x="4799" y="1498"/>
                    </a:lnTo>
                    <a:lnTo>
                      <a:pt x="4781" y="1471"/>
                    </a:lnTo>
                    <a:lnTo>
                      <a:pt x="4767" y="1441"/>
                    </a:lnTo>
                    <a:lnTo>
                      <a:pt x="4757" y="1410"/>
                    </a:lnTo>
                    <a:lnTo>
                      <a:pt x="4752" y="1378"/>
                    </a:lnTo>
                    <a:lnTo>
                      <a:pt x="4750" y="1345"/>
                    </a:lnTo>
                    <a:lnTo>
                      <a:pt x="4753" y="1313"/>
                    </a:lnTo>
                    <a:lnTo>
                      <a:pt x="4760" y="1281"/>
                    </a:lnTo>
                    <a:lnTo>
                      <a:pt x="4771" y="1250"/>
                    </a:lnTo>
                    <a:lnTo>
                      <a:pt x="4786" y="1221"/>
                    </a:lnTo>
                    <a:lnTo>
                      <a:pt x="4805" y="1194"/>
                    </a:lnTo>
                    <a:lnTo>
                      <a:pt x="4827" y="1170"/>
                    </a:lnTo>
                    <a:lnTo>
                      <a:pt x="4852" y="1149"/>
                    </a:lnTo>
                    <a:lnTo>
                      <a:pt x="4879" y="1131"/>
                    </a:lnTo>
                    <a:lnTo>
                      <a:pt x="4909" y="1117"/>
                    </a:lnTo>
                    <a:lnTo>
                      <a:pt x="4940" y="1107"/>
                    </a:lnTo>
                    <a:lnTo>
                      <a:pt x="4972" y="1102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898" y="5028"/>
                    </a:lnTo>
                    <a:lnTo>
                      <a:pt x="8893" y="5060"/>
                    </a:lnTo>
                    <a:lnTo>
                      <a:pt x="8883" y="5091"/>
                    </a:lnTo>
                    <a:lnTo>
                      <a:pt x="8869" y="5121"/>
                    </a:lnTo>
                    <a:lnTo>
                      <a:pt x="8851" y="5148"/>
                    </a:lnTo>
                    <a:lnTo>
                      <a:pt x="8830" y="5173"/>
                    </a:lnTo>
                    <a:lnTo>
                      <a:pt x="8806" y="5195"/>
                    </a:lnTo>
                    <a:lnTo>
                      <a:pt x="8779" y="5214"/>
                    </a:lnTo>
                    <a:lnTo>
                      <a:pt x="8750" y="5229"/>
                    </a:lnTo>
                    <a:lnTo>
                      <a:pt x="8719" y="5240"/>
                    </a:lnTo>
                    <a:lnTo>
                      <a:pt x="8687" y="5247"/>
                    </a:lnTo>
                    <a:lnTo>
                      <a:pt x="8655" y="5250"/>
                    </a:lnTo>
                    <a:lnTo>
                      <a:pt x="8622" y="5248"/>
                    </a:lnTo>
                    <a:lnTo>
                      <a:pt x="8590" y="5243"/>
                    </a:lnTo>
                    <a:lnTo>
                      <a:pt x="8559" y="5233"/>
                    </a:lnTo>
                    <a:lnTo>
                      <a:pt x="8529" y="5219"/>
                    </a:lnTo>
                    <a:lnTo>
                      <a:pt x="8502" y="5201"/>
                    </a:lnTo>
                    <a:lnTo>
                      <a:pt x="8477" y="5180"/>
                    </a:lnTo>
                    <a:lnTo>
                      <a:pt x="8455" y="5156"/>
                    </a:lnTo>
                    <a:lnTo>
                      <a:pt x="8436" y="5129"/>
                    </a:lnTo>
                    <a:lnTo>
                      <a:pt x="8421" y="5100"/>
                    </a:lnTo>
                    <a:lnTo>
                      <a:pt x="8410" y="5069"/>
                    </a:lnTo>
                    <a:lnTo>
                      <a:pt x="8403" y="5037"/>
                    </a:lnTo>
                    <a:lnTo>
                      <a:pt x="8400" y="5005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57" name="Outline"/>
              <p:cNvSpPr/>
              <p:nvPr/>
            </p:nvSpPr>
            <p:spPr>
              <a:xfrm>
                <a:off x="697932" y="355947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97" y="4849"/>
                    </a:move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close/>
                    <a:moveTo>
                      <a:pt x="8390" y="5255"/>
                    </a:moveTo>
                    <a:lnTo>
                      <a:pt x="8398" y="5128"/>
                    </a:ln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6974" y="6010"/>
                    </a:moveTo>
                    <a:lnTo>
                      <a:pt x="6975" y="6016"/>
                    </a:lnTo>
                    <a:lnTo>
                      <a:pt x="6975" y="6040"/>
                    </a:lnTo>
                    <a:lnTo>
                      <a:pt x="6975" y="6046"/>
                    </a:lnTo>
                    <a:lnTo>
                      <a:pt x="6975" y="6070"/>
                    </a:lnTo>
                    <a:lnTo>
                      <a:pt x="6974" y="6076"/>
                    </a:lnTo>
                    <a:lnTo>
                      <a:pt x="6973" y="6100"/>
                    </a:lnTo>
                    <a:lnTo>
                      <a:pt x="6973" y="6106"/>
                    </a:lnTo>
                    <a:lnTo>
                      <a:pt x="6970" y="6130"/>
                    </a:lnTo>
                    <a:lnTo>
                      <a:pt x="6970" y="6136"/>
                    </a:lnTo>
                    <a:lnTo>
                      <a:pt x="6966" y="6160"/>
                    </a:lnTo>
                    <a:lnTo>
                      <a:pt x="6966" y="6165"/>
                    </a:lnTo>
                    <a:lnTo>
                      <a:pt x="6962" y="6189"/>
                    </a:lnTo>
                    <a:lnTo>
                      <a:pt x="6961" y="6195"/>
                    </a:lnTo>
                    <a:lnTo>
                      <a:pt x="6956" y="6219"/>
                    </a:lnTo>
                    <a:lnTo>
                      <a:pt x="6954" y="6224"/>
                    </a:lnTo>
                    <a:lnTo>
                      <a:pt x="6949" y="6248"/>
                    </a:lnTo>
                    <a:lnTo>
                      <a:pt x="6947" y="6253"/>
                    </a:lnTo>
                    <a:lnTo>
                      <a:pt x="6940" y="6276"/>
                    </a:lnTo>
                    <a:lnTo>
                      <a:pt x="6939" y="6282"/>
                    </a:lnTo>
                    <a:lnTo>
                      <a:pt x="6931" y="6305"/>
                    </a:lnTo>
                    <a:lnTo>
                      <a:pt x="6929" y="6310"/>
                    </a:lnTo>
                    <a:lnTo>
                      <a:pt x="6921" y="6333"/>
                    </a:lnTo>
                    <a:lnTo>
                      <a:pt x="6919" y="6338"/>
                    </a:lnTo>
                    <a:lnTo>
                      <a:pt x="6910" y="6361"/>
                    </a:lnTo>
                    <a:lnTo>
                      <a:pt x="6907" y="6366"/>
                    </a:lnTo>
                    <a:lnTo>
                      <a:pt x="6897" y="6388"/>
                    </a:lnTo>
                    <a:lnTo>
                      <a:pt x="6895" y="6393"/>
                    </a:lnTo>
                    <a:lnTo>
                      <a:pt x="6884" y="6415"/>
                    </a:lnTo>
                    <a:lnTo>
                      <a:pt x="6881" y="6420"/>
                    </a:lnTo>
                    <a:lnTo>
                      <a:pt x="6869" y="6441"/>
                    </a:lnTo>
                    <a:lnTo>
                      <a:pt x="6866" y="6447"/>
                    </a:lnTo>
                    <a:lnTo>
                      <a:pt x="6853" y="6468"/>
                    </a:lnTo>
                    <a:lnTo>
                      <a:pt x="6850" y="6473"/>
                    </a:lnTo>
                    <a:lnTo>
                      <a:pt x="6837" y="6493"/>
                    </a:lnTo>
                    <a:lnTo>
                      <a:pt x="6834" y="6498"/>
                    </a:lnTo>
                    <a:lnTo>
                      <a:pt x="6819" y="6518"/>
                    </a:lnTo>
                    <a:lnTo>
                      <a:pt x="6816" y="6522"/>
                    </a:lnTo>
                    <a:lnTo>
                      <a:pt x="6801" y="6541"/>
                    </a:lnTo>
                    <a:lnTo>
                      <a:pt x="6798" y="6546"/>
                    </a:lnTo>
                    <a:lnTo>
                      <a:pt x="6782" y="6564"/>
                    </a:lnTo>
                    <a:lnTo>
                      <a:pt x="6779" y="6568"/>
                    </a:lnTo>
                    <a:lnTo>
                      <a:pt x="6762" y="6586"/>
                    </a:lnTo>
                    <a:lnTo>
                      <a:pt x="6759" y="6591"/>
                    </a:lnTo>
                    <a:lnTo>
                      <a:pt x="6742" y="6608"/>
                    </a:lnTo>
                    <a:lnTo>
                      <a:pt x="6738" y="6612"/>
                    </a:lnTo>
                    <a:lnTo>
                      <a:pt x="6720" y="6629"/>
                    </a:lnTo>
                    <a:lnTo>
                      <a:pt x="6716" y="6633"/>
                    </a:lnTo>
                    <a:lnTo>
                      <a:pt x="6698" y="6649"/>
                    </a:lnTo>
                    <a:lnTo>
                      <a:pt x="6694" y="6652"/>
                    </a:lnTo>
                    <a:lnTo>
                      <a:pt x="6675" y="6668"/>
                    </a:lnTo>
                    <a:lnTo>
                      <a:pt x="6671" y="6671"/>
                    </a:lnTo>
                    <a:lnTo>
                      <a:pt x="6651" y="6686"/>
                    </a:lnTo>
                    <a:lnTo>
                      <a:pt x="6647" y="6689"/>
                    </a:lnTo>
                    <a:lnTo>
                      <a:pt x="6627" y="6703"/>
                    </a:lnTo>
                    <a:lnTo>
                      <a:pt x="6622" y="6707"/>
                    </a:lnTo>
                    <a:lnTo>
                      <a:pt x="6602" y="6720"/>
                    </a:lnTo>
                    <a:lnTo>
                      <a:pt x="6597" y="6723"/>
                    </a:lnTo>
                    <a:lnTo>
                      <a:pt x="6576" y="6736"/>
                    </a:lnTo>
                    <a:lnTo>
                      <a:pt x="6572" y="6738"/>
                    </a:lnTo>
                    <a:lnTo>
                      <a:pt x="6551" y="6750"/>
                    </a:lnTo>
                    <a:lnTo>
                      <a:pt x="6546" y="6753"/>
                    </a:lnTo>
                    <a:lnTo>
                      <a:pt x="6524" y="6764"/>
                    </a:lnTo>
                    <a:lnTo>
                      <a:pt x="6519" y="6766"/>
                    </a:lnTo>
                    <a:lnTo>
                      <a:pt x="6497" y="6776"/>
                    </a:lnTo>
                    <a:lnTo>
                      <a:pt x="6492" y="6779"/>
                    </a:lnTo>
                    <a:lnTo>
                      <a:pt x="6469" y="6788"/>
                    </a:lnTo>
                    <a:lnTo>
                      <a:pt x="6464" y="6790"/>
                    </a:lnTo>
                    <a:lnTo>
                      <a:pt x="6441" y="6799"/>
                    </a:lnTo>
                    <a:lnTo>
                      <a:pt x="6436" y="6801"/>
                    </a:lnTo>
                    <a:lnTo>
                      <a:pt x="6413" y="6808"/>
                    </a:lnTo>
                    <a:lnTo>
                      <a:pt x="6407" y="6810"/>
                    </a:lnTo>
                    <a:lnTo>
                      <a:pt x="6384" y="6817"/>
                    </a:lnTo>
                    <a:lnTo>
                      <a:pt x="6378" y="6818"/>
                    </a:lnTo>
                    <a:lnTo>
                      <a:pt x="6355" y="6824"/>
                    </a:lnTo>
                    <a:lnTo>
                      <a:pt x="6349" y="6825"/>
                    </a:lnTo>
                    <a:lnTo>
                      <a:pt x="6325" y="6830"/>
                    </a:lnTo>
                    <a:lnTo>
                      <a:pt x="6320" y="6831"/>
                    </a:lnTo>
                    <a:lnTo>
                      <a:pt x="6296" y="6836"/>
                    </a:lnTo>
                    <a:lnTo>
                      <a:pt x="6290" y="6836"/>
                    </a:lnTo>
                    <a:lnTo>
                      <a:pt x="6266" y="6840"/>
                    </a:lnTo>
                    <a:lnTo>
                      <a:pt x="6260" y="6840"/>
                    </a:lnTo>
                    <a:lnTo>
                      <a:pt x="6236" y="6843"/>
                    </a:lnTo>
                    <a:lnTo>
                      <a:pt x="6230" y="6843"/>
                    </a:lnTo>
                    <a:lnTo>
                      <a:pt x="6206" y="6844"/>
                    </a:lnTo>
                    <a:lnTo>
                      <a:pt x="6200" y="6845"/>
                    </a:lnTo>
                    <a:lnTo>
                      <a:pt x="6176" y="6845"/>
                    </a:lnTo>
                    <a:lnTo>
                      <a:pt x="6170" y="6845"/>
                    </a:lnTo>
                    <a:lnTo>
                      <a:pt x="6146" y="6845"/>
                    </a:lnTo>
                    <a:lnTo>
                      <a:pt x="6140" y="6844"/>
                    </a:lnTo>
                    <a:lnTo>
                      <a:pt x="6116" y="6843"/>
                    </a:lnTo>
                    <a:lnTo>
                      <a:pt x="6110" y="6843"/>
                    </a:lnTo>
                    <a:lnTo>
                      <a:pt x="6086" y="6840"/>
                    </a:lnTo>
                    <a:lnTo>
                      <a:pt x="6080" y="6840"/>
                    </a:lnTo>
                    <a:lnTo>
                      <a:pt x="6056" y="6836"/>
                    </a:lnTo>
                    <a:lnTo>
                      <a:pt x="6051" y="6836"/>
                    </a:lnTo>
                    <a:lnTo>
                      <a:pt x="6027" y="6831"/>
                    </a:lnTo>
                    <a:lnTo>
                      <a:pt x="6021" y="6830"/>
                    </a:lnTo>
                    <a:lnTo>
                      <a:pt x="5997" y="6825"/>
                    </a:lnTo>
                    <a:lnTo>
                      <a:pt x="5992" y="6824"/>
                    </a:lnTo>
                    <a:lnTo>
                      <a:pt x="5968" y="6818"/>
                    </a:lnTo>
                    <a:lnTo>
                      <a:pt x="5963" y="6817"/>
                    </a:lnTo>
                    <a:lnTo>
                      <a:pt x="5939" y="6810"/>
                    </a:lnTo>
                    <a:lnTo>
                      <a:pt x="5934" y="6808"/>
                    </a:lnTo>
                    <a:lnTo>
                      <a:pt x="5911" y="6801"/>
                    </a:lnTo>
                    <a:lnTo>
                      <a:pt x="5905" y="6799"/>
                    </a:lnTo>
                    <a:lnTo>
                      <a:pt x="5883" y="6790"/>
                    </a:lnTo>
                    <a:lnTo>
                      <a:pt x="5877" y="6788"/>
                    </a:lnTo>
                    <a:lnTo>
                      <a:pt x="5855" y="6779"/>
                    </a:lnTo>
                    <a:lnTo>
                      <a:pt x="5849" y="6777"/>
                    </a:lnTo>
                    <a:lnTo>
                      <a:pt x="5827" y="6766"/>
                    </a:lnTo>
                    <a:lnTo>
                      <a:pt x="5822" y="6764"/>
                    </a:lnTo>
                    <a:lnTo>
                      <a:pt x="5800" y="6753"/>
                    </a:lnTo>
                    <a:lnTo>
                      <a:pt x="5795" y="6750"/>
                    </a:lnTo>
                    <a:lnTo>
                      <a:pt x="5774" y="6738"/>
                    </a:lnTo>
                    <a:lnTo>
                      <a:pt x="5770" y="6736"/>
                    </a:lnTo>
                    <a:lnTo>
                      <a:pt x="5749" y="6723"/>
                    </a:lnTo>
                    <a:lnTo>
                      <a:pt x="5744" y="6720"/>
                    </a:lnTo>
                    <a:lnTo>
                      <a:pt x="5724" y="6707"/>
                    </a:lnTo>
                    <a:lnTo>
                      <a:pt x="5719" y="6703"/>
                    </a:lnTo>
                    <a:lnTo>
                      <a:pt x="5699" y="6689"/>
                    </a:lnTo>
                    <a:lnTo>
                      <a:pt x="5695" y="6686"/>
                    </a:lnTo>
                    <a:lnTo>
                      <a:pt x="5675" y="6671"/>
                    </a:lnTo>
                    <a:lnTo>
                      <a:pt x="5671" y="6668"/>
                    </a:lnTo>
                    <a:lnTo>
                      <a:pt x="5652" y="6652"/>
                    </a:lnTo>
                    <a:lnTo>
                      <a:pt x="5648" y="6649"/>
                    </a:lnTo>
                    <a:lnTo>
                      <a:pt x="5630" y="6632"/>
                    </a:lnTo>
                    <a:lnTo>
                      <a:pt x="5626" y="6629"/>
                    </a:lnTo>
                    <a:lnTo>
                      <a:pt x="5608" y="6612"/>
                    </a:lnTo>
                    <a:lnTo>
                      <a:pt x="5604" y="6608"/>
                    </a:lnTo>
                    <a:lnTo>
                      <a:pt x="5587" y="6590"/>
                    </a:lnTo>
                    <a:lnTo>
                      <a:pt x="5584" y="6586"/>
                    </a:lnTo>
                    <a:lnTo>
                      <a:pt x="5567" y="6568"/>
                    </a:lnTo>
                    <a:lnTo>
                      <a:pt x="5564" y="6564"/>
                    </a:lnTo>
                    <a:lnTo>
                      <a:pt x="5548" y="6545"/>
                    </a:lnTo>
                    <a:lnTo>
                      <a:pt x="5545" y="6541"/>
                    </a:lnTo>
                    <a:lnTo>
                      <a:pt x="5530" y="6521"/>
                    </a:lnTo>
                    <a:lnTo>
                      <a:pt x="5527" y="6517"/>
                    </a:lnTo>
                    <a:lnTo>
                      <a:pt x="5513" y="6497"/>
                    </a:lnTo>
                    <a:lnTo>
                      <a:pt x="5509" y="6492"/>
                    </a:lnTo>
                    <a:lnTo>
                      <a:pt x="5496" y="6472"/>
                    </a:lnTo>
                    <a:lnTo>
                      <a:pt x="5493" y="6467"/>
                    </a:lnTo>
                    <a:lnTo>
                      <a:pt x="5480" y="6446"/>
                    </a:lnTo>
                    <a:lnTo>
                      <a:pt x="5478" y="6441"/>
                    </a:lnTo>
                    <a:lnTo>
                      <a:pt x="5466" y="6420"/>
                    </a:lnTo>
                    <a:lnTo>
                      <a:pt x="5463" y="6415"/>
                    </a:lnTo>
                    <a:lnTo>
                      <a:pt x="5452" y="6393"/>
                    </a:lnTo>
                    <a:lnTo>
                      <a:pt x="5450" y="6388"/>
                    </a:lnTo>
                    <a:lnTo>
                      <a:pt x="5440" y="6366"/>
                    </a:lnTo>
                    <a:lnTo>
                      <a:pt x="5437" y="6361"/>
                    </a:lnTo>
                    <a:lnTo>
                      <a:pt x="5428" y="6339"/>
                    </a:lnTo>
                    <a:lnTo>
                      <a:pt x="5426" y="6333"/>
                    </a:lnTo>
                    <a:lnTo>
                      <a:pt x="5418" y="6311"/>
                    </a:lnTo>
                    <a:lnTo>
                      <a:pt x="5416" y="6305"/>
                    </a:lnTo>
                    <a:lnTo>
                      <a:pt x="5408" y="6282"/>
                    </a:lnTo>
                    <a:lnTo>
                      <a:pt x="5406" y="6277"/>
                    </a:lnTo>
                    <a:lnTo>
                      <a:pt x="5400" y="6254"/>
                    </a:lnTo>
                    <a:lnTo>
                      <a:pt x="5398" y="6248"/>
                    </a:lnTo>
                    <a:lnTo>
                      <a:pt x="5392" y="6225"/>
                    </a:lnTo>
                    <a:lnTo>
                      <a:pt x="5391" y="6219"/>
                    </a:lnTo>
                    <a:lnTo>
                      <a:pt x="5386" y="6195"/>
                    </a:lnTo>
                    <a:lnTo>
                      <a:pt x="5385" y="6190"/>
                    </a:lnTo>
                    <a:lnTo>
                      <a:pt x="5381" y="6166"/>
                    </a:lnTo>
                    <a:lnTo>
                      <a:pt x="5380" y="6160"/>
                    </a:lnTo>
                    <a:lnTo>
                      <a:pt x="5377" y="6136"/>
                    </a:lnTo>
                    <a:lnTo>
                      <a:pt x="5376" y="6130"/>
                    </a:lnTo>
                    <a:lnTo>
                      <a:pt x="5374" y="6106"/>
                    </a:lnTo>
                    <a:lnTo>
                      <a:pt x="5373" y="6100"/>
                    </a:lnTo>
                    <a:lnTo>
                      <a:pt x="5372" y="6076"/>
                    </a:lnTo>
                    <a:lnTo>
                      <a:pt x="5372" y="6070"/>
                    </a:lnTo>
                    <a:lnTo>
                      <a:pt x="5371" y="6046"/>
                    </a:lnTo>
                    <a:lnTo>
                      <a:pt x="5371" y="6040"/>
                    </a:lnTo>
                    <a:lnTo>
                      <a:pt x="5372" y="6016"/>
                    </a:lnTo>
                    <a:lnTo>
                      <a:pt x="5372" y="6010"/>
                    </a:lnTo>
                    <a:lnTo>
                      <a:pt x="5373" y="5985"/>
                    </a:lnTo>
                    <a:lnTo>
                      <a:pt x="5374" y="5980"/>
                    </a:lnTo>
                    <a:lnTo>
                      <a:pt x="5376" y="5955"/>
                    </a:lnTo>
                    <a:lnTo>
                      <a:pt x="5377" y="5950"/>
                    </a:lnTo>
                    <a:lnTo>
                      <a:pt x="5380" y="5925"/>
                    </a:lnTo>
                    <a:lnTo>
                      <a:pt x="5381" y="5920"/>
                    </a:lnTo>
                    <a:lnTo>
                      <a:pt x="5385" y="5896"/>
                    </a:lnTo>
                    <a:lnTo>
                      <a:pt x="5386" y="5890"/>
                    </a:lnTo>
                    <a:lnTo>
                      <a:pt x="5391" y="5866"/>
                    </a:lnTo>
                    <a:lnTo>
                      <a:pt x="5392" y="5861"/>
                    </a:lnTo>
                    <a:lnTo>
                      <a:pt x="5398" y="5837"/>
                    </a:lnTo>
                    <a:lnTo>
                      <a:pt x="5400" y="5832"/>
                    </a:lnTo>
                    <a:lnTo>
                      <a:pt x="5406" y="5809"/>
                    </a:lnTo>
                    <a:lnTo>
                      <a:pt x="5408" y="5803"/>
                    </a:lnTo>
                    <a:lnTo>
                      <a:pt x="5416" y="5780"/>
                    </a:lnTo>
                    <a:lnTo>
                      <a:pt x="5418" y="5775"/>
                    </a:lnTo>
                    <a:lnTo>
                      <a:pt x="5426" y="5752"/>
                    </a:lnTo>
                    <a:lnTo>
                      <a:pt x="5428" y="5747"/>
                    </a:lnTo>
                    <a:lnTo>
                      <a:pt x="5438" y="5725"/>
                    </a:lnTo>
                    <a:lnTo>
                      <a:pt x="5440" y="5720"/>
                    </a:lnTo>
                    <a:lnTo>
                      <a:pt x="5450" y="5697"/>
                    </a:lnTo>
                    <a:lnTo>
                      <a:pt x="5452" y="5693"/>
                    </a:lnTo>
                    <a:lnTo>
                      <a:pt x="5463" y="5671"/>
                    </a:lnTo>
                    <a:lnTo>
                      <a:pt x="5466" y="5666"/>
                    </a:lnTo>
                    <a:lnTo>
                      <a:pt x="5478" y="5645"/>
                    </a:lnTo>
                    <a:lnTo>
                      <a:pt x="5480" y="5640"/>
                    </a:lnTo>
                    <a:lnTo>
                      <a:pt x="5493" y="5619"/>
                    </a:lnTo>
                    <a:lnTo>
                      <a:pt x="5496" y="5614"/>
                    </a:lnTo>
                    <a:lnTo>
                      <a:pt x="5509" y="5594"/>
                    </a:lnTo>
                    <a:lnTo>
                      <a:pt x="5513" y="5589"/>
                    </a:lnTo>
                    <a:lnTo>
                      <a:pt x="5527" y="5569"/>
                    </a:lnTo>
                    <a:lnTo>
                      <a:pt x="5530" y="5565"/>
                    </a:lnTo>
                    <a:lnTo>
                      <a:pt x="5545" y="5545"/>
                    </a:lnTo>
                    <a:lnTo>
                      <a:pt x="5548" y="5541"/>
                    </a:lnTo>
                    <a:lnTo>
                      <a:pt x="5564" y="5522"/>
                    </a:lnTo>
                    <a:lnTo>
                      <a:pt x="5567" y="5518"/>
                    </a:lnTo>
                    <a:lnTo>
                      <a:pt x="5583" y="5500"/>
                    </a:lnTo>
                    <a:lnTo>
                      <a:pt x="5587" y="5496"/>
                    </a:lnTo>
                    <a:lnTo>
                      <a:pt x="5604" y="5478"/>
                    </a:lnTo>
                    <a:lnTo>
                      <a:pt x="5608" y="5474"/>
                    </a:lnTo>
                    <a:lnTo>
                      <a:pt x="5625" y="5457"/>
                    </a:lnTo>
                    <a:lnTo>
                      <a:pt x="5630" y="5454"/>
                    </a:lnTo>
                    <a:lnTo>
                      <a:pt x="5648" y="5437"/>
                    </a:lnTo>
                    <a:lnTo>
                      <a:pt x="5652" y="5434"/>
                    </a:lnTo>
                    <a:lnTo>
                      <a:pt x="5670" y="5418"/>
                    </a:lnTo>
                    <a:lnTo>
                      <a:pt x="5675" y="5415"/>
                    </a:lnTo>
                    <a:lnTo>
                      <a:pt x="5694" y="5400"/>
                    </a:lnTo>
                    <a:lnTo>
                      <a:pt x="5698" y="5397"/>
                    </a:lnTo>
                    <a:lnTo>
                      <a:pt x="5718" y="5382"/>
                    </a:lnTo>
                    <a:lnTo>
                      <a:pt x="5723" y="5379"/>
                    </a:lnTo>
                    <a:lnTo>
                      <a:pt x="5743" y="5366"/>
                    </a:lnTo>
                    <a:lnTo>
                      <a:pt x="5748" y="5363"/>
                    </a:lnTo>
                    <a:lnTo>
                      <a:pt x="5769" y="5350"/>
                    </a:lnTo>
                    <a:lnTo>
                      <a:pt x="5775" y="5347"/>
                    </a:lnTo>
                    <a:lnTo>
                      <a:pt x="5796" y="5335"/>
                    </a:lnTo>
                    <a:lnTo>
                      <a:pt x="5801" y="5332"/>
                    </a:lnTo>
                    <a:lnTo>
                      <a:pt x="5823" y="5321"/>
                    </a:lnTo>
                    <a:lnTo>
                      <a:pt x="5828" y="5319"/>
                    </a:lnTo>
                    <a:lnTo>
                      <a:pt x="5850" y="5309"/>
                    </a:lnTo>
                    <a:lnTo>
                      <a:pt x="5855" y="5306"/>
                    </a:lnTo>
                    <a:lnTo>
                      <a:pt x="5878" y="5297"/>
                    </a:lnTo>
                    <a:lnTo>
                      <a:pt x="5883" y="5295"/>
                    </a:lnTo>
                    <a:lnTo>
                      <a:pt x="5906" y="5287"/>
                    </a:lnTo>
                    <a:lnTo>
                      <a:pt x="5911" y="5285"/>
                    </a:lnTo>
                    <a:lnTo>
                      <a:pt x="5934" y="5277"/>
                    </a:lnTo>
                    <a:lnTo>
                      <a:pt x="5940" y="5276"/>
                    </a:lnTo>
                    <a:lnTo>
                      <a:pt x="5963" y="5269"/>
                    </a:lnTo>
                    <a:lnTo>
                      <a:pt x="5968" y="5267"/>
                    </a:lnTo>
                    <a:lnTo>
                      <a:pt x="5992" y="5262"/>
                    </a:lnTo>
                    <a:lnTo>
                      <a:pt x="5997" y="5260"/>
                    </a:lnTo>
                    <a:lnTo>
                      <a:pt x="6021" y="5255"/>
                    </a:lnTo>
                    <a:lnTo>
                      <a:pt x="6027" y="5254"/>
                    </a:lnTo>
                    <a:lnTo>
                      <a:pt x="6051" y="5250"/>
                    </a:lnTo>
                    <a:lnTo>
                      <a:pt x="6056" y="5250"/>
                    </a:lnTo>
                    <a:lnTo>
                      <a:pt x="6080" y="5246"/>
                    </a:lnTo>
                    <a:lnTo>
                      <a:pt x="6086" y="5246"/>
                    </a:lnTo>
                    <a:lnTo>
                      <a:pt x="6110" y="5243"/>
                    </a:lnTo>
                    <a:lnTo>
                      <a:pt x="6116" y="5243"/>
                    </a:lnTo>
                    <a:lnTo>
                      <a:pt x="6140" y="5242"/>
                    </a:lnTo>
                    <a:lnTo>
                      <a:pt x="6146" y="5241"/>
                    </a:lnTo>
                    <a:lnTo>
                      <a:pt x="6170" y="5241"/>
                    </a:lnTo>
                    <a:lnTo>
                      <a:pt x="6176" y="5241"/>
                    </a:lnTo>
                    <a:lnTo>
                      <a:pt x="6200" y="5241"/>
                    </a:lnTo>
                    <a:lnTo>
                      <a:pt x="6206" y="5242"/>
                    </a:lnTo>
                    <a:lnTo>
                      <a:pt x="6230" y="5243"/>
                    </a:lnTo>
                    <a:lnTo>
                      <a:pt x="6236" y="5243"/>
                    </a:lnTo>
                    <a:lnTo>
                      <a:pt x="6260" y="5246"/>
                    </a:lnTo>
                    <a:lnTo>
                      <a:pt x="6266" y="5246"/>
                    </a:lnTo>
                    <a:lnTo>
                      <a:pt x="6290" y="5250"/>
                    </a:lnTo>
                    <a:lnTo>
                      <a:pt x="6296" y="5250"/>
                    </a:lnTo>
                    <a:lnTo>
                      <a:pt x="6320" y="5254"/>
                    </a:lnTo>
                    <a:lnTo>
                      <a:pt x="6325" y="5255"/>
                    </a:lnTo>
                    <a:lnTo>
                      <a:pt x="6349" y="5260"/>
                    </a:lnTo>
                    <a:lnTo>
                      <a:pt x="6354" y="5262"/>
                    </a:lnTo>
                    <a:lnTo>
                      <a:pt x="6378" y="5268"/>
                    </a:lnTo>
                    <a:lnTo>
                      <a:pt x="6383" y="5269"/>
                    </a:lnTo>
                    <a:lnTo>
                      <a:pt x="6407" y="5276"/>
                    </a:lnTo>
                    <a:lnTo>
                      <a:pt x="6412" y="5277"/>
                    </a:lnTo>
                    <a:lnTo>
                      <a:pt x="6435" y="5285"/>
                    </a:lnTo>
                    <a:lnTo>
                      <a:pt x="6440" y="5287"/>
                    </a:lnTo>
                    <a:lnTo>
                      <a:pt x="6463" y="5295"/>
                    </a:lnTo>
                    <a:lnTo>
                      <a:pt x="6468" y="5297"/>
                    </a:lnTo>
                    <a:lnTo>
                      <a:pt x="6491" y="5306"/>
                    </a:lnTo>
                    <a:lnTo>
                      <a:pt x="6496" y="5309"/>
                    </a:lnTo>
                    <a:lnTo>
                      <a:pt x="6518" y="5319"/>
                    </a:lnTo>
                    <a:lnTo>
                      <a:pt x="6523" y="5321"/>
                    </a:lnTo>
                    <a:lnTo>
                      <a:pt x="6545" y="5332"/>
                    </a:lnTo>
                    <a:lnTo>
                      <a:pt x="6550" y="5335"/>
                    </a:lnTo>
                    <a:lnTo>
                      <a:pt x="6571" y="5347"/>
                    </a:lnTo>
                    <a:lnTo>
                      <a:pt x="6577" y="5350"/>
                    </a:lnTo>
                    <a:lnTo>
                      <a:pt x="6598" y="5363"/>
                    </a:lnTo>
                    <a:lnTo>
                      <a:pt x="6603" y="5366"/>
                    </a:lnTo>
                    <a:lnTo>
                      <a:pt x="6623" y="5379"/>
                    </a:lnTo>
                    <a:lnTo>
                      <a:pt x="6628" y="5382"/>
                    </a:lnTo>
                    <a:lnTo>
                      <a:pt x="6648" y="5397"/>
                    </a:lnTo>
                    <a:lnTo>
                      <a:pt x="6652" y="5400"/>
                    </a:lnTo>
                    <a:lnTo>
                      <a:pt x="6671" y="5415"/>
                    </a:lnTo>
                    <a:lnTo>
                      <a:pt x="6675" y="5418"/>
                    </a:lnTo>
                    <a:lnTo>
                      <a:pt x="6694" y="5434"/>
                    </a:lnTo>
                    <a:lnTo>
                      <a:pt x="6698" y="5437"/>
                    </a:lnTo>
                    <a:lnTo>
                      <a:pt x="6716" y="5454"/>
                    </a:lnTo>
                    <a:lnTo>
                      <a:pt x="6720" y="5457"/>
                    </a:lnTo>
                    <a:lnTo>
                      <a:pt x="6738" y="5474"/>
                    </a:lnTo>
                    <a:lnTo>
                      <a:pt x="6742" y="5478"/>
                    </a:lnTo>
                    <a:lnTo>
                      <a:pt x="6759" y="5496"/>
                    </a:lnTo>
                    <a:lnTo>
                      <a:pt x="6762" y="5500"/>
                    </a:lnTo>
                    <a:lnTo>
                      <a:pt x="6779" y="5518"/>
                    </a:lnTo>
                    <a:lnTo>
                      <a:pt x="6782" y="5522"/>
                    </a:lnTo>
                    <a:lnTo>
                      <a:pt x="6798" y="5541"/>
                    </a:lnTo>
                    <a:lnTo>
                      <a:pt x="6801" y="5545"/>
                    </a:lnTo>
                    <a:lnTo>
                      <a:pt x="6816" y="5564"/>
                    </a:lnTo>
                    <a:lnTo>
                      <a:pt x="6819" y="5568"/>
                    </a:lnTo>
                    <a:lnTo>
                      <a:pt x="6834" y="5588"/>
                    </a:lnTo>
                    <a:lnTo>
                      <a:pt x="6837" y="5593"/>
                    </a:lnTo>
                    <a:lnTo>
                      <a:pt x="6850" y="5613"/>
                    </a:lnTo>
                    <a:lnTo>
                      <a:pt x="6853" y="5618"/>
                    </a:lnTo>
                    <a:lnTo>
                      <a:pt x="6866" y="5639"/>
                    </a:lnTo>
                    <a:lnTo>
                      <a:pt x="6869" y="5645"/>
                    </a:lnTo>
                    <a:lnTo>
                      <a:pt x="6881" y="5666"/>
                    </a:lnTo>
                    <a:lnTo>
                      <a:pt x="6884" y="5671"/>
                    </a:lnTo>
                    <a:lnTo>
                      <a:pt x="6895" y="5693"/>
                    </a:lnTo>
                    <a:lnTo>
                      <a:pt x="6897" y="5698"/>
                    </a:lnTo>
                    <a:lnTo>
                      <a:pt x="6907" y="5720"/>
                    </a:lnTo>
                    <a:lnTo>
                      <a:pt x="6910" y="5725"/>
                    </a:lnTo>
                    <a:lnTo>
                      <a:pt x="6919" y="5748"/>
                    </a:lnTo>
                    <a:lnTo>
                      <a:pt x="6921" y="5753"/>
                    </a:lnTo>
                    <a:lnTo>
                      <a:pt x="6929" y="5776"/>
                    </a:lnTo>
                    <a:lnTo>
                      <a:pt x="6931" y="5781"/>
                    </a:lnTo>
                    <a:lnTo>
                      <a:pt x="6939" y="5804"/>
                    </a:lnTo>
                    <a:lnTo>
                      <a:pt x="6940" y="5809"/>
                    </a:lnTo>
                    <a:lnTo>
                      <a:pt x="6947" y="5833"/>
                    </a:lnTo>
                    <a:lnTo>
                      <a:pt x="6948" y="5838"/>
                    </a:lnTo>
                    <a:lnTo>
                      <a:pt x="6954" y="5862"/>
                    </a:lnTo>
                    <a:lnTo>
                      <a:pt x="6956" y="5867"/>
                    </a:lnTo>
                    <a:lnTo>
                      <a:pt x="6961" y="5891"/>
                    </a:lnTo>
                    <a:lnTo>
                      <a:pt x="6962" y="5896"/>
                    </a:lnTo>
                    <a:lnTo>
                      <a:pt x="6966" y="5920"/>
                    </a:lnTo>
                    <a:lnTo>
                      <a:pt x="6966" y="5926"/>
                    </a:lnTo>
                    <a:lnTo>
                      <a:pt x="6970" y="5950"/>
                    </a:lnTo>
                    <a:lnTo>
                      <a:pt x="6970" y="5956"/>
                    </a:lnTo>
                    <a:lnTo>
                      <a:pt x="6973" y="5980"/>
                    </a:lnTo>
                    <a:lnTo>
                      <a:pt x="6973" y="5986"/>
                    </a:lnTo>
                    <a:lnTo>
                      <a:pt x="6974" y="6010"/>
                    </a:lnTo>
                    <a:close/>
                    <a:moveTo>
                      <a:pt x="6674" y="6081"/>
                    </a:moveTo>
                    <a:lnTo>
                      <a:pt x="6675" y="6062"/>
                    </a:lnTo>
                    <a:lnTo>
                      <a:pt x="6675" y="6043"/>
                    </a:lnTo>
                    <a:lnTo>
                      <a:pt x="6675" y="6024"/>
                    </a:lnTo>
                    <a:lnTo>
                      <a:pt x="6674" y="6005"/>
                    </a:lnTo>
                    <a:lnTo>
                      <a:pt x="6672" y="5986"/>
                    </a:lnTo>
                    <a:lnTo>
                      <a:pt x="6669" y="5968"/>
                    </a:lnTo>
                    <a:lnTo>
                      <a:pt x="6666" y="5949"/>
                    </a:lnTo>
                    <a:lnTo>
                      <a:pt x="6662" y="5931"/>
                    </a:lnTo>
                    <a:lnTo>
                      <a:pt x="6658" y="5913"/>
                    </a:lnTo>
                    <a:lnTo>
                      <a:pt x="6653" y="5895"/>
                    </a:lnTo>
                    <a:lnTo>
                      <a:pt x="6647" y="5877"/>
                    </a:lnTo>
                    <a:lnTo>
                      <a:pt x="6640" y="5859"/>
                    </a:lnTo>
                    <a:lnTo>
                      <a:pt x="6633" y="5842"/>
                    </a:lnTo>
                    <a:lnTo>
                      <a:pt x="6626" y="5825"/>
                    </a:lnTo>
                    <a:lnTo>
                      <a:pt x="6617" y="5808"/>
                    </a:lnTo>
                    <a:lnTo>
                      <a:pt x="6608" y="5792"/>
                    </a:lnTo>
                    <a:lnTo>
                      <a:pt x="6599" y="5777"/>
                    </a:lnTo>
                    <a:lnTo>
                      <a:pt x="6588" y="5761"/>
                    </a:lnTo>
                    <a:lnTo>
                      <a:pt x="6577" y="5745"/>
                    </a:lnTo>
                    <a:lnTo>
                      <a:pt x="6566" y="5730"/>
                    </a:lnTo>
                    <a:lnTo>
                      <a:pt x="6553" y="5716"/>
                    </a:lnTo>
                    <a:lnTo>
                      <a:pt x="6541" y="5702"/>
                    </a:lnTo>
                    <a:lnTo>
                      <a:pt x="6528" y="5688"/>
                    </a:lnTo>
                    <a:lnTo>
                      <a:pt x="6514" y="5675"/>
                    </a:lnTo>
                    <a:lnTo>
                      <a:pt x="6500" y="5663"/>
                    </a:lnTo>
                    <a:lnTo>
                      <a:pt x="6486" y="5650"/>
                    </a:lnTo>
                    <a:lnTo>
                      <a:pt x="6471" y="5639"/>
                    </a:lnTo>
                    <a:lnTo>
                      <a:pt x="6455" y="5628"/>
                    </a:lnTo>
                    <a:lnTo>
                      <a:pt x="6439" y="5617"/>
                    </a:lnTo>
                    <a:lnTo>
                      <a:pt x="6424" y="5608"/>
                    </a:lnTo>
                    <a:lnTo>
                      <a:pt x="6408" y="5599"/>
                    </a:lnTo>
                    <a:lnTo>
                      <a:pt x="6391" y="5590"/>
                    </a:lnTo>
                    <a:lnTo>
                      <a:pt x="6374" y="5583"/>
                    </a:lnTo>
                    <a:lnTo>
                      <a:pt x="6357" y="5576"/>
                    </a:lnTo>
                    <a:lnTo>
                      <a:pt x="6339" y="5569"/>
                    </a:lnTo>
                    <a:lnTo>
                      <a:pt x="6321" y="5563"/>
                    </a:lnTo>
                    <a:lnTo>
                      <a:pt x="6303" y="5558"/>
                    </a:lnTo>
                    <a:lnTo>
                      <a:pt x="6285" y="5554"/>
                    </a:lnTo>
                    <a:lnTo>
                      <a:pt x="6267" y="5550"/>
                    </a:lnTo>
                    <a:lnTo>
                      <a:pt x="6248" y="5547"/>
                    </a:lnTo>
                    <a:lnTo>
                      <a:pt x="6230" y="5544"/>
                    </a:lnTo>
                    <a:lnTo>
                      <a:pt x="6211" y="5542"/>
                    </a:lnTo>
                    <a:lnTo>
                      <a:pt x="6192" y="5541"/>
                    </a:lnTo>
                    <a:lnTo>
                      <a:pt x="6173" y="5541"/>
                    </a:lnTo>
                    <a:lnTo>
                      <a:pt x="6154" y="5541"/>
                    </a:lnTo>
                    <a:lnTo>
                      <a:pt x="6135" y="5542"/>
                    </a:lnTo>
                    <a:lnTo>
                      <a:pt x="6117" y="5544"/>
                    </a:lnTo>
                    <a:lnTo>
                      <a:pt x="6098" y="5547"/>
                    </a:lnTo>
                    <a:lnTo>
                      <a:pt x="6080" y="5550"/>
                    </a:lnTo>
                    <a:lnTo>
                      <a:pt x="6061" y="5554"/>
                    </a:lnTo>
                    <a:lnTo>
                      <a:pt x="6043" y="5558"/>
                    </a:lnTo>
                    <a:lnTo>
                      <a:pt x="6025" y="5563"/>
                    </a:lnTo>
                    <a:lnTo>
                      <a:pt x="6007" y="5569"/>
                    </a:lnTo>
                    <a:lnTo>
                      <a:pt x="5990" y="5576"/>
                    </a:lnTo>
                    <a:lnTo>
                      <a:pt x="5972" y="5583"/>
                    </a:lnTo>
                    <a:lnTo>
                      <a:pt x="5955" y="5591"/>
                    </a:lnTo>
                    <a:lnTo>
                      <a:pt x="5938" y="5599"/>
                    </a:lnTo>
                    <a:lnTo>
                      <a:pt x="5922" y="5608"/>
                    </a:lnTo>
                    <a:lnTo>
                      <a:pt x="5907" y="5617"/>
                    </a:lnTo>
                    <a:lnTo>
                      <a:pt x="5891" y="5628"/>
                    </a:lnTo>
                    <a:lnTo>
                      <a:pt x="5875" y="5639"/>
                    </a:lnTo>
                    <a:lnTo>
                      <a:pt x="5860" y="5650"/>
                    </a:lnTo>
                    <a:lnTo>
                      <a:pt x="5846" y="5662"/>
                    </a:lnTo>
                    <a:lnTo>
                      <a:pt x="5832" y="5675"/>
                    </a:lnTo>
                    <a:lnTo>
                      <a:pt x="5819" y="5688"/>
                    </a:lnTo>
                    <a:lnTo>
                      <a:pt x="5806" y="5702"/>
                    </a:lnTo>
                    <a:lnTo>
                      <a:pt x="5793" y="5716"/>
                    </a:lnTo>
                    <a:lnTo>
                      <a:pt x="5781" y="5730"/>
                    </a:lnTo>
                    <a:lnTo>
                      <a:pt x="5770" y="5745"/>
                    </a:lnTo>
                    <a:lnTo>
                      <a:pt x="5759" y="5760"/>
                    </a:lnTo>
                    <a:lnTo>
                      <a:pt x="5749" y="5776"/>
                    </a:lnTo>
                    <a:lnTo>
                      <a:pt x="5739" y="5792"/>
                    </a:lnTo>
                    <a:lnTo>
                      <a:pt x="5730" y="5808"/>
                    </a:lnTo>
                    <a:lnTo>
                      <a:pt x="5721" y="5825"/>
                    </a:lnTo>
                    <a:lnTo>
                      <a:pt x="5713" y="5843"/>
                    </a:lnTo>
                    <a:lnTo>
                      <a:pt x="5706" y="5860"/>
                    </a:lnTo>
                    <a:lnTo>
                      <a:pt x="5700" y="5878"/>
                    </a:lnTo>
                    <a:lnTo>
                      <a:pt x="5694" y="5895"/>
                    </a:lnTo>
                    <a:lnTo>
                      <a:pt x="5688" y="5913"/>
                    </a:lnTo>
                    <a:lnTo>
                      <a:pt x="5684" y="5931"/>
                    </a:lnTo>
                    <a:lnTo>
                      <a:pt x="5680" y="5950"/>
                    </a:lnTo>
                    <a:lnTo>
                      <a:pt x="5677" y="5968"/>
                    </a:lnTo>
                    <a:lnTo>
                      <a:pt x="5674" y="5987"/>
                    </a:lnTo>
                    <a:lnTo>
                      <a:pt x="5672" y="6005"/>
                    </a:lnTo>
                    <a:lnTo>
                      <a:pt x="5671" y="6024"/>
                    </a:lnTo>
                    <a:lnTo>
                      <a:pt x="5671" y="6043"/>
                    </a:lnTo>
                    <a:lnTo>
                      <a:pt x="5671" y="6062"/>
                    </a:lnTo>
                    <a:lnTo>
                      <a:pt x="5672" y="6080"/>
                    </a:lnTo>
                    <a:lnTo>
                      <a:pt x="5674" y="6099"/>
                    </a:lnTo>
                    <a:lnTo>
                      <a:pt x="5677" y="6117"/>
                    </a:lnTo>
                    <a:lnTo>
                      <a:pt x="5680" y="6136"/>
                    </a:lnTo>
                    <a:lnTo>
                      <a:pt x="5684" y="6154"/>
                    </a:lnTo>
                    <a:lnTo>
                      <a:pt x="5688" y="6172"/>
                    </a:lnTo>
                    <a:lnTo>
                      <a:pt x="5694" y="6190"/>
                    </a:lnTo>
                    <a:lnTo>
                      <a:pt x="5700" y="6208"/>
                    </a:lnTo>
                    <a:lnTo>
                      <a:pt x="5706" y="6226"/>
                    </a:lnTo>
                    <a:lnTo>
                      <a:pt x="5713" y="6243"/>
                    </a:lnTo>
                    <a:lnTo>
                      <a:pt x="5721" y="6261"/>
                    </a:lnTo>
                    <a:lnTo>
                      <a:pt x="5730" y="6278"/>
                    </a:lnTo>
                    <a:lnTo>
                      <a:pt x="5739" y="6294"/>
                    </a:lnTo>
                    <a:lnTo>
                      <a:pt x="5749" y="6310"/>
                    </a:lnTo>
                    <a:lnTo>
                      <a:pt x="5759" y="6326"/>
                    </a:lnTo>
                    <a:lnTo>
                      <a:pt x="5770" y="6341"/>
                    </a:lnTo>
                    <a:lnTo>
                      <a:pt x="5781" y="6356"/>
                    </a:lnTo>
                    <a:lnTo>
                      <a:pt x="5793" y="6370"/>
                    </a:lnTo>
                    <a:lnTo>
                      <a:pt x="5805" y="6384"/>
                    </a:lnTo>
                    <a:lnTo>
                      <a:pt x="5818" y="6398"/>
                    </a:lnTo>
                    <a:lnTo>
                      <a:pt x="5832" y="6411"/>
                    </a:lnTo>
                    <a:lnTo>
                      <a:pt x="5846" y="6423"/>
                    </a:lnTo>
                    <a:lnTo>
                      <a:pt x="5860" y="6435"/>
                    </a:lnTo>
                    <a:lnTo>
                      <a:pt x="5875" y="6446"/>
                    </a:lnTo>
                    <a:lnTo>
                      <a:pt x="5890" y="6457"/>
                    </a:lnTo>
                    <a:lnTo>
                      <a:pt x="5906" y="6467"/>
                    </a:lnTo>
                    <a:lnTo>
                      <a:pt x="5922" y="6477"/>
                    </a:lnTo>
                    <a:lnTo>
                      <a:pt x="5939" y="6487"/>
                    </a:lnTo>
                    <a:lnTo>
                      <a:pt x="5956" y="6495"/>
                    </a:lnTo>
                    <a:lnTo>
                      <a:pt x="5973" y="6503"/>
                    </a:lnTo>
                    <a:lnTo>
                      <a:pt x="5990" y="6510"/>
                    </a:lnTo>
                    <a:lnTo>
                      <a:pt x="6008" y="6517"/>
                    </a:lnTo>
                    <a:lnTo>
                      <a:pt x="6025" y="6523"/>
                    </a:lnTo>
                    <a:lnTo>
                      <a:pt x="6043" y="6528"/>
                    </a:lnTo>
                    <a:lnTo>
                      <a:pt x="6061" y="6532"/>
                    </a:lnTo>
                    <a:lnTo>
                      <a:pt x="6080" y="6536"/>
                    </a:lnTo>
                    <a:lnTo>
                      <a:pt x="6098" y="6539"/>
                    </a:lnTo>
                    <a:lnTo>
                      <a:pt x="6117" y="6542"/>
                    </a:lnTo>
                    <a:lnTo>
                      <a:pt x="6135" y="6544"/>
                    </a:lnTo>
                    <a:lnTo>
                      <a:pt x="6154" y="6545"/>
                    </a:lnTo>
                    <a:lnTo>
                      <a:pt x="6173" y="6545"/>
                    </a:lnTo>
                    <a:lnTo>
                      <a:pt x="6192" y="6545"/>
                    </a:lnTo>
                    <a:lnTo>
                      <a:pt x="6211" y="6544"/>
                    </a:lnTo>
                    <a:lnTo>
                      <a:pt x="6230" y="6542"/>
                    </a:lnTo>
                    <a:lnTo>
                      <a:pt x="6248" y="6539"/>
                    </a:lnTo>
                    <a:lnTo>
                      <a:pt x="6267" y="6536"/>
                    </a:lnTo>
                    <a:lnTo>
                      <a:pt x="6285" y="6532"/>
                    </a:lnTo>
                    <a:lnTo>
                      <a:pt x="6303" y="6528"/>
                    </a:lnTo>
                    <a:lnTo>
                      <a:pt x="6321" y="6523"/>
                    </a:lnTo>
                    <a:lnTo>
                      <a:pt x="6339" y="6517"/>
                    </a:lnTo>
                    <a:lnTo>
                      <a:pt x="6356" y="6510"/>
                    </a:lnTo>
                    <a:lnTo>
                      <a:pt x="6373" y="6503"/>
                    </a:lnTo>
                    <a:lnTo>
                      <a:pt x="6390" y="6495"/>
                    </a:lnTo>
                    <a:lnTo>
                      <a:pt x="6407" y="6487"/>
                    </a:lnTo>
                    <a:lnTo>
                      <a:pt x="6424" y="6477"/>
                    </a:lnTo>
                    <a:lnTo>
                      <a:pt x="6440" y="6467"/>
                    </a:lnTo>
                    <a:lnTo>
                      <a:pt x="6456" y="6457"/>
                    </a:lnTo>
                    <a:lnTo>
                      <a:pt x="6471" y="6446"/>
                    </a:lnTo>
                    <a:lnTo>
                      <a:pt x="6486" y="6435"/>
                    </a:lnTo>
                    <a:lnTo>
                      <a:pt x="6500" y="6423"/>
                    </a:lnTo>
                    <a:lnTo>
                      <a:pt x="6514" y="6410"/>
                    </a:lnTo>
                    <a:lnTo>
                      <a:pt x="6528" y="6397"/>
                    </a:lnTo>
                    <a:lnTo>
                      <a:pt x="6541" y="6384"/>
                    </a:lnTo>
                    <a:lnTo>
                      <a:pt x="6554" y="6370"/>
                    </a:lnTo>
                    <a:lnTo>
                      <a:pt x="6566" y="6356"/>
                    </a:lnTo>
                    <a:lnTo>
                      <a:pt x="6577" y="6341"/>
                    </a:lnTo>
                    <a:lnTo>
                      <a:pt x="6588" y="6325"/>
                    </a:lnTo>
                    <a:lnTo>
                      <a:pt x="6599" y="6309"/>
                    </a:lnTo>
                    <a:lnTo>
                      <a:pt x="6608" y="6294"/>
                    </a:lnTo>
                    <a:lnTo>
                      <a:pt x="6617" y="6278"/>
                    </a:lnTo>
                    <a:lnTo>
                      <a:pt x="6625" y="6261"/>
                    </a:lnTo>
                    <a:lnTo>
                      <a:pt x="6633" y="6244"/>
                    </a:lnTo>
                    <a:lnTo>
                      <a:pt x="6640" y="6226"/>
                    </a:lnTo>
                    <a:lnTo>
                      <a:pt x="6647" y="6209"/>
                    </a:lnTo>
                    <a:lnTo>
                      <a:pt x="6653" y="6191"/>
                    </a:lnTo>
                    <a:lnTo>
                      <a:pt x="6658" y="6173"/>
                    </a:lnTo>
                    <a:lnTo>
                      <a:pt x="6662" y="6155"/>
                    </a:lnTo>
                    <a:lnTo>
                      <a:pt x="6666" y="6136"/>
                    </a:lnTo>
                    <a:lnTo>
                      <a:pt x="6669" y="6118"/>
                    </a:lnTo>
                    <a:lnTo>
                      <a:pt x="6672" y="6099"/>
                    </a:lnTo>
                    <a:lnTo>
                      <a:pt x="6674" y="6081"/>
                    </a:lnTo>
                    <a:close/>
                    <a:moveTo>
                      <a:pt x="3313" y="6218"/>
                    </a:moveTo>
                    <a:lnTo>
                      <a:pt x="3326" y="6202"/>
                    </a:lnTo>
                    <a:lnTo>
                      <a:pt x="3340" y="6189"/>
                    </a:lnTo>
                    <a:lnTo>
                      <a:pt x="6468" y="3581"/>
                    </a:lnTo>
                    <a:lnTo>
                      <a:pt x="6484" y="3569"/>
                    </a:lnTo>
                    <a:lnTo>
                      <a:pt x="6501" y="3560"/>
                    </a:lnTo>
                    <a:lnTo>
                      <a:pt x="6519" y="3553"/>
                    </a:lnTo>
                    <a:lnTo>
                      <a:pt x="6538" y="3548"/>
                    </a:lnTo>
                    <a:lnTo>
                      <a:pt x="6558" y="3546"/>
                    </a:lnTo>
                    <a:lnTo>
                      <a:pt x="6578" y="3547"/>
                    </a:lnTo>
                    <a:lnTo>
                      <a:pt x="6597" y="3550"/>
                    </a:lnTo>
                    <a:lnTo>
                      <a:pt x="6616" y="3555"/>
                    </a:lnTo>
                    <a:lnTo>
                      <a:pt x="6634" y="3563"/>
                    </a:lnTo>
                    <a:lnTo>
                      <a:pt x="6650" y="3573"/>
                    </a:lnTo>
                    <a:lnTo>
                      <a:pt x="6666" y="3586"/>
                    </a:lnTo>
                    <a:lnTo>
                      <a:pt x="6679" y="3600"/>
                    </a:lnTo>
                    <a:lnTo>
                      <a:pt x="6691" y="3616"/>
                    </a:lnTo>
                    <a:lnTo>
                      <a:pt x="6700" y="3633"/>
                    </a:lnTo>
                    <a:lnTo>
                      <a:pt x="6707" y="3651"/>
                    </a:lnTo>
                    <a:lnTo>
                      <a:pt x="6712" y="3670"/>
                    </a:lnTo>
                    <a:lnTo>
                      <a:pt x="6714" y="3690"/>
                    </a:lnTo>
                    <a:lnTo>
                      <a:pt x="6713" y="3710"/>
                    </a:lnTo>
                    <a:lnTo>
                      <a:pt x="6710" y="3729"/>
                    </a:lnTo>
                    <a:lnTo>
                      <a:pt x="6705" y="3748"/>
                    </a:lnTo>
                    <a:lnTo>
                      <a:pt x="6697" y="3766"/>
                    </a:lnTo>
                    <a:lnTo>
                      <a:pt x="6687" y="3782"/>
                    </a:lnTo>
                    <a:lnTo>
                      <a:pt x="6674" y="3798"/>
                    </a:lnTo>
                    <a:lnTo>
                      <a:pt x="6660" y="3811"/>
                    </a:lnTo>
                    <a:lnTo>
                      <a:pt x="3532" y="6419"/>
                    </a:lnTo>
                    <a:lnTo>
                      <a:pt x="3516" y="6431"/>
                    </a:lnTo>
                    <a:lnTo>
                      <a:pt x="3499" y="6440"/>
                    </a:lnTo>
                    <a:lnTo>
                      <a:pt x="3481" y="6447"/>
                    </a:lnTo>
                    <a:lnTo>
                      <a:pt x="3462" y="6452"/>
                    </a:lnTo>
                    <a:lnTo>
                      <a:pt x="3442" y="6454"/>
                    </a:lnTo>
                    <a:lnTo>
                      <a:pt x="3422" y="6453"/>
                    </a:lnTo>
                    <a:lnTo>
                      <a:pt x="3403" y="6450"/>
                    </a:lnTo>
                    <a:lnTo>
                      <a:pt x="3384" y="6445"/>
                    </a:lnTo>
                    <a:lnTo>
                      <a:pt x="3366" y="6437"/>
                    </a:lnTo>
                    <a:lnTo>
                      <a:pt x="3350" y="6427"/>
                    </a:lnTo>
                    <a:lnTo>
                      <a:pt x="3334" y="6414"/>
                    </a:lnTo>
                    <a:lnTo>
                      <a:pt x="3321" y="6400"/>
                    </a:lnTo>
                    <a:lnTo>
                      <a:pt x="3309" y="6384"/>
                    </a:lnTo>
                    <a:lnTo>
                      <a:pt x="3300" y="6367"/>
                    </a:lnTo>
                    <a:lnTo>
                      <a:pt x="3293" y="6349"/>
                    </a:lnTo>
                    <a:lnTo>
                      <a:pt x="3288" y="6330"/>
                    </a:lnTo>
                    <a:lnTo>
                      <a:pt x="3286" y="6310"/>
                    </a:lnTo>
                    <a:lnTo>
                      <a:pt x="3287" y="6290"/>
                    </a:lnTo>
                    <a:lnTo>
                      <a:pt x="3290" y="6271"/>
                    </a:lnTo>
                    <a:lnTo>
                      <a:pt x="3295" y="6252"/>
                    </a:lnTo>
                    <a:lnTo>
                      <a:pt x="3303" y="6234"/>
                    </a:lnTo>
                    <a:lnTo>
                      <a:pt x="3313" y="6218"/>
                    </a:lnTo>
                    <a:close/>
                    <a:moveTo>
                      <a:pt x="4628" y="3924"/>
                    </a:moveTo>
                    <a:lnTo>
                      <a:pt x="4628" y="3930"/>
                    </a:lnTo>
                    <a:lnTo>
                      <a:pt x="4629" y="3954"/>
                    </a:lnTo>
                    <a:lnTo>
                      <a:pt x="4629" y="3960"/>
                    </a:lnTo>
                    <a:lnTo>
                      <a:pt x="4628" y="3984"/>
                    </a:lnTo>
                    <a:lnTo>
                      <a:pt x="4628" y="3990"/>
                    </a:lnTo>
                    <a:lnTo>
                      <a:pt x="4627" y="4015"/>
                    </a:lnTo>
                    <a:lnTo>
                      <a:pt x="4626" y="4020"/>
                    </a:lnTo>
                    <a:lnTo>
                      <a:pt x="4624" y="4045"/>
                    </a:lnTo>
                    <a:lnTo>
                      <a:pt x="4623" y="4050"/>
                    </a:lnTo>
                    <a:lnTo>
                      <a:pt x="4620" y="4075"/>
                    </a:lnTo>
                    <a:lnTo>
                      <a:pt x="4619" y="4080"/>
                    </a:lnTo>
                    <a:lnTo>
                      <a:pt x="4615" y="4104"/>
                    </a:lnTo>
                    <a:lnTo>
                      <a:pt x="4614" y="4110"/>
                    </a:lnTo>
                    <a:lnTo>
                      <a:pt x="4609" y="4134"/>
                    </a:lnTo>
                    <a:lnTo>
                      <a:pt x="4608" y="4139"/>
                    </a:lnTo>
                    <a:lnTo>
                      <a:pt x="4602" y="4163"/>
                    </a:lnTo>
                    <a:lnTo>
                      <a:pt x="4600" y="4168"/>
                    </a:lnTo>
                    <a:lnTo>
                      <a:pt x="4594" y="4191"/>
                    </a:lnTo>
                    <a:lnTo>
                      <a:pt x="4592" y="4197"/>
                    </a:lnTo>
                    <a:lnTo>
                      <a:pt x="4584" y="4220"/>
                    </a:lnTo>
                    <a:lnTo>
                      <a:pt x="4582" y="4225"/>
                    </a:lnTo>
                    <a:lnTo>
                      <a:pt x="4574" y="4248"/>
                    </a:lnTo>
                    <a:lnTo>
                      <a:pt x="4572" y="4253"/>
                    </a:lnTo>
                    <a:lnTo>
                      <a:pt x="4562" y="4275"/>
                    </a:lnTo>
                    <a:lnTo>
                      <a:pt x="4560" y="4280"/>
                    </a:lnTo>
                    <a:lnTo>
                      <a:pt x="4550" y="4303"/>
                    </a:lnTo>
                    <a:lnTo>
                      <a:pt x="4548" y="4307"/>
                    </a:lnTo>
                    <a:lnTo>
                      <a:pt x="4537" y="4329"/>
                    </a:lnTo>
                    <a:lnTo>
                      <a:pt x="4534" y="4334"/>
                    </a:lnTo>
                    <a:lnTo>
                      <a:pt x="4522" y="4355"/>
                    </a:lnTo>
                    <a:lnTo>
                      <a:pt x="4520" y="4360"/>
                    </a:lnTo>
                    <a:lnTo>
                      <a:pt x="4507" y="4381"/>
                    </a:lnTo>
                    <a:lnTo>
                      <a:pt x="4504" y="4386"/>
                    </a:lnTo>
                    <a:lnTo>
                      <a:pt x="4491" y="4406"/>
                    </a:lnTo>
                    <a:lnTo>
                      <a:pt x="4487" y="4411"/>
                    </a:lnTo>
                    <a:lnTo>
                      <a:pt x="4473" y="4431"/>
                    </a:lnTo>
                    <a:lnTo>
                      <a:pt x="4470" y="4435"/>
                    </a:lnTo>
                    <a:lnTo>
                      <a:pt x="4455" y="4455"/>
                    </a:lnTo>
                    <a:lnTo>
                      <a:pt x="4452" y="4459"/>
                    </a:lnTo>
                    <a:lnTo>
                      <a:pt x="4436" y="4478"/>
                    </a:lnTo>
                    <a:lnTo>
                      <a:pt x="4433" y="4482"/>
                    </a:lnTo>
                    <a:lnTo>
                      <a:pt x="4417" y="4500"/>
                    </a:lnTo>
                    <a:lnTo>
                      <a:pt x="4413" y="4504"/>
                    </a:lnTo>
                    <a:lnTo>
                      <a:pt x="4396" y="4522"/>
                    </a:lnTo>
                    <a:lnTo>
                      <a:pt x="4392" y="4526"/>
                    </a:lnTo>
                    <a:lnTo>
                      <a:pt x="4375" y="4543"/>
                    </a:lnTo>
                    <a:lnTo>
                      <a:pt x="4370" y="4546"/>
                    </a:lnTo>
                    <a:lnTo>
                      <a:pt x="4352" y="4563"/>
                    </a:lnTo>
                    <a:lnTo>
                      <a:pt x="4348" y="4566"/>
                    </a:lnTo>
                    <a:lnTo>
                      <a:pt x="4330" y="4582"/>
                    </a:lnTo>
                    <a:lnTo>
                      <a:pt x="4325" y="4585"/>
                    </a:lnTo>
                    <a:lnTo>
                      <a:pt x="4306" y="4600"/>
                    </a:lnTo>
                    <a:lnTo>
                      <a:pt x="4302" y="4603"/>
                    </a:lnTo>
                    <a:lnTo>
                      <a:pt x="4282" y="4618"/>
                    </a:lnTo>
                    <a:lnTo>
                      <a:pt x="4277" y="4621"/>
                    </a:lnTo>
                    <a:lnTo>
                      <a:pt x="4257" y="4634"/>
                    </a:lnTo>
                    <a:lnTo>
                      <a:pt x="4252" y="4637"/>
                    </a:lnTo>
                    <a:lnTo>
                      <a:pt x="4231" y="4650"/>
                    </a:lnTo>
                    <a:lnTo>
                      <a:pt x="4225" y="4653"/>
                    </a:lnTo>
                    <a:lnTo>
                      <a:pt x="4204" y="4665"/>
                    </a:lnTo>
                    <a:lnTo>
                      <a:pt x="4199" y="4668"/>
                    </a:lnTo>
                    <a:lnTo>
                      <a:pt x="4177" y="4679"/>
                    </a:lnTo>
                    <a:lnTo>
                      <a:pt x="4172" y="4681"/>
                    </a:lnTo>
                    <a:lnTo>
                      <a:pt x="4150" y="4691"/>
                    </a:lnTo>
                    <a:lnTo>
                      <a:pt x="4145" y="4694"/>
                    </a:lnTo>
                    <a:lnTo>
                      <a:pt x="4122" y="4703"/>
                    </a:lnTo>
                    <a:lnTo>
                      <a:pt x="4117" y="4705"/>
                    </a:lnTo>
                    <a:lnTo>
                      <a:pt x="4094" y="4713"/>
                    </a:lnTo>
                    <a:lnTo>
                      <a:pt x="4089" y="4715"/>
                    </a:lnTo>
                    <a:lnTo>
                      <a:pt x="4066" y="4723"/>
                    </a:lnTo>
                    <a:lnTo>
                      <a:pt x="4060" y="4724"/>
                    </a:lnTo>
                    <a:lnTo>
                      <a:pt x="4037" y="4731"/>
                    </a:lnTo>
                    <a:lnTo>
                      <a:pt x="4032" y="4733"/>
                    </a:lnTo>
                    <a:lnTo>
                      <a:pt x="4008" y="4738"/>
                    </a:lnTo>
                    <a:lnTo>
                      <a:pt x="4003" y="4740"/>
                    </a:lnTo>
                    <a:lnTo>
                      <a:pt x="3979" y="4745"/>
                    </a:lnTo>
                    <a:lnTo>
                      <a:pt x="3973" y="4746"/>
                    </a:lnTo>
                    <a:lnTo>
                      <a:pt x="3949" y="4750"/>
                    </a:lnTo>
                    <a:lnTo>
                      <a:pt x="3944" y="4750"/>
                    </a:lnTo>
                    <a:lnTo>
                      <a:pt x="3920" y="4754"/>
                    </a:lnTo>
                    <a:lnTo>
                      <a:pt x="3914" y="4754"/>
                    </a:lnTo>
                    <a:lnTo>
                      <a:pt x="3890" y="4757"/>
                    </a:lnTo>
                    <a:lnTo>
                      <a:pt x="3884" y="4757"/>
                    </a:lnTo>
                    <a:lnTo>
                      <a:pt x="3860" y="4758"/>
                    </a:lnTo>
                    <a:lnTo>
                      <a:pt x="3854" y="4759"/>
                    </a:lnTo>
                    <a:lnTo>
                      <a:pt x="3830" y="4759"/>
                    </a:lnTo>
                    <a:lnTo>
                      <a:pt x="3824" y="4759"/>
                    </a:lnTo>
                    <a:lnTo>
                      <a:pt x="3800" y="4759"/>
                    </a:lnTo>
                    <a:lnTo>
                      <a:pt x="3794" y="4758"/>
                    </a:lnTo>
                    <a:lnTo>
                      <a:pt x="3770" y="4757"/>
                    </a:lnTo>
                    <a:lnTo>
                      <a:pt x="3764" y="4757"/>
                    </a:lnTo>
                    <a:lnTo>
                      <a:pt x="3740" y="4754"/>
                    </a:lnTo>
                    <a:lnTo>
                      <a:pt x="3734" y="4754"/>
                    </a:lnTo>
                    <a:lnTo>
                      <a:pt x="3710" y="4750"/>
                    </a:lnTo>
                    <a:lnTo>
                      <a:pt x="3704" y="4750"/>
                    </a:lnTo>
                    <a:lnTo>
                      <a:pt x="3680" y="4746"/>
                    </a:lnTo>
                    <a:lnTo>
                      <a:pt x="3675" y="4745"/>
                    </a:lnTo>
                    <a:lnTo>
                      <a:pt x="3651" y="4740"/>
                    </a:lnTo>
                    <a:lnTo>
                      <a:pt x="3646" y="4738"/>
                    </a:lnTo>
                    <a:lnTo>
                      <a:pt x="3622" y="4732"/>
                    </a:lnTo>
                    <a:lnTo>
                      <a:pt x="3617" y="4731"/>
                    </a:lnTo>
                    <a:lnTo>
                      <a:pt x="3593" y="4724"/>
                    </a:lnTo>
                    <a:lnTo>
                      <a:pt x="3588" y="4723"/>
                    </a:lnTo>
                    <a:lnTo>
                      <a:pt x="3565" y="4715"/>
                    </a:lnTo>
                    <a:lnTo>
                      <a:pt x="3560" y="4713"/>
                    </a:lnTo>
                    <a:lnTo>
                      <a:pt x="3537" y="4705"/>
                    </a:lnTo>
                    <a:lnTo>
                      <a:pt x="3532" y="4703"/>
                    </a:lnTo>
                    <a:lnTo>
                      <a:pt x="3509" y="4694"/>
                    </a:lnTo>
                    <a:lnTo>
                      <a:pt x="3504" y="4691"/>
                    </a:lnTo>
                    <a:lnTo>
                      <a:pt x="3482" y="4681"/>
                    </a:lnTo>
                    <a:lnTo>
                      <a:pt x="3477" y="4679"/>
                    </a:lnTo>
                    <a:lnTo>
                      <a:pt x="3455" y="4668"/>
                    </a:lnTo>
                    <a:lnTo>
                      <a:pt x="3450" y="4665"/>
                    </a:lnTo>
                    <a:lnTo>
                      <a:pt x="3429" y="4653"/>
                    </a:lnTo>
                    <a:lnTo>
                      <a:pt x="3423" y="4650"/>
                    </a:lnTo>
                    <a:lnTo>
                      <a:pt x="3402" y="4637"/>
                    </a:lnTo>
                    <a:lnTo>
                      <a:pt x="3397" y="4634"/>
                    </a:lnTo>
                    <a:lnTo>
                      <a:pt x="3377" y="4621"/>
                    </a:lnTo>
                    <a:lnTo>
                      <a:pt x="3372" y="4618"/>
                    </a:lnTo>
                    <a:lnTo>
                      <a:pt x="3352" y="4603"/>
                    </a:lnTo>
                    <a:lnTo>
                      <a:pt x="3348" y="4600"/>
                    </a:lnTo>
                    <a:lnTo>
                      <a:pt x="3329" y="4585"/>
                    </a:lnTo>
                    <a:lnTo>
                      <a:pt x="3325" y="4582"/>
                    </a:lnTo>
                    <a:lnTo>
                      <a:pt x="3306" y="4566"/>
                    </a:lnTo>
                    <a:lnTo>
                      <a:pt x="3302" y="4563"/>
                    </a:lnTo>
                    <a:lnTo>
                      <a:pt x="3284" y="4546"/>
                    </a:lnTo>
                    <a:lnTo>
                      <a:pt x="3280" y="4543"/>
                    </a:lnTo>
                    <a:lnTo>
                      <a:pt x="3262" y="4526"/>
                    </a:lnTo>
                    <a:lnTo>
                      <a:pt x="3258" y="4522"/>
                    </a:lnTo>
                    <a:lnTo>
                      <a:pt x="3241" y="4504"/>
                    </a:lnTo>
                    <a:lnTo>
                      <a:pt x="3238" y="4500"/>
                    </a:lnTo>
                    <a:lnTo>
                      <a:pt x="3221" y="4482"/>
                    </a:lnTo>
                    <a:lnTo>
                      <a:pt x="3218" y="4478"/>
                    </a:lnTo>
                    <a:lnTo>
                      <a:pt x="3202" y="4459"/>
                    </a:lnTo>
                    <a:lnTo>
                      <a:pt x="3199" y="4455"/>
                    </a:lnTo>
                    <a:lnTo>
                      <a:pt x="3184" y="4436"/>
                    </a:lnTo>
                    <a:lnTo>
                      <a:pt x="3181" y="4432"/>
                    </a:lnTo>
                    <a:lnTo>
                      <a:pt x="3166" y="4412"/>
                    </a:lnTo>
                    <a:lnTo>
                      <a:pt x="3163" y="4407"/>
                    </a:lnTo>
                    <a:lnTo>
                      <a:pt x="3150" y="4387"/>
                    </a:lnTo>
                    <a:lnTo>
                      <a:pt x="3147" y="4382"/>
                    </a:lnTo>
                    <a:lnTo>
                      <a:pt x="3134" y="4361"/>
                    </a:lnTo>
                    <a:lnTo>
                      <a:pt x="3131" y="4355"/>
                    </a:lnTo>
                    <a:lnTo>
                      <a:pt x="3119" y="4334"/>
                    </a:lnTo>
                    <a:lnTo>
                      <a:pt x="3116" y="4329"/>
                    </a:lnTo>
                    <a:lnTo>
                      <a:pt x="3105" y="4307"/>
                    </a:lnTo>
                    <a:lnTo>
                      <a:pt x="3103" y="4302"/>
                    </a:lnTo>
                    <a:lnTo>
                      <a:pt x="3093" y="4280"/>
                    </a:lnTo>
                    <a:lnTo>
                      <a:pt x="3090" y="4275"/>
                    </a:lnTo>
                    <a:lnTo>
                      <a:pt x="3081" y="4252"/>
                    </a:lnTo>
                    <a:lnTo>
                      <a:pt x="3079" y="4247"/>
                    </a:lnTo>
                    <a:lnTo>
                      <a:pt x="3071" y="4224"/>
                    </a:lnTo>
                    <a:lnTo>
                      <a:pt x="3069" y="4219"/>
                    </a:lnTo>
                    <a:lnTo>
                      <a:pt x="3061" y="4196"/>
                    </a:lnTo>
                    <a:lnTo>
                      <a:pt x="3060" y="4191"/>
                    </a:lnTo>
                    <a:lnTo>
                      <a:pt x="3053" y="4167"/>
                    </a:lnTo>
                    <a:lnTo>
                      <a:pt x="3052" y="4162"/>
                    </a:lnTo>
                    <a:lnTo>
                      <a:pt x="3046" y="4138"/>
                    </a:lnTo>
                    <a:lnTo>
                      <a:pt x="3044" y="4133"/>
                    </a:lnTo>
                    <a:lnTo>
                      <a:pt x="3039" y="4109"/>
                    </a:lnTo>
                    <a:lnTo>
                      <a:pt x="3038" y="4104"/>
                    </a:lnTo>
                    <a:lnTo>
                      <a:pt x="3034" y="4080"/>
                    </a:lnTo>
                    <a:lnTo>
                      <a:pt x="3034" y="4074"/>
                    </a:lnTo>
                    <a:lnTo>
                      <a:pt x="3030" y="4050"/>
                    </a:lnTo>
                    <a:lnTo>
                      <a:pt x="3030" y="4044"/>
                    </a:lnTo>
                    <a:lnTo>
                      <a:pt x="3027" y="4020"/>
                    </a:lnTo>
                    <a:lnTo>
                      <a:pt x="3027" y="4014"/>
                    </a:lnTo>
                    <a:lnTo>
                      <a:pt x="3026" y="3990"/>
                    </a:lnTo>
                    <a:lnTo>
                      <a:pt x="3025" y="3984"/>
                    </a:lnTo>
                    <a:lnTo>
                      <a:pt x="3025" y="3960"/>
                    </a:lnTo>
                    <a:lnTo>
                      <a:pt x="3025" y="3954"/>
                    </a:lnTo>
                    <a:lnTo>
                      <a:pt x="3025" y="3930"/>
                    </a:lnTo>
                    <a:lnTo>
                      <a:pt x="3026" y="3924"/>
                    </a:lnTo>
                    <a:lnTo>
                      <a:pt x="3027" y="3900"/>
                    </a:lnTo>
                    <a:lnTo>
                      <a:pt x="3027" y="3894"/>
                    </a:lnTo>
                    <a:lnTo>
                      <a:pt x="3030" y="3870"/>
                    </a:lnTo>
                    <a:lnTo>
                      <a:pt x="3030" y="3864"/>
                    </a:lnTo>
                    <a:lnTo>
                      <a:pt x="3034" y="3840"/>
                    </a:lnTo>
                    <a:lnTo>
                      <a:pt x="3034" y="3835"/>
                    </a:lnTo>
                    <a:lnTo>
                      <a:pt x="3038" y="3811"/>
                    </a:lnTo>
                    <a:lnTo>
                      <a:pt x="3039" y="3805"/>
                    </a:lnTo>
                    <a:lnTo>
                      <a:pt x="3044" y="3781"/>
                    </a:lnTo>
                    <a:lnTo>
                      <a:pt x="3046" y="3776"/>
                    </a:lnTo>
                    <a:lnTo>
                      <a:pt x="3051" y="3752"/>
                    </a:lnTo>
                    <a:lnTo>
                      <a:pt x="3053" y="3747"/>
                    </a:lnTo>
                    <a:lnTo>
                      <a:pt x="3060" y="3724"/>
                    </a:lnTo>
                    <a:lnTo>
                      <a:pt x="3061" y="3718"/>
                    </a:lnTo>
                    <a:lnTo>
                      <a:pt x="3069" y="3695"/>
                    </a:lnTo>
                    <a:lnTo>
                      <a:pt x="3071" y="3690"/>
                    </a:lnTo>
                    <a:lnTo>
                      <a:pt x="3079" y="3667"/>
                    </a:lnTo>
                    <a:lnTo>
                      <a:pt x="3081" y="3662"/>
                    </a:lnTo>
                    <a:lnTo>
                      <a:pt x="3090" y="3639"/>
                    </a:lnTo>
                    <a:lnTo>
                      <a:pt x="3093" y="3634"/>
                    </a:lnTo>
                    <a:lnTo>
                      <a:pt x="3103" y="3612"/>
                    </a:lnTo>
                    <a:lnTo>
                      <a:pt x="3105" y="3607"/>
                    </a:lnTo>
                    <a:lnTo>
                      <a:pt x="3116" y="3585"/>
                    </a:lnTo>
                    <a:lnTo>
                      <a:pt x="3119" y="3580"/>
                    </a:lnTo>
                    <a:lnTo>
                      <a:pt x="3131" y="3559"/>
                    </a:lnTo>
                    <a:lnTo>
                      <a:pt x="3134" y="3553"/>
                    </a:lnTo>
                    <a:lnTo>
                      <a:pt x="3147" y="3532"/>
                    </a:lnTo>
                    <a:lnTo>
                      <a:pt x="3150" y="3527"/>
                    </a:lnTo>
                    <a:lnTo>
                      <a:pt x="3163" y="3507"/>
                    </a:lnTo>
                    <a:lnTo>
                      <a:pt x="3166" y="3502"/>
                    </a:lnTo>
                    <a:lnTo>
                      <a:pt x="3181" y="3482"/>
                    </a:lnTo>
                    <a:lnTo>
                      <a:pt x="3184" y="3478"/>
                    </a:lnTo>
                    <a:lnTo>
                      <a:pt x="3199" y="3459"/>
                    </a:lnTo>
                    <a:lnTo>
                      <a:pt x="3202" y="3454"/>
                    </a:lnTo>
                    <a:lnTo>
                      <a:pt x="3218" y="3436"/>
                    </a:lnTo>
                    <a:lnTo>
                      <a:pt x="3221" y="3432"/>
                    </a:lnTo>
                    <a:lnTo>
                      <a:pt x="3238" y="3414"/>
                    </a:lnTo>
                    <a:lnTo>
                      <a:pt x="3241" y="3409"/>
                    </a:lnTo>
                    <a:lnTo>
                      <a:pt x="3258" y="3392"/>
                    </a:lnTo>
                    <a:lnTo>
                      <a:pt x="3262" y="3388"/>
                    </a:lnTo>
                    <a:lnTo>
                      <a:pt x="3280" y="3371"/>
                    </a:lnTo>
                    <a:lnTo>
                      <a:pt x="3284" y="3367"/>
                    </a:lnTo>
                    <a:lnTo>
                      <a:pt x="3302" y="3351"/>
                    </a:lnTo>
                    <a:lnTo>
                      <a:pt x="3306" y="3348"/>
                    </a:lnTo>
                    <a:lnTo>
                      <a:pt x="3325" y="3332"/>
                    </a:lnTo>
                    <a:lnTo>
                      <a:pt x="3329" y="3329"/>
                    </a:lnTo>
                    <a:lnTo>
                      <a:pt x="3349" y="3314"/>
                    </a:lnTo>
                    <a:lnTo>
                      <a:pt x="3353" y="3311"/>
                    </a:lnTo>
                    <a:lnTo>
                      <a:pt x="3373" y="3297"/>
                    </a:lnTo>
                    <a:lnTo>
                      <a:pt x="3378" y="3293"/>
                    </a:lnTo>
                    <a:lnTo>
                      <a:pt x="3398" y="3280"/>
                    </a:lnTo>
                    <a:lnTo>
                      <a:pt x="3403" y="3277"/>
                    </a:lnTo>
                    <a:lnTo>
                      <a:pt x="3424" y="3264"/>
                    </a:lnTo>
                    <a:lnTo>
                      <a:pt x="3428" y="3262"/>
                    </a:lnTo>
                    <a:lnTo>
                      <a:pt x="3449" y="3250"/>
                    </a:lnTo>
                    <a:lnTo>
                      <a:pt x="3454" y="3247"/>
                    </a:lnTo>
                    <a:lnTo>
                      <a:pt x="3476" y="3236"/>
                    </a:lnTo>
                    <a:lnTo>
                      <a:pt x="3481" y="3234"/>
                    </a:lnTo>
                    <a:lnTo>
                      <a:pt x="3503" y="3224"/>
                    </a:lnTo>
                    <a:lnTo>
                      <a:pt x="3508" y="3221"/>
                    </a:lnTo>
                    <a:lnTo>
                      <a:pt x="3531" y="3212"/>
                    </a:lnTo>
                    <a:lnTo>
                      <a:pt x="3536" y="3210"/>
                    </a:lnTo>
                    <a:lnTo>
                      <a:pt x="3559" y="3201"/>
                    </a:lnTo>
                    <a:lnTo>
                      <a:pt x="3564" y="3199"/>
                    </a:lnTo>
                    <a:lnTo>
                      <a:pt x="3587" y="3192"/>
                    </a:lnTo>
                    <a:lnTo>
                      <a:pt x="3593" y="3190"/>
                    </a:lnTo>
                    <a:lnTo>
                      <a:pt x="3616" y="3183"/>
                    </a:lnTo>
                    <a:lnTo>
                      <a:pt x="3622" y="3182"/>
                    </a:lnTo>
                    <a:lnTo>
                      <a:pt x="3645" y="3176"/>
                    </a:lnTo>
                    <a:lnTo>
                      <a:pt x="3651" y="3175"/>
                    </a:lnTo>
                    <a:lnTo>
                      <a:pt x="3675" y="3170"/>
                    </a:lnTo>
                    <a:lnTo>
                      <a:pt x="3680" y="3169"/>
                    </a:lnTo>
                    <a:lnTo>
                      <a:pt x="3704" y="3164"/>
                    </a:lnTo>
                    <a:lnTo>
                      <a:pt x="3710" y="3164"/>
                    </a:lnTo>
                    <a:lnTo>
                      <a:pt x="3734" y="3160"/>
                    </a:lnTo>
                    <a:lnTo>
                      <a:pt x="3740" y="3160"/>
                    </a:lnTo>
                    <a:lnTo>
                      <a:pt x="3764" y="3157"/>
                    </a:lnTo>
                    <a:lnTo>
                      <a:pt x="3770" y="3157"/>
                    </a:lnTo>
                    <a:lnTo>
                      <a:pt x="3794" y="3156"/>
                    </a:lnTo>
                    <a:lnTo>
                      <a:pt x="3800" y="3155"/>
                    </a:lnTo>
                    <a:lnTo>
                      <a:pt x="3824" y="3155"/>
                    </a:lnTo>
                    <a:lnTo>
                      <a:pt x="3830" y="3155"/>
                    </a:lnTo>
                    <a:lnTo>
                      <a:pt x="3854" y="3155"/>
                    </a:lnTo>
                    <a:lnTo>
                      <a:pt x="3860" y="3156"/>
                    </a:lnTo>
                    <a:lnTo>
                      <a:pt x="3884" y="3157"/>
                    </a:lnTo>
                    <a:lnTo>
                      <a:pt x="3890" y="3157"/>
                    </a:lnTo>
                    <a:lnTo>
                      <a:pt x="3914" y="3160"/>
                    </a:lnTo>
                    <a:lnTo>
                      <a:pt x="3920" y="3160"/>
                    </a:lnTo>
                    <a:lnTo>
                      <a:pt x="3944" y="3164"/>
                    </a:lnTo>
                    <a:lnTo>
                      <a:pt x="3949" y="3164"/>
                    </a:lnTo>
                    <a:lnTo>
                      <a:pt x="3973" y="3169"/>
                    </a:lnTo>
                    <a:lnTo>
                      <a:pt x="3979" y="3170"/>
                    </a:lnTo>
                    <a:lnTo>
                      <a:pt x="4003" y="3175"/>
                    </a:lnTo>
                    <a:lnTo>
                      <a:pt x="4008" y="3176"/>
                    </a:lnTo>
                    <a:lnTo>
                      <a:pt x="4032" y="3182"/>
                    </a:lnTo>
                    <a:lnTo>
                      <a:pt x="4037" y="3183"/>
                    </a:lnTo>
                    <a:lnTo>
                      <a:pt x="4061" y="3190"/>
                    </a:lnTo>
                    <a:lnTo>
                      <a:pt x="4066" y="3192"/>
                    </a:lnTo>
                    <a:lnTo>
                      <a:pt x="4089" y="3199"/>
                    </a:lnTo>
                    <a:lnTo>
                      <a:pt x="4095" y="3201"/>
                    </a:lnTo>
                    <a:lnTo>
                      <a:pt x="4117" y="3210"/>
                    </a:lnTo>
                    <a:lnTo>
                      <a:pt x="4123" y="3212"/>
                    </a:lnTo>
                    <a:lnTo>
                      <a:pt x="4145" y="3221"/>
                    </a:lnTo>
                    <a:lnTo>
                      <a:pt x="4151" y="3223"/>
                    </a:lnTo>
                    <a:lnTo>
                      <a:pt x="4173" y="3234"/>
                    </a:lnTo>
                    <a:lnTo>
                      <a:pt x="4178" y="3236"/>
                    </a:lnTo>
                    <a:lnTo>
                      <a:pt x="4200" y="3247"/>
                    </a:lnTo>
                    <a:lnTo>
                      <a:pt x="4205" y="3250"/>
                    </a:lnTo>
                    <a:lnTo>
                      <a:pt x="4226" y="3262"/>
                    </a:lnTo>
                    <a:lnTo>
                      <a:pt x="4230" y="3264"/>
                    </a:lnTo>
                    <a:lnTo>
                      <a:pt x="4251" y="3277"/>
                    </a:lnTo>
                    <a:lnTo>
                      <a:pt x="4256" y="3280"/>
                    </a:lnTo>
                    <a:lnTo>
                      <a:pt x="4276" y="3293"/>
                    </a:lnTo>
                    <a:lnTo>
                      <a:pt x="4281" y="3297"/>
                    </a:lnTo>
                    <a:lnTo>
                      <a:pt x="4301" y="3311"/>
                    </a:lnTo>
                    <a:lnTo>
                      <a:pt x="4305" y="3314"/>
                    </a:lnTo>
                    <a:lnTo>
                      <a:pt x="4325" y="3329"/>
                    </a:lnTo>
                    <a:lnTo>
                      <a:pt x="4329" y="3332"/>
                    </a:lnTo>
                    <a:lnTo>
                      <a:pt x="4348" y="3348"/>
                    </a:lnTo>
                    <a:lnTo>
                      <a:pt x="4352" y="3351"/>
                    </a:lnTo>
                    <a:lnTo>
                      <a:pt x="4370" y="3368"/>
                    </a:lnTo>
                    <a:lnTo>
                      <a:pt x="4374" y="3371"/>
                    </a:lnTo>
                    <a:lnTo>
                      <a:pt x="4392" y="3388"/>
                    </a:lnTo>
                    <a:lnTo>
                      <a:pt x="4396" y="3392"/>
                    </a:lnTo>
                    <a:lnTo>
                      <a:pt x="4413" y="3410"/>
                    </a:lnTo>
                    <a:lnTo>
                      <a:pt x="4416" y="3414"/>
                    </a:lnTo>
                    <a:lnTo>
                      <a:pt x="4433" y="3432"/>
                    </a:lnTo>
                    <a:lnTo>
                      <a:pt x="4436" y="3436"/>
                    </a:lnTo>
                    <a:lnTo>
                      <a:pt x="4452" y="3455"/>
                    </a:lnTo>
                    <a:lnTo>
                      <a:pt x="4455" y="3459"/>
                    </a:lnTo>
                    <a:lnTo>
                      <a:pt x="4470" y="3479"/>
                    </a:lnTo>
                    <a:lnTo>
                      <a:pt x="4473" y="3483"/>
                    </a:lnTo>
                    <a:lnTo>
                      <a:pt x="4487" y="3503"/>
                    </a:lnTo>
                    <a:lnTo>
                      <a:pt x="4491" y="3508"/>
                    </a:lnTo>
                    <a:lnTo>
                      <a:pt x="4504" y="3528"/>
                    </a:lnTo>
                    <a:lnTo>
                      <a:pt x="4507" y="3533"/>
                    </a:lnTo>
                    <a:lnTo>
                      <a:pt x="4520" y="3554"/>
                    </a:lnTo>
                    <a:lnTo>
                      <a:pt x="4522" y="3559"/>
                    </a:lnTo>
                    <a:lnTo>
                      <a:pt x="4534" y="3580"/>
                    </a:lnTo>
                    <a:lnTo>
                      <a:pt x="4537" y="3585"/>
                    </a:lnTo>
                    <a:lnTo>
                      <a:pt x="4548" y="3607"/>
                    </a:lnTo>
                    <a:lnTo>
                      <a:pt x="4550" y="3612"/>
                    </a:lnTo>
                    <a:lnTo>
                      <a:pt x="4560" y="3634"/>
                    </a:lnTo>
                    <a:lnTo>
                      <a:pt x="4563" y="3639"/>
                    </a:lnTo>
                    <a:lnTo>
                      <a:pt x="4572" y="3661"/>
                    </a:lnTo>
                    <a:lnTo>
                      <a:pt x="4574" y="3667"/>
                    </a:lnTo>
                    <a:lnTo>
                      <a:pt x="4582" y="3689"/>
                    </a:lnTo>
                    <a:lnTo>
                      <a:pt x="4584" y="3695"/>
                    </a:lnTo>
                    <a:lnTo>
                      <a:pt x="4592" y="3718"/>
                    </a:lnTo>
                    <a:lnTo>
                      <a:pt x="4594" y="3723"/>
                    </a:lnTo>
                    <a:lnTo>
                      <a:pt x="4600" y="3746"/>
                    </a:lnTo>
                    <a:lnTo>
                      <a:pt x="4602" y="3752"/>
                    </a:lnTo>
                    <a:lnTo>
                      <a:pt x="4608" y="3775"/>
                    </a:lnTo>
                    <a:lnTo>
                      <a:pt x="4609" y="3781"/>
                    </a:lnTo>
                    <a:lnTo>
                      <a:pt x="4614" y="3805"/>
                    </a:lnTo>
                    <a:lnTo>
                      <a:pt x="4615" y="3810"/>
                    </a:lnTo>
                    <a:lnTo>
                      <a:pt x="4619" y="3834"/>
                    </a:lnTo>
                    <a:lnTo>
                      <a:pt x="4620" y="3840"/>
                    </a:lnTo>
                    <a:lnTo>
                      <a:pt x="4623" y="3864"/>
                    </a:lnTo>
                    <a:lnTo>
                      <a:pt x="4624" y="3870"/>
                    </a:lnTo>
                    <a:lnTo>
                      <a:pt x="4626" y="3894"/>
                    </a:lnTo>
                    <a:lnTo>
                      <a:pt x="4627" y="3900"/>
                    </a:lnTo>
                    <a:lnTo>
                      <a:pt x="4628" y="3924"/>
                    </a:lnTo>
                    <a:close/>
                    <a:moveTo>
                      <a:pt x="4328" y="3995"/>
                    </a:moveTo>
                    <a:lnTo>
                      <a:pt x="4329" y="3976"/>
                    </a:lnTo>
                    <a:lnTo>
                      <a:pt x="4329" y="3957"/>
                    </a:lnTo>
                    <a:lnTo>
                      <a:pt x="4329" y="3938"/>
                    </a:lnTo>
                    <a:lnTo>
                      <a:pt x="4328" y="3920"/>
                    </a:lnTo>
                    <a:lnTo>
                      <a:pt x="4326" y="3901"/>
                    </a:lnTo>
                    <a:lnTo>
                      <a:pt x="4323" y="3883"/>
                    </a:lnTo>
                    <a:lnTo>
                      <a:pt x="4320" y="3864"/>
                    </a:lnTo>
                    <a:lnTo>
                      <a:pt x="4316" y="3846"/>
                    </a:lnTo>
                    <a:lnTo>
                      <a:pt x="4312" y="3828"/>
                    </a:lnTo>
                    <a:lnTo>
                      <a:pt x="4306" y="3810"/>
                    </a:lnTo>
                    <a:lnTo>
                      <a:pt x="4300" y="3792"/>
                    </a:lnTo>
                    <a:lnTo>
                      <a:pt x="4294" y="3774"/>
                    </a:lnTo>
                    <a:lnTo>
                      <a:pt x="4287" y="3757"/>
                    </a:lnTo>
                    <a:lnTo>
                      <a:pt x="4279" y="3739"/>
                    </a:lnTo>
                    <a:lnTo>
                      <a:pt x="4270" y="3722"/>
                    </a:lnTo>
                    <a:lnTo>
                      <a:pt x="4261" y="3706"/>
                    </a:lnTo>
                    <a:lnTo>
                      <a:pt x="4251" y="3690"/>
                    </a:lnTo>
                    <a:lnTo>
                      <a:pt x="4241" y="3674"/>
                    </a:lnTo>
                    <a:lnTo>
                      <a:pt x="4230" y="3659"/>
                    </a:lnTo>
                    <a:lnTo>
                      <a:pt x="4219" y="3644"/>
                    </a:lnTo>
                    <a:lnTo>
                      <a:pt x="4207" y="3630"/>
                    </a:lnTo>
                    <a:lnTo>
                      <a:pt x="4195" y="3616"/>
                    </a:lnTo>
                    <a:lnTo>
                      <a:pt x="4182" y="3602"/>
                    </a:lnTo>
                    <a:lnTo>
                      <a:pt x="4168" y="3589"/>
                    </a:lnTo>
                    <a:lnTo>
                      <a:pt x="4154" y="3577"/>
                    </a:lnTo>
                    <a:lnTo>
                      <a:pt x="4140" y="3565"/>
                    </a:lnTo>
                    <a:lnTo>
                      <a:pt x="4125" y="3554"/>
                    </a:lnTo>
                    <a:lnTo>
                      <a:pt x="4110" y="3543"/>
                    </a:lnTo>
                    <a:lnTo>
                      <a:pt x="4094" y="3533"/>
                    </a:lnTo>
                    <a:lnTo>
                      <a:pt x="4078" y="3523"/>
                    </a:lnTo>
                    <a:lnTo>
                      <a:pt x="4061" y="3513"/>
                    </a:lnTo>
                    <a:lnTo>
                      <a:pt x="4044" y="3505"/>
                    </a:lnTo>
                    <a:lnTo>
                      <a:pt x="4027" y="3497"/>
                    </a:lnTo>
                    <a:lnTo>
                      <a:pt x="4010" y="3490"/>
                    </a:lnTo>
                    <a:lnTo>
                      <a:pt x="3992" y="3483"/>
                    </a:lnTo>
                    <a:lnTo>
                      <a:pt x="3975" y="3477"/>
                    </a:lnTo>
                    <a:lnTo>
                      <a:pt x="3957" y="3472"/>
                    </a:lnTo>
                    <a:lnTo>
                      <a:pt x="3939" y="3468"/>
                    </a:lnTo>
                    <a:lnTo>
                      <a:pt x="3920" y="3464"/>
                    </a:lnTo>
                    <a:lnTo>
                      <a:pt x="3902" y="3461"/>
                    </a:lnTo>
                    <a:lnTo>
                      <a:pt x="3883" y="3458"/>
                    </a:lnTo>
                    <a:lnTo>
                      <a:pt x="3865" y="3456"/>
                    </a:lnTo>
                    <a:lnTo>
                      <a:pt x="3846" y="3455"/>
                    </a:lnTo>
                    <a:lnTo>
                      <a:pt x="3827" y="3455"/>
                    </a:lnTo>
                    <a:lnTo>
                      <a:pt x="3808" y="3455"/>
                    </a:lnTo>
                    <a:lnTo>
                      <a:pt x="3789" y="3456"/>
                    </a:lnTo>
                    <a:lnTo>
                      <a:pt x="3770" y="3458"/>
                    </a:lnTo>
                    <a:lnTo>
                      <a:pt x="3752" y="3461"/>
                    </a:lnTo>
                    <a:lnTo>
                      <a:pt x="3733" y="3464"/>
                    </a:lnTo>
                    <a:lnTo>
                      <a:pt x="3715" y="3468"/>
                    </a:lnTo>
                    <a:lnTo>
                      <a:pt x="3697" y="3472"/>
                    </a:lnTo>
                    <a:lnTo>
                      <a:pt x="3679" y="3477"/>
                    </a:lnTo>
                    <a:lnTo>
                      <a:pt x="3661" y="3483"/>
                    </a:lnTo>
                    <a:lnTo>
                      <a:pt x="3644" y="3490"/>
                    </a:lnTo>
                    <a:lnTo>
                      <a:pt x="3627" y="3497"/>
                    </a:lnTo>
                    <a:lnTo>
                      <a:pt x="3610" y="3505"/>
                    </a:lnTo>
                    <a:lnTo>
                      <a:pt x="3593" y="3513"/>
                    </a:lnTo>
                    <a:lnTo>
                      <a:pt x="3576" y="3523"/>
                    </a:lnTo>
                    <a:lnTo>
                      <a:pt x="3560" y="3533"/>
                    </a:lnTo>
                    <a:lnTo>
                      <a:pt x="3544" y="3543"/>
                    </a:lnTo>
                    <a:lnTo>
                      <a:pt x="3529" y="3554"/>
                    </a:lnTo>
                    <a:lnTo>
                      <a:pt x="3514" y="3565"/>
                    </a:lnTo>
                    <a:lnTo>
                      <a:pt x="3500" y="3577"/>
                    </a:lnTo>
                    <a:lnTo>
                      <a:pt x="3486" y="3590"/>
                    </a:lnTo>
                    <a:lnTo>
                      <a:pt x="3472" y="3603"/>
                    </a:lnTo>
                    <a:lnTo>
                      <a:pt x="3459" y="3616"/>
                    </a:lnTo>
                    <a:lnTo>
                      <a:pt x="3446" y="3630"/>
                    </a:lnTo>
                    <a:lnTo>
                      <a:pt x="3434" y="3644"/>
                    </a:lnTo>
                    <a:lnTo>
                      <a:pt x="3423" y="3659"/>
                    </a:lnTo>
                    <a:lnTo>
                      <a:pt x="3412" y="3675"/>
                    </a:lnTo>
                    <a:lnTo>
                      <a:pt x="3401" y="3691"/>
                    </a:lnTo>
                    <a:lnTo>
                      <a:pt x="3392" y="3706"/>
                    </a:lnTo>
                    <a:lnTo>
                      <a:pt x="3383" y="3722"/>
                    </a:lnTo>
                    <a:lnTo>
                      <a:pt x="3375" y="3739"/>
                    </a:lnTo>
                    <a:lnTo>
                      <a:pt x="3367" y="3756"/>
                    </a:lnTo>
                    <a:lnTo>
                      <a:pt x="3360" y="3774"/>
                    </a:lnTo>
                    <a:lnTo>
                      <a:pt x="3353" y="3791"/>
                    </a:lnTo>
                    <a:lnTo>
                      <a:pt x="3347" y="3809"/>
                    </a:lnTo>
                    <a:lnTo>
                      <a:pt x="3342" y="3827"/>
                    </a:lnTo>
                    <a:lnTo>
                      <a:pt x="3338" y="3845"/>
                    </a:lnTo>
                    <a:lnTo>
                      <a:pt x="3334" y="3864"/>
                    </a:lnTo>
                    <a:lnTo>
                      <a:pt x="3331" y="3882"/>
                    </a:lnTo>
                    <a:lnTo>
                      <a:pt x="3328" y="3901"/>
                    </a:lnTo>
                    <a:lnTo>
                      <a:pt x="3326" y="3919"/>
                    </a:lnTo>
                    <a:lnTo>
                      <a:pt x="3325" y="3938"/>
                    </a:lnTo>
                    <a:lnTo>
                      <a:pt x="3325" y="3957"/>
                    </a:lnTo>
                    <a:lnTo>
                      <a:pt x="3325" y="3976"/>
                    </a:lnTo>
                    <a:lnTo>
                      <a:pt x="3326" y="3995"/>
                    </a:lnTo>
                    <a:lnTo>
                      <a:pt x="3328" y="4014"/>
                    </a:lnTo>
                    <a:lnTo>
                      <a:pt x="3331" y="4032"/>
                    </a:lnTo>
                    <a:lnTo>
                      <a:pt x="3334" y="4051"/>
                    </a:lnTo>
                    <a:lnTo>
                      <a:pt x="3338" y="4069"/>
                    </a:lnTo>
                    <a:lnTo>
                      <a:pt x="3342" y="4087"/>
                    </a:lnTo>
                    <a:lnTo>
                      <a:pt x="3347" y="4105"/>
                    </a:lnTo>
                    <a:lnTo>
                      <a:pt x="3353" y="4123"/>
                    </a:lnTo>
                    <a:lnTo>
                      <a:pt x="3360" y="4141"/>
                    </a:lnTo>
                    <a:lnTo>
                      <a:pt x="3367" y="4158"/>
                    </a:lnTo>
                    <a:lnTo>
                      <a:pt x="3374" y="4175"/>
                    </a:lnTo>
                    <a:lnTo>
                      <a:pt x="3383" y="4192"/>
                    </a:lnTo>
                    <a:lnTo>
                      <a:pt x="3392" y="4208"/>
                    </a:lnTo>
                    <a:lnTo>
                      <a:pt x="3401" y="4223"/>
                    </a:lnTo>
                    <a:lnTo>
                      <a:pt x="3412" y="4239"/>
                    </a:lnTo>
                    <a:lnTo>
                      <a:pt x="3423" y="4255"/>
                    </a:lnTo>
                    <a:lnTo>
                      <a:pt x="3434" y="4270"/>
                    </a:lnTo>
                    <a:lnTo>
                      <a:pt x="3447" y="4284"/>
                    </a:lnTo>
                    <a:lnTo>
                      <a:pt x="3459" y="4298"/>
                    </a:lnTo>
                    <a:lnTo>
                      <a:pt x="3472" y="4312"/>
                    </a:lnTo>
                    <a:lnTo>
                      <a:pt x="3486" y="4325"/>
                    </a:lnTo>
                    <a:lnTo>
                      <a:pt x="3500" y="4337"/>
                    </a:lnTo>
                    <a:lnTo>
                      <a:pt x="3514" y="4350"/>
                    </a:lnTo>
                    <a:lnTo>
                      <a:pt x="3529" y="4361"/>
                    </a:lnTo>
                    <a:lnTo>
                      <a:pt x="3545" y="4372"/>
                    </a:lnTo>
                    <a:lnTo>
                      <a:pt x="3561" y="4383"/>
                    </a:lnTo>
                    <a:lnTo>
                      <a:pt x="3576" y="4392"/>
                    </a:lnTo>
                    <a:lnTo>
                      <a:pt x="3592" y="4401"/>
                    </a:lnTo>
                    <a:lnTo>
                      <a:pt x="3609" y="4410"/>
                    </a:lnTo>
                    <a:lnTo>
                      <a:pt x="3626" y="4417"/>
                    </a:lnTo>
                    <a:lnTo>
                      <a:pt x="3643" y="4424"/>
                    </a:lnTo>
                    <a:lnTo>
                      <a:pt x="3661" y="4431"/>
                    </a:lnTo>
                    <a:lnTo>
                      <a:pt x="3679" y="4437"/>
                    </a:lnTo>
                    <a:lnTo>
                      <a:pt x="3697" y="4442"/>
                    </a:lnTo>
                    <a:lnTo>
                      <a:pt x="3715" y="4446"/>
                    </a:lnTo>
                    <a:lnTo>
                      <a:pt x="3733" y="4450"/>
                    </a:lnTo>
                    <a:lnTo>
                      <a:pt x="3752" y="4453"/>
                    </a:lnTo>
                    <a:lnTo>
                      <a:pt x="3770" y="4456"/>
                    </a:lnTo>
                    <a:lnTo>
                      <a:pt x="3789" y="4458"/>
                    </a:lnTo>
                    <a:lnTo>
                      <a:pt x="3808" y="4459"/>
                    </a:lnTo>
                    <a:lnTo>
                      <a:pt x="3827" y="4459"/>
                    </a:lnTo>
                    <a:lnTo>
                      <a:pt x="3846" y="4459"/>
                    </a:lnTo>
                    <a:lnTo>
                      <a:pt x="3865" y="4458"/>
                    </a:lnTo>
                    <a:lnTo>
                      <a:pt x="3883" y="4456"/>
                    </a:lnTo>
                    <a:lnTo>
                      <a:pt x="3902" y="4453"/>
                    </a:lnTo>
                    <a:lnTo>
                      <a:pt x="3920" y="4450"/>
                    </a:lnTo>
                    <a:lnTo>
                      <a:pt x="3939" y="4446"/>
                    </a:lnTo>
                    <a:lnTo>
                      <a:pt x="3957" y="4442"/>
                    </a:lnTo>
                    <a:lnTo>
                      <a:pt x="3975" y="4437"/>
                    </a:lnTo>
                    <a:lnTo>
                      <a:pt x="3993" y="4431"/>
                    </a:lnTo>
                    <a:lnTo>
                      <a:pt x="4010" y="4424"/>
                    </a:lnTo>
                    <a:lnTo>
                      <a:pt x="4028" y="4417"/>
                    </a:lnTo>
                    <a:lnTo>
                      <a:pt x="4045" y="4409"/>
                    </a:lnTo>
                    <a:lnTo>
                      <a:pt x="4062" y="4401"/>
                    </a:lnTo>
                    <a:lnTo>
                      <a:pt x="4078" y="4392"/>
                    </a:lnTo>
                    <a:lnTo>
                      <a:pt x="4093" y="4383"/>
                    </a:lnTo>
                    <a:lnTo>
                      <a:pt x="4109" y="4372"/>
                    </a:lnTo>
                    <a:lnTo>
                      <a:pt x="4125" y="4361"/>
                    </a:lnTo>
                    <a:lnTo>
                      <a:pt x="4140" y="4350"/>
                    </a:lnTo>
                    <a:lnTo>
                      <a:pt x="4154" y="4338"/>
                    </a:lnTo>
                    <a:lnTo>
                      <a:pt x="4168" y="4325"/>
                    </a:lnTo>
                    <a:lnTo>
                      <a:pt x="4181" y="4312"/>
                    </a:lnTo>
                    <a:lnTo>
                      <a:pt x="4194" y="4298"/>
                    </a:lnTo>
                    <a:lnTo>
                      <a:pt x="4207" y="4284"/>
                    </a:lnTo>
                    <a:lnTo>
                      <a:pt x="4219" y="4270"/>
                    </a:lnTo>
                    <a:lnTo>
                      <a:pt x="4230" y="4255"/>
                    </a:lnTo>
                    <a:lnTo>
                      <a:pt x="4241" y="4240"/>
                    </a:lnTo>
                    <a:lnTo>
                      <a:pt x="4251" y="4224"/>
                    </a:lnTo>
                    <a:lnTo>
                      <a:pt x="4261" y="4208"/>
                    </a:lnTo>
                    <a:lnTo>
                      <a:pt x="4270" y="4192"/>
                    </a:lnTo>
                    <a:lnTo>
                      <a:pt x="4279" y="4175"/>
                    </a:lnTo>
                    <a:lnTo>
                      <a:pt x="4287" y="4157"/>
                    </a:lnTo>
                    <a:lnTo>
                      <a:pt x="4294" y="4140"/>
                    </a:lnTo>
                    <a:lnTo>
                      <a:pt x="4300" y="4122"/>
                    </a:lnTo>
                    <a:lnTo>
                      <a:pt x="4306" y="4105"/>
                    </a:lnTo>
                    <a:lnTo>
                      <a:pt x="4312" y="4087"/>
                    </a:lnTo>
                    <a:lnTo>
                      <a:pt x="4316" y="4069"/>
                    </a:lnTo>
                    <a:lnTo>
                      <a:pt x="4320" y="4050"/>
                    </a:lnTo>
                    <a:lnTo>
                      <a:pt x="4323" y="4032"/>
                    </a:lnTo>
                    <a:lnTo>
                      <a:pt x="4326" y="4013"/>
                    </a:lnTo>
                    <a:lnTo>
                      <a:pt x="4328" y="399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F8EA0312-A3A9-47EA-BA78-43D9F88BB1D7}"/>
              </a:ext>
            </a:extLst>
          </p:cNvPr>
          <p:cNvGrpSpPr/>
          <p:nvPr/>
        </p:nvGrpSpPr>
        <p:grpSpPr>
          <a:xfrm>
            <a:off x="4459666" y="4825724"/>
            <a:ext cx="3272668" cy="767781"/>
            <a:chOff x="8696951" y="2745390"/>
            <a:chExt cx="2915929" cy="929802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98DB8544-24C9-471B-858D-597400946C04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Average payback period on a standard store build-out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99FE9EA-6682-4A1F-9C74-8CEE76BBEC82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2.8-yr payb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4AD7A9C7-BD79-4750-9FE0-6324415B1834}"/>
              </a:ext>
            </a:extLst>
          </p:cNvPr>
          <p:cNvGrpSpPr/>
          <p:nvPr/>
        </p:nvGrpSpPr>
        <p:grpSpPr>
          <a:xfrm>
            <a:off x="4459665" y="3735369"/>
            <a:ext cx="945340" cy="889280"/>
            <a:chOff x="480780" y="1594053"/>
            <a:chExt cx="945340" cy="88928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11BFD244-0774-4E77-A2C2-7CB843FFB141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00D61B7E-ED6C-40FD-8FA2-C80A565DEF9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EB892EB4-F663-4B86-8926-0EF3114DF59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DBA2A6AD-B071-494F-9CF6-5EA8D35D5ED3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242975A2-BA42-4839-8328-C062910AFCB2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8743E653-8159-41D6-9DEE-2E601E23EA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3709EE62-4F3D-440B-8313-F07BC23116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58" name="Group 129"/>
            <p:cNvGrpSpPr/>
            <p:nvPr/>
          </p:nvGrpSpPr>
          <p:grpSpPr>
            <a:xfrm>
              <a:off x="673149" y="1758392"/>
              <a:ext cx="560602" cy="560602"/>
              <a:chOff x="7491762" y="5358687"/>
              <a:chExt cx="633600" cy="633600"/>
            </a:xfrm>
          </p:grpSpPr>
          <p:sp>
            <p:nvSpPr>
              <p:cNvPr id="159" name="Accent"/>
              <p:cNvSpPr/>
              <p:nvPr/>
            </p:nvSpPr>
            <p:spPr>
              <a:xfrm>
                <a:off x="749176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766" y="2161"/>
                    </a:moveTo>
                    <a:lnTo>
                      <a:pt x="6234" y="2161"/>
                    </a:lnTo>
                    <a:lnTo>
                      <a:pt x="5000" y="4136"/>
                    </a:lnTo>
                    <a:lnTo>
                      <a:pt x="3766" y="21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0" name="Outline"/>
              <p:cNvSpPr/>
              <p:nvPr/>
            </p:nvSpPr>
            <p:spPr>
              <a:xfrm>
                <a:off x="749176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534" y="1291"/>
                    </a:moveTo>
                    <a:lnTo>
                      <a:pt x="7502" y="1298"/>
                    </a:lnTo>
                    <a:lnTo>
                      <a:pt x="7469" y="1300"/>
                    </a:lnTo>
                    <a:lnTo>
                      <a:pt x="7225" y="1300"/>
                    </a:lnTo>
                    <a:lnTo>
                      <a:pt x="7225" y="2038"/>
                    </a:lnTo>
                    <a:lnTo>
                      <a:pt x="7224" y="2058"/>
                    </a:lnTo>
                    <a:lnTo>
                      <a:pt x="7195" y="2410"/>
                    </a:lnTo>
                    <a:lnTo>
                      <a:pt x="7189" y="2451"/>
                    </a:lnTo>
                    <a:lnTo>
                      <a:pt x="7108" y="2769"/>
                    </a:lnTo>
                    <a:lnTo>
                      <a:pt x="7095" y="2807"/>
                    </a:lnTo>
                    <a:lnTo>
                      <a:pt x="6971" y="3093"/>
                    </a:lnTo>
                    <a:lnTo>
                      <a:pt x="6955" y="3124"/>
                    </a:lnTo>
                    <a:lnTo>
                      <a:pt x="6797" y="3382"/>
                    </a:lnTo>
                    <a:lnTo>
                      <a:pt x="6780" y="3406"/>
                    </a:lnTo>
                    <a:lnTo>
                      <a:pt x="6595" y="3639"/>
                    </a:lnTo>
                    <a:lnTo>
                      <a:pt x="6580" y="3657"/>
                    </a:lnTo>
                    <a:lnTo>
                      <a:pt x="6379" y="3868"/>
                    </a:lnTo>
                    <a:lnTo>
                      <a:pt x="6367" y="3880"/>
                    </a:lnTo>
                    <a:lnTo>
                      <a:pt x="6157" y="4073"/>
                    </a:lnTo>
                    <a:lnTo>
                      <a:pt x="6149" y="4080"/>
                    </a:lnTo>
                    <a:lnTo>
                      <a:pt x="5939" y="4258"/>
                    </a:lnTo>
                    <a:lnTo>
                      <a:pt x="5936" y="4260"/>
                    </a:lnTo>
                    <a:lnTo>
                      <a:pt x="5737" y="4425"/>
                    </a:lnTo>
                    <a:lnTo>
                      <a:pt x="5560" y="4576"/>
                    </a:lnTo>
                    <a:lnTo>
                      <a:pt x="5417" y="4713"/>
                    </a:lnTo>
                    <a:lnTo>
                      <a:pt x="5318" y="4833"/>
                    </a:lnTo>
                    <a:lnTo>
                      <a:pt x="5268" y="4928"/>
                    </a:lnTo>
                    <a:lnTo>
                      <a:pt x="5254" y="5000"/>
                    </a:lnTo>
                    <a:lnTo>
                      <a:pt x="5268" y="5072"/>
                    </a:lnTo>
                    <a:lnTo>
                      <a:pt x="5318" y="5167"/>
                    </a:lnTo>
                    <a:lnTo>
                      <a:pt x="5417" y="5287"/>
                    </a:lnTo>
                    <a:lnTo>
                      <a:pt x="5560" y="5424"/>
                    </a:lnTo>
                    <a:lnTo>
                      <a:pt x="5737" y="5575"/>
                    </a:lnTo>
                    <a:lnTo>
                      <a:pt x="5936" y="5740"/>
                    </a:lnTo>
                    <a:lnTo>
                      <a:pt x="5939" y="5742"/>
                    </a:lnTo>
                    <a:lnTo>
                      <a:pt x="6149" y="5920"/>
                    </a:lnTo>
                    <a:lnTo>
                      <a:pt x="6157" y="5927"/>
                    </a:lnTo>
                    <a:lnTo>
                      <a:pt x="6367" y="6120"/>
                    </a:lnTo>
                    <a:lnTo>
                      <a:pt x="6379" y="6132"/>
                    </a:lnTo>
                    <a:lnTo>
                      <a:pt x="6580" y="6343"/>
                    </a:lnTo>
                    <a:lnTo>
                      <a:pt x="6595" y="6361"/>
                    </a:lnTo>
                    <a:lnTo>
                      <a:pt x="6780" y="6594"/>
                    </a:lnTo>
                    <a:lnTo>
                      <a:pt x="6797" y="6618"/>
                    </a:lnTo>
                    <a:lnTo>
                      <a:pt x="6955" y="6876"/>
                    </a:lnTo>
                    <a:lnTo>
                      <a:pt x="6971" y="6907"/>
                    </a:lnTo>
                    <a:lnTo>
                      <a:pt x="7095" y="7193"/>
                    </a:lnTo>
                    <a:lnTo>
                      <a:pt x="7108" y="7231"/>
                    </a:lnTo>
                    <a:lnTo>
                      <a:pt x="7189" y="7549"/>
                    </a:lnTo>
                    <a:lnTo>
                      <a:pt x="7195" y="7590"/>
                    </a:lnTo>
                    <a:lnTo>
                      <a:pt x="7224" y="7942"/>
                    </a:lnTo>
                    <a:lnTo>
                      <a:pt x="7225" y="7962"/>
                    </a:lnTo>
                    <a:lnTo>
                      <a:pt x="7225" y="8700"/>
                    </a:lnTo>
                    <a:lnTo>
                      <a:pt x="7469" y="8700"/>
                    </a:lnTo>
                    <a:lnTo>
                      <a:pt x="7502" y="8702"/>
                    </a:lnTo>
                    <a:lnTo>
                      <a:pt x="7534" y="8709"/>
                    </a:lnTo>
                    <a:lnTo>
                      <a:pt x="7565" y="8719"/>
                    </a:lnTo>
                    <a:lnTo>
                      <a:pt x="7594" y="8733"/>
                    </a:lnTo>
                    <a:lnTo>
                      <a:pt x="7621" y="8752"/>
                    </a:lnTo>
                    <a:lnTo>
                      <a:pt x="7646" y="8773"/>
                    </a:lnTo>
                    <a:lnTo>
                      <a:pt x="7667" y="8798"/>
                    </a:lnTo>
                    <a:lnTo>
                      <a:pt x="7686" y="8825"/>
                    </a:lnTo>
                    <a:lnTo>
                      <a:pt x="7700" y="8854"/>
                    </a:lnTo>
                    <a:lnTo>
                      <a:pt x="7710" y="8885"/>
                    </a:lnTo>
                    <a:lnTo>
                      <a:pt x="7717" y="8917"/>
                    </a:lnTo>
                    <a:lnTo>
                      <a:pt x="7719" y="8950"/>
                    </a:lnTo>
                    <a:lnTo>
                      <a:pt x="7717" y="8983"/>
                    </a:lnTo>
                    <a:lnTo>
                      <a:pt x="7710" y="9015"/>
                    </a:lnTo>
                    <a:lnTo>
                      <a:pt x="7700" y="9046"/>
                    </a:lnTo>
                    <a:lnTo>
                      <a:pt x="7686" y="9075"/>
                    </a:lnTo>
                    <a:lnTo>
                      <a:pt x="7667" y="9102"/>
                    </a:lnTo>
                    <a:lnTo>
                      <a:pt x="7646" y="9127"/>
                    </a:lnTo>
                    <a:lnTo>
                      <a:pt x="7621" y="9148"/>
                    </a:lnTo>
                    <a:lnTo>
                      <a:pt x="7594" y="9167"/>
                    </a:lnTo>
                    <a:lnTo>
                      <a:pt x="7565" y="9181"/>
                    </a:lnTo>
                    <a:lnTo>
                      <a:pt x="7534" y="9191"/>
                    </a:lnTo>
                    <a:lnTo>
                      <a:pt x="7502" y="9198"/>
                    </a:lnTo>
                    <a:lnTo>
                      <a:pt x="7469" y="9200"/>
                    </a:lnTo>
                    <a:lnTo>
                      <a:pt x="6975" y="9200"/>
                    </a:lnTo>
                    <a:lnTo>
                      <a:pt x="3025" y="9200"/>
                    </a:lnTo>
                    <a:lnTo>
                      <a:pt x="2531" y="9200"/>
                    </a:lnTo>
                    <a:lnTo>
                      <a:pt x="2498" y="9198"/>
                    </a:lnTo>
                    <a:lnTo>
                      <a:pt x="2466" y="9191"/>
                    </a:lnTo>
                    <a:lnTo>
                      <a:pt x="2435" y="9181"/>
                    </a:lnTo>
                    <a:lnTo>
                      <a:pt x="2406" y="9167"/>
                    </a:lnTo>
                    <a:lnTo>
                      <a:pt x="2379" y="9148"/>
                    </a:lnTo>
                    <a:lnTo>
                      <a:pt x="2354" y="9127"/>
                    </a:lnTo>
                    <a:lnTo>
                      <a:pt x="2333" y="9102"/>
                    </a:lnTo>
                    <a:lnTo>
                      <a:pt x="2314" y="9075"/>
                    </a:lnTo>
                    <a:lnTo>
                      <a:pt x="2300" y="9046"/>
                    </a:lnTo>
                    <a:lnTo>
                      <a:pt x="2290" y="9015"/>
                    </a:lnTo>
                    <a:lnTo>
                      <a:pt x="2283" y="8983"/>
                    </a:lnTo>
                    <a:lnTo>
                      <a:pt x="2281" y="8950"/>
                    </a:lnTo>
                    <a:lnTo>
                      <a:pt x="2283" y="8917"/>
                    </a:lnTo>
                    <a:lnTo>
                      <a:pt x="2290" y="8885"/>
                    </a:lnTo>
                    <a:lnTo>
                      <a:pt x="2300" y="8854"/>
                    </a:lnTo>
                    <a:lnTo>
                      <a:pt x="2314" y="8825"/>
                    </a:lnTo>
                    <a:lnTo>
                      <a:pt x="2333" y="8798"/>
                    </a:lnTo>
                    <a:lnTo>
                      <a:pt x="2354" y="8773"/>
                    </a:lnTo>
                    <a:lnTo>
                      <a:pt x="2379" y="8752"/>
                    </a:lnTo>
                    <a:lnTo>
                      <a:pt x="2406" y="8733"/>
                    </a:lnTo>
                    <a:lnTo>
                      <a:pt x="2435" y="8719"/>
                    </a:lnTo>
                    <a:lnTo>
                      <a:pt x="2466" y="8709"/>
                    </a:lnTo>
                    <a:lnTo>
                      <a:pt x="2498" y="8702"/>
                    </a:lnTo>
                    <a:lnTo>
                      <a:pt x="2531" y="8700"/>
                    </a:lnTo>
                    <a:lnTo>
                      <a:pt x="2775" y="8700"/>
                    </a:lnTo>
                    <a:lnTo>
                      <a:pt x="2775" y="7962"/>
                    </a:lnTo>
                    <a:lnTo>
                      <a:pt x="2776" y="7942"/>
                    </a:lnTo>
                    <a:lnTo>
                      <a:pt x="2805" y="7590"/>
                    </a:lnTo>
                    <a:lnTo>
                      <a:pt x="2811" y="7549"/>
                    </a:lnTo>
                    <a:lnTo>
                      <a:pt x="2892" y="7231"/>
                    </a:lnTo>
                    <a:lnTo>
                      <a:pt x="2905" y="7193"/>
                    </a:lnTo>
                    <a:lnTo>
                      <a:pt x="3029" y="6907"/>
                    </a:lnTo>
                    <a:lnTo>
                      <a:pt x="3045" y="6876"/>
                    </a:lnTo>
                    <a:lnTo>
                      <a:pt x="3203" y="6618"/>
                    </a:lnTo>
                    <a:lnTo>
                      <a:pt x="3220" y="6594"/>
                    </a:lnTo>
                    <a:lnTo>
                      <a:pt x="3405" y="6361"/>
                    </a:lnTo>
                    <a:lnTo>
                      <a:pt x="3420" y="6343"/>
                    </a:lnTo>
                    <a:lnTo>
                      <a:pt x="3621" y="6132"/>
                    </a:lnTo>
                    <a:lnTo>
                      <a:pt x="3633" y="6120"/>
                    </a:lnTo>
                    <a:lnTo>
                      <a:pt x="3843" y="5927"/>
                    </a:lnTo>
                    <a:lnTo>
                      <a:pt x="3851" y="5920"/>
                    </a:lnTo>
                    <a:lnTo>
                      <a:pt x="4061" y="5742"/>
                    </a:lnTo>
                    <a:lnTo>
                      <a:pt x="4064" y="5740"/>
                    </a:lnTo>
                    <a:lnTo>
                      <a:pt x="4263" y="5575"/>
                    </a:lnTo>
                    <a:lnTo>
                      <a:pt x="4440" y="5424"/>
                    </a:lnTo>
                    <a:lnTo>
                      <a:pt x="4583" y="5287"/>
                    </a:lnTo>
                    <a:lnTo>
                      <a:pt x="4682" y="5167"/>
                    </a:lnTo>
                    <a:lnTo>
                      <a:pt x="4732" y="5072"/>
                    </a:lnTo>
                    <a:lnTo>
                      <a:pt x="4746" y="5000"/>
                    </a:lnTo>
                    <a:lnTo>
                      <a:pt x="4732" y="4928"/>
                    </a:lnTo>
                    <a:lnTo>
                      <a:pt x="4682" y="4833"/>
                    </a:lnTo>
                    <a:lnTo>
                      <a:pt x="4583" y="4713"/>
                    </a:lnTo>
                    <a:lnTo>
                      <a:pt x="4440" y="4576"/>
                    </a:lnTo>
                    <a:lnTo>
                      <a:pt x="4263" y="4425"/>
                    </a:lnTo>
                    <a:lnTo>
                      <a:pt x="4064" y="4260"/>
                    </a:lnTo>
                    <a:lnTo>
                      <a:pt x="4061" y="4258"/>
                    </a:lnTo>
                    <a:lnTo>
                      <a:pt x="3851" y="4080"/>
                    </a:lnTo>
                    <a:lnTo>
                      <a:pt x="3843" y="4073"/>
                    </a:lnTo>
                    <a:lnTo>
                      <a:pt x="3633" y="3880"/>
                    </a:lnTo>
                    <a:lnTo>
                      <a:pt x="3621" y="3868"/>
                    </a:lnTo>
                    <a:lnTo>
                      <a:pt x="3420" y="3657"/>
                    </a:lnTo>
                    <a:lnTo>
                      <a:pt x="3405" y="3639"/>
                    </a:lnTo>
                    <a:lnTo>
                      <a:pt x="3220" y="3406"/>
                    </a:lnTo>
                    <a:lnTo>
                      <a:pt x="3203" y="3382"/>
                    </a:lnTo>
                    <a:lnTo>
                      <a:pt x="3045" y="3124"/>
                    </a:lnTo>
                    <a:lnTo>
                      <a:pt x="3029" y="3093"/>
                    </a:lnTo>
                    <a:lnTo>
                      <a:pt x="2905" y="2807"/>
                    </a:lnTo>
                    <a:lnTo>
                      <a:pt x="2892" y="2769"/>
                    </a:lnTo>
                    <a:lnTo>
                      <a:pt x="2811" y="2451"/>
                    </a:lnTo>
                    <a:lnTo>
                      <a:pt x="2805" y="2410"/>
                    </a:lnTo>
                    <a:lnTo>
                      <a:pt x="2776" y="2058"/>
                    </a:lnTo>
                    <a:lnTo>
                      <a:pt x="2775" y="2038"/>
                    </a:lnTo>
                    <a:lnTo>
                      <a:pt x="2775" y="1300"/>
                    </a:lnTo>
                    <a:lnTo>
                      <a:pt x="2531" y="1300"/>
                    </a:lnTo>
                    <a:lnTo>
                      <a:pt x="2498" y="1298"/>
                    </a:lnTo>
                    <a:lnTo>
                      <a:pt x="2466" y="1291"/>
                    </a:lnTo>
                    <a:lnTo>
                      <a:pt x="2435" y="1281"/>
                    </a:lnTo>
                    <a:lnTo>
                      <a:pt x="2406" y="1267"/>
                    </a:lnTo>
                    <a:lnTo>
                      <a:pt x="2379" y="1248"/>
                    </a:lnTo>
                    <a:lnTo>
                      <a:pt x="2354" y="1227"/>
                    </a:lnTo>
                    <a:lnTo>
                      <a:pt x="2333" y="1202"/>
                    </a:lnTo>
                    <a:lnTo>
                      <a:pt x="2314" y="1175"/>
                    </a:lnTo>
                    <a:lnTo>
                      <a:pt x="2300" y="1146"/>
                    </a:lnTo>
                    <a:lnTo>
                      <a:pt x="2290" y="1115"/>
                    </a:lnTo>
                    <a:lnTo>
                      <a:pt x="2283" y="1083"/>
                    </a:lnTo>
                    <a:lnTo>
                      <a:pt x="2281" y="1050"/>
                    </a:lnTo>
                    <a:lnTo>
                      <a:pt x="2283" y="1017"/>
                    </a:lnTo>
                    <a:lnTo>
                      <a:pt x="2290" y="985"/>
                    </a:lnTo>
                    <a:lnTo>
                      <a:pt x="2300" y="954"/>
                    </a:lnTo>
                    <a:lnTo>
                      <a:pt x="2314" y="925"/>
                    </a:lnTo>
                    <a:lnTo>
                      <a:pt x="2333" y="898"/>
                    </a:lnTo>
                    <a:lnTo>
                      <a:pt x="2354" y="873"/>
                    </a:lnTo>
                    <a:lnTo>
                      <a:pt x="2379" y="852"/>
                    </a:lnTo>
                    <a:lnTo>
                      <a:pt x="2406" y="833"/>
                    </a:lnTo>
                    <a:lnTo>
                      <a:pt x="2435" y="819"/>
                    </a:lnTo>
                    <a:lnTo>
                      <a:pt x="2466" y="809"/>
                    </a:lnTo>
                    <a:lnTo>
                      <a:pt x="2498" y="802"/>
                    </a:lnTo>
                    <a:lnTo>
                      <a:pt x="2531" y="800"/>
                    </a:lnTo>
                    <a:lnTo>
                      <a:pt x="3025" y="800"/>
                    </a:lnTo>
                    <a:lnTo>
                      <a:pt x="6975" y="800"/>
                    </a:lnTo>
                    <a:lnTo>
                      <a:pt x="7469" y="800"/>
                    </a:lnTo>
                    <a:lnTo>
                      <a:pt x="7502" y="802"/>
                    </a:lnTo>
                    <a:lnTo>
                      <a:pt x="7534" y="809"/>
                    </a:lnTo>
                    <a:lnTo>
                      <a:pt x="7565" y="819"/>
                    </a:lnTo>
                    <a:lnTo>
                      <a:pt x="7594" y="833"/>
                    </a:lnTo>
                    <a:lnTo>
                      <a:pt x="7621" y="852"/>
                    </a:lnTo>
                    <a:lnTo>
                      <a:pt x="7646" y="873"/>
                    </a:lnTo>
                    <a:lnTo>
                      <a:pt x="7667" y="898"/>
                    </a:lnTo>
                    <a:lnTo>
                      <a:pt x="7686" y="925"/>
                    </a:lnTo>
                    <a:lnTo>
                      <a:pt x="7700" y="954"/>
                    </a:lnTo>
                    <a:lnTo>
                      <a:pt x="7710" y="985"/>
                    </a:lnTo>
                    <a:lnTo>
                      <a:pt x="7717" y="1017"/>
                    </a:lnTo>
                    <a:lnTo>
                      <a:pt x="7719" y="1050"/>
                    </a:lnTo>
                    <a:lnTo>
                      <a:pt x="7717" y="1083"/>
                    </a:lnTo>
                    <a:lnTo>
                      <a:pt x="7710" y="1115"/>
                    </a:lnTo>
                    <a:lnTo>
                      <a:pt x="7700" y="1146"/>
                    </a:lnTo>
                    <a:lnTo>
                      <a:pt x="7686" y="1175"/>
                    </a:lnTo>
                    <a:lnTo>
                      <a:pt x="7667" y="1202"/>
                    </a:lnTo>
                    <a:lnTo>
                      <a:pt x="7646" y="1227"/>
                    </a:lnTo>
                    <a:lnTo>
                      <a:pt x="7621" y="1248"/>
                    </a:lnTo>
                    <a:lnTo>
                      <a:pt x="7594" y="1267"/>
                    </a:lnTo>
                    <a:lnTo>
                      <a:pt x="7565" y="1281"/>
                    </a:lnTo>
                    <a:lnTo>
                      <a:pt x="7534" y="1291"/>
                    </a:lnTo>
                    <a:close/>
                    <a:moveTo>
                      <a:pt x="5060" y="5637"/>
                    </a:moveTo>
                    <a:lnTo>
                      <a:pt x="5040" y="5616"/>
                    </a:lnTo>
                    <a:lnTo>
                      <a:pt x="5000" y="5567"/>
                    </a:lnTo>
                    <a:lnTo>
                      <a:pt x="4960" y="5616"/>
                    </a:lnTo>
                    <a:lnTo>
                      <a:pt x="4940" y="5637"/>
                    </a:lnTo>
                    <a:lnTo>
                      <a:pt x="4782" y="5789"/>
                    </a:lnTo>
                    <a:lnTo>
                      <a:pt x="4771" y="5799"/>
                    </a:lnTo>
                    <a:lnTo>
                      <a:pt x="4587" y="5957"/>
                    </a:lnTo>
                    <a:lnTo>
                      <a:pt x="4583" y="5959"/>
                    </a:lnTo>
                    <a:lnTo>
                      <a:pt x="4383" y="6125"/>
                    </a:lnTo>
                    <a:lnTo>
                      <a:pt x="4178" y="6298"/>
                    </a:lnTo>
                    <a:lnTo>
                      <a:pt x="3978" y="6483"/>
                    </a:lnTo>
                    <a:lnTo>
                      <a:pt x="3790" y="6680"/>
                    </a:lnTo>
                    <a:lnTo>
                      <a:pt x="3622" y="6892"/>
                    </a:lnTo>
                    <a:lnTo>
                      <a:pt x="3481" y="7122"/>
                    </a:lnTo>
                    <a:lnTo>
                      <a:pt x="3372" y="7374"/>
                    </a:lnTo>
                    <a:lnTo>
                      <a:pt x="3301" y="7651"/>
                    </a:lnTo>
                    <a:lnTo>
                      <a:pt x="3275" y="7972"/>
                    </a:lnTo>
                    <a:lnTo>
                      <a:pt x="3275" y="8700"/>
                    </a:lnTo>
                    <a:lnTo>
                      <a:pt x="6725" y="8700"/>
                    </a:lnTo>
                    <a:lnTo>
                      <a:pt x="6725" y="7972"/>
                    </a:lnTo>
                    <a:lnTo>
                      <a:pt x="6699" y="7651"/>
                    </a:lnTo>
                    <a:lnTo>
                      <a:pt x="6628" y="7374"/>
                    </a:lnTo>
                    <a:lnTo>
                      <a:pt x="6519" y="7122"/>
                    </a:lnTo>
                    <a:lnTo>
                      <a:pt x="6378" y="6892"/>
                    </a:lnTo>
                    <a:lnTo>
                      <a:pt x="6210" y="6680"/>
                    </a:lnTo>
                    <a:lnTo>
                      <a:pt x="6022" y="6483"/>
                    </a:lnTo>
                    <a:lnTo>
                      <a:pt x="5822" y="6298"/>
                    </a:lnTo>
                    <a:lnTo>
                      <a:pt x="5617" y="6125"/>
                    </a:lnTo>
                    <a:lnTo>
                      <a:pt x="5417" y="5959"/>
                    </a:lnTo>
                    <a:lnTo>
                      <a:pt x="5413" y="5957"/>
                    </a:lnTo>
                    <a:lnTo>
                      <a:pt x="5229" y="5799"/>
                    </a:lnTo>
                    <a:lnTo>
                      <a:pt x="5218" y="5789"/>
                    </a:lnTo>
                    <a:lnTo>
                      <a:pt x="5060" y="5637"/>
                    </a:lnTo>
                    <a:close/>
                    <a:moveTo>
                      <a:pt x="6725" y="1300"/>
                    </a:moveTo>
                    <a:lnTo>
                      <a:pt x="3275" y="1300"/>
                    </a:lnTo>
                    <a:lnTo>
                      <a:pt x="3275" y="2028"/>
                    </a:lnTo>
                    <a:lnTo>
                      <a:pt x="3301" y="2349"/>
                    </a:lnTo>
                    <a:lnTo>
                      <a:pt x="3372" y="2626"/>
                    </a:lnTo>
                    <a:lnTo>
                      <a:pt x="3481" y="2878"/>
                    </a:lnTo>
                    <a:lnTo>
                      <a:pt x="3622" y="3108"/>
                    </a:lnTo>
                    <a:lnTo>
                      <a:pt x="3790" y="3320"/>
                    </a:lnTo>
                    <a:lnTo>
                      <a:pt x="3978" y="3517"/>
                    </a:lnTo>
                    <a:lnTo>
                      <a:pt x="4178" y="3702"/>
                    </a:lnTo>
                    <a:lnTo>
                      <a:pt x="4383" y="3875"/>
                    </a:lnTo>
                    <a:lnTo>
                      <a:pt x="4583" y="4041"/>
                    </a:lnTo>
                    <a:lnTo>
                      <a:pt x="4587" y="4043"/>
                    </a:lnTo>
                    <a:lnTo>
                      <a:pt x="4771" y="4201"/>
                    </a:lnTo>
                    <a:lnTo>
                      <a:pt x="4782" y="4211"/>
                    </a:lnTo>
                    <a:lnTo>
                      <a:pt x="4940" y="4363"/>
                    </a:lnTo>
                    <a:lnTo>
                      <a:pt x="4960" y="4384"/>
                    </a:lnTo>
                    <a:lnTo>
                      <a:pt x="5000" y="4433"/>
                    </a:lnTo>
                    <a:lnTo>
                      <a:pt x="5040" y="4384"/>
                    </a:lnTo>
                    <a:lnTo>
                      <a:pt x="5060" y="4363"/>
                    </a:lnTo>
                    <a:lnTo>
                      <a:pt x="5218" y="4211"/>
                    </a:lnTo>
                    <a:lnTo>
                      <a:pt x="5229" y="4201"/>
                    </a:lnTo>
                    <a:lnTo>
                      <a:pt x="5413" y="4043"/>
                    </a:lnTo>
                    <a:lnTo>
                      <a:pt x="5417" y="4041"/>
                    </a:lnTo>
                    <a:lnTo>
                      <a:pt x="5617" y="3875"/>
                    </a:lnTo>
                    <a:lnTo>
                      <a:pt x="5822" y="3702"/>
                    </a:lnTo>
                    <a:lnTo>
                      <a:pt x="6022" y="3517"/>
                    </a:lnTo>
                    <a:lnTo>
                      <a:pt x="6210" y="3320"/>
                    </a:lnTo>
                    <a:lnTo>
                      <a:pt x="6378" y="3108"/>
                    </a:lnTo>
                    <a:lnTo>
                      <a:pt x="6519" y="2878"/>
                    </a:lnTo>
                    <a:lnTo>
                      <a:pt x="6628" y="2626"/>
                    </a:lnTo>
                    <a:lnTo>
                      <a:pt x="6699" y="2349"/>
                    </a:lnTo>
                    <a:lnTo>
                      <a:pt x="6725" y="2028"/>
                    </a:lnTo>
                    <a:lnTo>
                      <a:pt x="6725" y="1300"/>
                    </a:lnTo>
                    <a:close/>
                    <a:moveTo>
                      <a:pt x="4885" y="4232"/>
                    </a:moveTo>
                    <a:lnTo>
                      <a:pt x="4873" y="4215"/>
                    </a:lnTo>
                    <a:lnTo>
                      <a:pt x="3639" y="2240"/>
                    </a:lnTo>
                    <a:lnTo>
                      <a:pt x="3629" y="2223"/>
                    </a:lnTo>
                    <a:lnTo>
                      <a:pt x="3622" y="2204"/>
                    </a:lnTo>
                    <a:lnTo>
                      <a:pt x="3618" y="2185"/>
                    </a:lnTo>
                    <a:lnTo>
                      <a:pt x="3616" y="2165"/>
                    </a:lnTo>
                    <a:lnTo>
                      <a:pt x="3617" y="2145"/>
                    </a:lnTo>
                    <a:lnTo>
                      <a:pt x="3620" y="2125"/>
                    </a:lnTo>
                    <a:lnTo>
                      <a:pt x="3626" y="2106"/>
                    </a:lnTo>
                    <a:lnTo>
                      <a:pt x="3635" y="2088"/>
                    </a:lnTo>
                    <a:lnTo>
                      <a:pt x="3646" y="2072"/>
                    </a:lnTo>
                    <a:lnTo>
                      <a:pt x="3659" y="2056"/>
                    </a:lnTo>
                    <a:lnTo>
                      <a:pt x="3673" y="2043"/>
                    </a:lnTo>
                    <a:lnTo>
                      <a:pt x="3690" y="2032"/>
                    </a:lnTo>
                    <a:lnTo>
                      <a:pt x="3708" y="2023"/>
                    </a:lnTo>
                    <a:lnTo>
                      <a:pt x="3727" y="2016"/>
                    </a:lnTo>
                    <a:lnTo>
                      <a:pt x="3746" y="2012"/>
                    </a:lnTo>
                    <a:lnTo>
                      <a:pt x="3766" y="2011"/>
                    </a:lnTo>
                    <a:lnTo>
                      <a:pt x="6234" y="2011"/>
                    </a:lnTo>
                    <a:lnTo>
                      <a:pt x="6254" y="2012"/>
                    </a:lnTo>
                    <a:lnTo>
                      <a:pt x="6273" y="2016"/>
                    </a:lnTo>
                    <a:lnTo>
                      <a:pt x="6292" y="2023"/>
                    </a:lnTo>
                    <a:lnTo>
                      <a:pt x="6310" y="2032"/>
                    </a:lnTo>
                    <a:lnTo>
                      <a:pt x="6327" y="2043"/>
                    </a:lnTo>
                    <a:lnTo>
                      <a:pt x="6341" y="2056"/>
                    </a:lnTo>
                    <a:lnTo>
                      <a:pt x="6354" y="2072"/>
                    </a:lnTo>
                    <a:lnTo>
                      <a:pt x="6365" y="2088"/>
                    </a:lnTo>
                    <a:lnTo>
                      <a:pt x="6374" y="2106"/>
                    </a:lnTo>
                    <a:lnTo>
                      <a:pt x="6380" y="2125"/>
                    </a:lnTo>
                    <a:lnTo>
                      <a:pt x="6383" y="2145"/>
                    </a:lnTo>
                    <a:lnTo>
                      <a:pt x="6384" y="2165"/>
                    </a:lnTo>
                    <a:lnTo>
                      <a:pt x="6382" y="2185"/>
                    </a:lnTo>
                    <a:lnTo>
                      <a:pt x="6378" y="2204"/>
                    </a:lnTo>
                    <a:lnTo>
                      <a:pt x="6371" y="2223"/>
                    </a:lnTo>
                    <a:lnTo>
                      <a:pt x="6361" y="2240"/>
                    </a:lnTo>
                    <a:lnTo>
                      <a:pt x="5127" y="4215"/>
                    </a:lnTo>
                    <a:lnTo>
                      <a:pt x="5115" y="4232"/>
                    </a:lnTo>
                    <a:lnTo>
                      <a:pt x="5101" y="4247"/>
                    </a:lnTo>
                    <a:lnTo>
                      <a:pt x="5086" y="4259"/>
                    </a:lnTo>
                    <a:lnTo>
                      <a:pt x="5068" y="4270"/>
                    </a:lnTo>
                    <a:lnTo>
                      <a:pt x="5050" y="4278"/>
                    </a:lnTo>
                    <a:lnTo>
                      <a:pt x="5030" y="4283"/>
                    </a:lnTo>
                    <a:lnTo>
                      <a:pt x="5010" y="4286"/>
                    </a:lnTo>
                    <a:lnTo>
                      <a:pt x="4990" y="4286"/>
                    </a:lnTo>
                    <a:lnTo>
                      <a:pt x="4970" y="4283"/>
                    </a:lnTo>
                    <a:lnTo>
                      <a:pt x="4950" y="4278"/>
                    </a:lnTo>
                    <a:lnTo>
                      <a:pt x="4932" y="4270"/>
                    </a:lnTo>
                    <a:lnTo>
                      <a:pt x="4914" y="4259"/>
                    </a:lnTo>
                    <a:lnTo>
                      <a:pt x="4899" y="4247"/>
                    </a:lnTo>
                    <a:lnTo>
                      <a:pt x="4885" y="4232"/>
                    </a:lnTo>
                    <a:close/>
                    <a:moveTo>
                      <a:pt x="5000" y="3853"/>
                    </a:moveTo>
                    <a:lnTo>
                      <a:pt x="5963" y="2311"/>
                    </a:lnTo>
                    <a:lnTo>
                      <a:pt x="4037" y="2311"/>
                    </a:lnTo>
                    <a:lnTo>
                      <a:pt x="5000" y="385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63B817-CA72-4E19-978C-ED2C1409D32A}"/>
              </a:ext>
            </a:extLst>
          </p:cNvPr>
          <p:cNvGrpSpPr/>
          <p:nvPr/>
        </p:nvGrpSpPr>
        <p:grpSpPr>
          <a:xfrm>
            <a:off x="8348314" y="2684408"/>
            <a:ext cx="3272668" cy="767781"/>
            <a:chOff x="8696951" y="2745390"/>
            <a:chExt cx="2915929" cy="929802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29E25A2-1685-49E1-A155-CBB0D852596B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Same-store sales growth, third consecutive year above 6%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8C494BE-FD02-4149-A62E-2A17688BF611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9.4% SSSG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F4B6952-1A6B-4A4B-BDE4-2AB34731423A}"/>
              </a:ext>
            </a:extLst>
          </p:cNvPr>
          <p:cNvGrpSpPr/>
          <p:nvPr/>
        </p:nvGrpSpPr>
        <p:grpSpPr>
          <a:xfrm>
            <a:off x="8348314" y="1594053"/>
            <a:ext cx="945340" cy="889280"/>
            <a:chOff x="480780" y="1594053"/>
            <a:chExt cx="945340" cy="889280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3405A6B9-769E-41DF-B44B-44BC038D7966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ED5B9FAA-B638-4309-A5F5-CF3C1238A57D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83E51989-ACCE-4AB6-B9EA-8386017B666F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1102A34E-9748-455C-BD36-F8BE2A83F041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B2D29627-4386-41CF-B1EF-51225EC3D241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914540A9-AA98-403E-878A-3FDB75C189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04EFFBC-CB23-4C75-B501-FF5D526BDE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61" name="Group 98"/>
            <p:cNvGrpSpPr/>
            <p:nvPr/>
          </p:nvGrpSpPr>
          <p:grpSpPr>
            <a:xfrm>
              <a:off x="673149" y="1758392"/>
              <a:ext cx="560602" cy="560602"/>
              <a:chOff x="10888678" y="2659872"/>
              <a:chExt cx="633600" cy="633600"/>
            </a:xfrm>
          </p:grpSpPr>
          <p:sp>
            <p:nvSpPr>
              <p:cNvPr id="162" name="Accent"/>
              <p:cNvSpPr/>
              <p:nvPr/>
            </p:nvSpPr>
            <p:spPr>
              <a:xfrm>
                <a:off x="10888678" y="265987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670" y="3783"/>
                    </a:moveTo>
                    <a:lnTo>
                      <a:pt x="7670" y="3302"/>
                    </a:lnTo>
                    <a:lnTo>
                      <a:pt x="5685" y="5882"/>
                    </a:lnTo>
                    <a:lnTo>
                      <a:pt x="5663" y="5908"/>
                    </a:lnTo>
                    <a:lnTo>
                      <a:pt x="5637" y="5930"/>
                    </a:lnTo>
                    <a:lnTo>
                      <a:pt x="5608" y="5949"/>
                    </a:lnTo>
                    <a:lnTo>
                      <a:pt x="5577" y="5963"/>
                    </a:lnTo>
                    <a:lnTo>
                      <a:pt x="5544" y="5973"/>
                    </a:lnTo>
                    <a:lnTo>
                      <a:pt x="5511" y="5979"/>
                    </a:lnTo>
                    <a:lnTo>
                      <a:pt x="5477" y="5980"/>
                    </a:lnTo>
                    <a:lnTo>
                      <a:pt x="5443" y="5976"/>
                    </a:lnTo>
                    <a:lnTo>
                      <a:pt x="5410" y="5968"/>
                    </a:lnTo>
                    <a:lnTo>
                      <a:pt x="5378" y="5955"/>
                    </a:lnTo>
                    <a:lnTo>
                      <a:pt x="5348" y="5938"/>
                    </a:lnTo>
                    <a:lnTo>
                      <a:pt x="4071" y="5087"/>
                    </a:lnTo>
                    <a:lnTo>
                      <a:pt x="2511" y="6868"/>
                    </a:lnTo>
                    <a:lnTo>
                      <a:pt x="2488" y="6891"/>
                    </a:lnTo>
                    <a:lnTo>
                      <a:pt x="2462" y="6911"/>
                    </a:lnTo>
                    <a:lnTo>
                      <a:pt x="2434" y="6927"/>
                    </a:lnTo>
                    <a:lnTo>
                      <a:pt x="2404" y="6940"/>
                    </a:lnTo>
                    <a:lnTo>
                      <a:pt x="2372" y="6948"/>
                    </a:lnTo>
                    <a:lnTo>
                      <a:pt x="2340" y="6952"/>
                    </a:lnTo>
                    <a:lnTo>
                      <a:pt x="2307" y="6952"/>
                    </a:lnTo>
                    <a:lnTo>
                      <a:pt x="2274" y="6948"/>
                    </a:lnTo>
                    <a:lnTo>
                      <a:pt x="2243" y="6940"/>
                    </a:lnTo>
                    <a:lnTo>
                      <a:pt x="2213" y="6927"/>
                    </a:lnTo>
                    <a:lnTo>
                      <a:pt x="2184" y="6911"/>
                    </a:lnTo>
                    <a:lnTo>
                      <a:pt x="2158" y="6891"/>
                    </a:lnTo>
                    <a:lnTo>
                      <a:pt x="2135" y="6868"/>
                    </a:lnTo>
                    <a:lnTo>
                      <a:pt x="2115" y="6842"/>
                    </a:lnTo>
                    <a:lnTo>
                      <a:pt x="2099" y="6814"/>
                    </a:lnTo>
                    <a:lnTo>
                      <a:pt x="2086" y="6784"/>
                    </a:lnTo>
                    <a:lnTo>
                      <a:pt x="2078" y="6752"/>
                    </a:lnTo>
                    <a:lnTo>
                      <a:pt x="2074" y="6720"/>
                    </a:lnTo>
                    <a:lnTo>
                      <a:pt x="2074" y="6687"/>
                    </a:lnTo>
                    <a:lnTo>
                      <a:pt x="2078" y="6654"/>
                    </a:lnTo>
                    <a:lnTo>
                      <a:pt x="2086" y="6623"/>
                    </a:lnTo>
                    <a:lnTo>
                      <a:pt x="2099" y="6593"/>
                    </a:lnTo>
                    <a:lnTo>
                      <a:pt x="2115" y="6564"/>
                    </a:lnTo>
                    <a:lnTo>
                      <a:pt x="2135" y="6538"/>
                    </a:lnTo>
                    <a:lnTo>
                      <a:pt x="3839" y="4592"/>
                    </a:lnTo>
                    <a:lnTo>
                      <a:pt x="3862" y="4569"/>
                    </a:lnTo>
                    <a:lnTo>
                      <a:pt x="3888" y="4549"/>
                    </a:lnTo>
                    <a:lnTo>
                      <a:pt x="3916" y="4533"/>
                    </a:lnTo>
                    <a:lnTo>
                      <a:pt x="3946" y="4520"/>
                    </a:lnTo>
                    <a:lnTo>
                      <a:pt x="3978" y="4512"/>
                    </a:lnTo>
                    <a:lnTo>
                      <a:pt x="4010" y="4508"/>
                    </a:lnTo>
                    <a:lnTo>
                      <a:pt x="4043" y="4508"/>
                    </a:lnTo>
                    <a:lnTo>
                      <a:pt x="4076" y="4512"/>
                    </a:lnTo>
                    <a:lnTo>
                      <a:pt x="4107" y="4520"/>
                    </a:lnTo>
                    <a:lnTo>
                      <a:pt x="4137" y="4533"/>
                    </a:lnTo>
                    <a:lnTo>
                      <a:pt x="4166" y="4549"/>
                    </a:lnTo>
                    <a:lnTo>
                      <a:pt x="5431" y="5392"/>
                    </a:lnTo>
                    <a:lnTo>
                      <a:pt x="7412" y="2817"/>
                    </a:lnTo>
                    <a:lnTo>
                      <a:pt x="6703" y="2817"/>
                    </a:lnTo>
                    <a:lnTo>
                      <a:pt x="6670" y="2815"/>
                    </a:lnTo>
                    <a:lnTo>
                      <a:pt x="6638" y="2808"/>
                    </a:lnTo>
                    <a:lnTo>
                      <a:pt x="6607" y="2798"/>
                    </a:lnTo>
                    <a:lnTo>
                      <a:pt x="6578" y="2784"/>
                    </a:lnTo>
                    <a:lnTo>
                      <a:pt x="6551" y="2765"/>
                    </a:lnTo>
                    <a:lnTo>
                      <a:pt x="6526" y="2744"/>
                    </a:lnTo>
                    <a:lnTo>
                      <a:pt x="6505" y="2719"/>
                    </a:lnTo>
                    <a:lnTo>
                      <a:pt x="6486" y="2692"/>
                    </a:lnTo>
                    <a:lnTo>
                      <a:pt x="6472" y="2663"/>
                    </a:lnTo>
                    <a:lnTo>
                      <a:pt x="6462" y="2632"/>
                    </a:lnTo>
                    <a:lnTo>
                      <a:pt x="6455" y="2600"/>
                    </a:lnTo>
                    <a:lnTo>
                      <a:pt x="6453" y="2567"/>
                    </a:lnTo>
                    <a:lnTo>
                      <a:pt x="6455" y="2534"/>
                    </a:lnTo>
                    <a:lnTo>
                      <a:pt x="6462" y="2502"/>
                    </a:lnTo>
                    <a:lnTo>
                      <a:pt x="6472" y="2471"/>
                    </a:lnTo>
                    <a:lnTo>
                      <a:pt x="6486" y="2442"/>
                    </a:lnTo>
                    <a:lnTo>
                      <a:pt x="6505" y="2415"/>
                    </a:lnTo>
                    <a:lnTo>
                      <a:pt x="6526" y="2390"/>
                    </a:lnTo>
                    <a:lnTo>
                      <a:pt x="6551" y="2369"/>
                    </a:lnTo>
                    <a:lnTo>
                      <a:pt x="6578" y="2350"/>
                    </a:lnTo>
                    <a:lnTo>
                      <a:pt x="6607" y="2336"/>
                    </a:lnTo>
                    <a:lnTo>
                      <a:pt x="6638" y="2326"/>
                    </a:lnTo>
                    <a:lnTo>
                      <a:pt x="6670" y="2319"/>
                    </a:lnTo>
                    <a:lnTo>
                      <a:pt x="6703" y="2317"/>
                    </a:lnTo>
                    <a:lnTo>
                      <a:pt x="7920" y="2317"/>
                    </a:lnTo>
                    <a:lnTo>
                      <a:pt x="7920" y="2317"/>
                    </a:lnTo>
                    <a:lnTo>
                      <a:pt x="7920" y="2317"/>
                    </a:lnTo>
                    <a:lnTo>
                      <a:pt x="7936" y="2318"/>
                    </a:lnTo>
                    <a:lnTo>
                      <a:pt x="7953" y="2319"/>
                    </a:lnTo>
                    <a:lnTo>
                      <a:pt x="7953" y="2319"/>
                    </a:lnTo>
                    <a:lnTo>
                      <a:pt x="7953" y="2319"/>
                    </a:lnTo>
                    <a:lnTo>
                      <a:pt x="7969" y="2322"/>
                    </a:lnTo>
                    <a:lnTo>
                      <a:pt x="7985" y="2326"/>
                    </a:lnTo>
                    <a:lnTo>
                      <a:pt x="7985" y="2326"/>
                    </a:lnTo>
                    <a:lnTo>
                      <a:pt x="7985" y="2326"/>
                    </a:lnTo>
                    <a:lnTo>
                      <a:pt x="8000" y="2331"/>
                    </a:lnTo>
                    <a:lnTo>
                      <a:pt x="8016" y="2336"/>
                    </a:lnTo>
                    <a:lnTo>
                      <a:pt x="8016" y="2336"/>
                    </a:lnTo>
                    <a:lnTo>
                      <a:pt x="8016" y="2336"/>
                    </a:lnTo>
                    <a:lnTo>
                      <a:pt x="8030" y="2343"/>
                    </a:lnTo>
                    <a:lnTo>
                      <a:pt x="8045" y="2350"/>
                    </a:lnTo>
                    <a:lnTo>
                      <a:pt x="8045" y="2351"/>
                    </a:lnTo>
                    <a:lnTo>
                      <a:pt x="8045" y="2351"/>
                    </a:lnTo>
                    <a:lnTo>
                      <a:pt x="8059" y="2360"/>
                    </a:lnTo>
                    <a:lnTo>
                      <a:pt x="8072" y="2369"/>
                    </a:lnTo>
                    <a:lnTo>
                      <a:pt x="8072" y="2369"/>
                    </a:lnTo>
                    <a:lnTo>
                      <a:pt x="8072" y="2369"/>
                    </a:lnTo>
                    <a:lnTo>
                      <a:pt x="8085" y="2380"/>
                    </a:lnTo>
                    <a:lnTo>
                      <a:pt x="8097" y="2390"/>
                    </a:lnTo>
                    <a:lnTo>
                      <a:pt x="8097" y="2390"/>
                    </a:lnTo>
                    <a:lnTo>
                      <a:pt x="8097" y="2390"/>
                    </a:lnTo>
                    <a:lnTo>
                      <a:pt x="8108" y="2403"/>
                    </a:lnTo>
                    <a:lnTo>
                      <a:pt x="8118" y="2415"/>
                    </a:lnTo>
                    <a:lnTo>
                      <a:pt x="8118" y="2415"/>
                    </a:lnTo>
                    <a:lnTo>
                      <a:pt x="8119" y="2415"/>
                    </a:lnTo>
                    <a:lnTo>
                      <a:pt x="8128" y="2429"/>
                    </a:lnTo>
                    <a:lnTo>
                      <a:pt x="8137" y="2442"/>
                    </a:lnTo>
                    <a:lnTo>
                      <a:pt x="8137" y="2442"/>
                    </a:lnTo>
                    <a:lnTo>
                      <a:pt x="8137" y="2442"/>
                    </a:lnTo>
                    <a:lnTo>
                      <a:pt x="8144" y="2457"/>
                    </a:lnTo>
                    <a:lnTo>
                      <a:pt x="8151" y="2471"/>
                    </a:lnTo>
                    <a:lnTo>
                      <a:pt x="8151" y="2471"/>
                    </a:lnTo>
                    <a:lnTo>
                      <a:pt x="8151" y="2472"/>
                    </a:lnTo>
                    <a:lnTo>
                      <a:pt x="8156" y="2487"/>
                    </a:lnTo>
                    <a:lnTo>
                      <a:pt x="8161" y="2502"/>
                    </a:lnTo>
                    <a:lnTo>
                      <a:pt x="8162" y="2502"/>
                    </a:lnTo>
                    <a:lnTo>
                      <a:pt x="8162" y="2503"/>
                    </a:lnTo>
                    <a:lnTo>
                      <a:pt x="8165" y="2518"/>
                    </a:lnTo>
                    <a:lnTo>
                      <a:pt x="8168" y="2534"/>
                    </a:lnTo>
                    <a:lnTo>
                      <a:pt x="8168" y="2535"/>
                    </a:lnTo>
                    <a:lnTo>
                      <a:pt x="8168" y="2535"/>
                    </a:lnTo>
                    <a:lnTo>
                      <a:pt x="8169" y="2551"/>
                    </a:lnTo>
                    <a:lnTo>
                      <a:pt x="8170" y="2567"/>
                    </a:lnTo>
                    <a:lnTo>
                      <a:pt x="8170" y="3783"/>
                    </a:lnTo>
                    <a:lnTo>
                      <a:pt x="8168" y="3816"/>
                    </a:lnTo>
                    <a:lnTo>
                      <a:pt x="8161" y="3848"/>
                    </a:lnTo>
                    <a:lnTo>
                      <a:pt x="8151" y="3879"/>
                    </a:lnTo>
                    <a:lnTo>
                      <a:pt x="8137" y="3908"/>
                    </a:lnTo>
                    <a:lnTo>
                      <a:pt x="8118" y="3935"/>
                    </a:lnTo>
                    <a:lnTo>
                      <a:pt x="8097" y="3960"/>
                    </a:lnTo>
                    <a:lnTo>
                      <a:pt x="8072" y="3981"/>
                    </a:lnTo>
                    <a:lnTo>
                      <a:pt x="8045" y="4000"/>
                    </a:lnTo>
                    <a:lnTo>
                      <a:pt x="8016" y="4014"/>
                    </a:lnTo>
                    <a:lnTo>
                      <a:pt x="7985" y="4024"/>
                    </a:lnTo>
                    <a:lnTo>
                      <a:pt x="7953" y="4031"/>
                    </a:lnTo>
                    <a:lnTo>
                      <a:pt x="7920" y="4033"/>
                    </a:lnTo>
                    <a:lnTo>
                      <a:pt x="7887" y="4031"/>
                    </a:lnTo>
                    <a:lnTo>
                      <a:pt x="7855" y="4024"/>
                    </a:lnTo>
                    <a:lnTo>
                      <a:pt x="7824" y="4014"/>
                    </a:lnTo>
                    <a:lnTo>
                      <a:pt x="7795" y="4000"/>
                    </a:lnTo>
                    <a:lnTo>
                      <a:pt x="7768" y="3981"/>
                    </a:lnTo>
                    <a:lnTo>
                      <a:pt x="7743" y="3960"/>
                    </a:lnTo>
                    <a:lnTo>
                      <a:pt x="7722" y="3935"/>
                    </a:lnTo>
                    <a:lnTo>
                      <a:pt x="7703" y="3908"/>
                    </a:lnTo>
                    <a:lnTo>
                      <a:pt x="7689" y="3879"/>
                    </a:lnTo>
                    <a:lnTo>
                      <a:pt x="7679" y="3848"/>
                    </a:lnTo>
                    <a:lnTo>
                      <a:pt x="7672" y="3816"/>
                    </a:lnTo>
                    <a:lnTo>
                      <a:pt x="7670" y="37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3" name="Outline"/>
              <p:cNvSpPr/>
              <p:nvPr/>
            </p:nvSpPr>
            <p:spPr>
              <a:xfrm>
                <a:off x="10888678" y="265987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98" y="1317"/>
                    </a:moveTo>
                    <a:lnTo>
                      <a:pt x="1600" y="1350"/>
                    </a:lnTo>
                    <a:lnTo>
                      <a:pt x="1600" y="8400"/>
                    </a:lnTo>
                    <a:lnTo>
                      <a:pt x="8650" y="8400"/>
                    </a:lnTo>
                    <a:lnTo>
                      <a:pt x="8683" y="8402"/>
                    </a:lnTo>
                    <a:lnTo>
                      <a:pt x="8715" y="8409"/>
                    </a:lnTo>
                    <a:lnTo>
                      <a:pt x="8746" y="8419"/>
                    </a:lnTo>
                    <a:lnTo>
                      <a:pt x="8775" y="8433"/>
                    </a:lnTo>
                    <a:lnTo>
                      <a:pt x="8802" y="8452"/>
                    </a:lnTo>
                    <a:lnTo>
                      <a:pt x="8827" y="8473"/>
                    </a:lnTo>
                    <a:lnTo>
                      <a:pt x="8848" y="8498"/>
                    </a:lnTo>
                    <a:lnTo>
                      <a:pt x="8867" y="8525"/>
                    </a:lnTo>
                    <a:lnTo>
                      <a:pt x="8881" y="8554"/>
                    </a:lnTo>
                    <a:lnTo>
                      <a:pt x="8891" y="8585"/>
                    </a:lnTo>
                    <a:lnTo>
                      <a:pt x="8898" y="8617"/>
                    </a:lnTo>
                    <a:lnTo>
                      <a:pt x="8900" y="8650"/>
                    </a:lnTo>
                    <a:lnTo>
                      <a:pt x="8898" y="8683"/>
                    </a:lnTo>
                    <a:lnTo>
                      <a:pt x="8891" y="8715"/>
                    </a:lnTo>
                    <a:lnTo>
                      <a:pt x="8881" y="8746"/>
                    </a:lnTo>
                    <a:lnTo>
                      <a:pt x="8867" y="8775"/>
                    </a:lnTo>
                    <a:lnTo>
                      <a:pt x="8848" y="8802"/>
                    </a:lnTo>
                    <a:lnTo>
                      <a:pt x="8827" y="8827"/>
                    </a:lnTo>
                    <a:lnTo>
                      <a:pt x="8802" y="8848"/>
                    </a:lnTo>
                    <a:lnTo>
                      <a:pt x="8775" y="8867"/>
                    </a:lnTo>
                    <a:lnTo>
                      <a:pt x="8746" y="8881"/>
                    </a:lnTo>
                    <a:lnTo>
                      <a:pt x="8715" y="8891"/>
                    </a:lnTo>
                    <a:lnTo>
                      <a:pt x="8683" y="8898"/>
                    </a:lnTo>
                    <a:lnTo>
                      <a:pt x="8650" y="8900"/>
                    </a:lnTo>
                    <a:lnTo>
                      <a:pt x="1350" y="8900"/>
                    </a:lnTo>
                    <a:lnTo>
                      <a:pt x="1317" y="8898"/>
                    </a:lnTo>
                    <a:lnTo>
                      <a:pt x="1285" y="8891"/>
                    </a:lnTo>
                    <a:lnTo>
                      <a:pt x="1254" y="8881"/>
                    </a:lnTo>
                    <a:lnTo>
                      <a:pt x="1225" y="8867"/>
                    </a:lnTo>
                    <a:lnTo>
                      <a:pt x="1198" y="8848"/>
                    </a:lnTo>
                    <a:lnTo>
                      <a:pt x="1173" y="8827"/>
                    </a:lnTo>
                    <a:lnTo>
                      <a:pt x="1152" y="8802"/>
                    </a:lnTo>
                    <a:lnTo>
                      <a:pt x="1133" y="8775"/>
                    </a:lnTo>
                    <a:lnTo>
                      <a:pt x="1119" y="8746"/>
                    </a:lnTo>
                    <a:lnTo>
                      <a:pt x="1109" y="8715"/>
                    </a:lnTo>
                    <a:lnTo>
                      <a:pt x="1102" y="8683"/>
                    </a:lnTo>
                    <a:lnTo>
                      <a:pt x="1100" y="8650"/>
                    </a:lnTo>
                    <a:lnTo>
                      <a:pt x="1100" y="1350"/>
                    </a:lnTo>
                    <a:lnTo>
                      <a:pt x="1102" y="1317"/>
                    </a:lnTo>
                    <a:lnTo>
                      <a:pt x="1109" y="1285"/>
                    </a:lnTo>
                    <a:lnTo>
                      <a:pt x="1119" y="1254"/>
                    </a:lnTo>
                    <a:lnTo>
                      <a:pt x="1133" y="1225"/>
                    </a:lnTo>
                    <a:lnTo>
                      <a:pt x="1152" y="1198"/>
                    </a:lnTo>
                    <a:lnTo>
                      <a:pt x="1173" y="1173"/>
                    </a:lnTo>
                    <a:lnTo>
                      <a:pt x="1198" y="1152"/>
                    </a:lnTo>
                    <a:lnTo>
                      <a:pt x="1225" y="1133"/>
                    </a:lnTo>
                    <a:lnTo>
                      <a:pt x="1254" y="1119"/>
                    </a:lnTo>
                    <a:lnTo>
                      <a:pt x="1285" y="1109"/>
                    </a:lnTo>
                    <a:lnTo>
                      <a:pt x="1317" y="1102"/>
                    </a:lnTo>
                    <a:lnTo>
                      <a:pt x="1350" y="1100"/>
                    </a:lnTo>
                    <a:lnTo>
                      <a:pt x="1383" y="1102"/>
                    </a:lnTo>
                    <a:lnTo>
                      <a:pt x="1415" y="1109"/>
                    </a:lnTo>
                    <a:lnTo>
                      <a:pt x="1446" y="1119"/>
                    </a:lnTo>
                    <a:lnTo>
                      <a:pt x="1475" y="1133"/>
                    </a:lnTo>
                    <a:lnTo>
                      <a:pt x="1502" y="1152"/>
                    </a:lnTo>
                    <a:lnTo>
                      <a:pt x="1527" y="1173"/>
                    </a:lnTo>
                    <a:lnTo>
                      <a:pt x="1548" y="1198"/>
                    </a:lnTo>
                    <a:lnTo>
                      <a:pt x="1567" y="1225"/>
                    </a:lnTo>
                    <a:lnTo>
                      <a:pt x="1581" y="1254"/>
                    </a:lnTo>
                    <a:lnTo>
                      <a:pt x="1591" y="1285"/>
                    </a:lnTo>
                    <a:lnTo>
                      <a:pt x="1598" y="131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EDDF3AC7-C61E-46C6-88DD-75341560ACBC}"/>
              </a:ext>
            </a:extLst>
          </p:cNvPr>
          <p:cNvGrpSpPr/>
          <p:nvPr/>
        </p:nvGrpSpPr>
        <p:grpSpPr>
          <a:xfrm>
            <a:off x="8348314" y="4825724"/>
            <a:ext cx="3272668" cy="767781"/>
            <a:chOff x="8696951" y="2745390"/>
            <a:chExt cx="2915929" cy="929802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04517894-2D9B-4311-9D07-00A6FB652B51}"/>
                </a:ext>
              </a:extLst>
            </p:cNvPr>
            <p:cNvSpPr txBox="1"/>
            <p:nvPr/>
          </p:nvSpPr>
          <p:spPr>
            <a:xfrm>
              <a:off x="8696951" y="3153377"/>
              <a:ext cx="2915929" cy="5218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</a:rPr>
                <a:t>Net promoter score, with repeat guests at 61% of revenue</a:t>
              </a:r>
              <a:endParaRPr lang="en-PH" sz="1400" dirty="0">
                <a:latin typeface="Arial" panose="020B0604020202020204" pitchFamily="34" charset="0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793D6B43-C11D-41B9-8B74-DACD41BDEE6A}"/>
                </a:ext>
              </a:extLst>
            </p:cNvPr>
            <p:cNvSpPr txBox="1"/>
            <p:nvPr/>
          </p:nvSpPr>
          <p:spPr>
            <a:xfrm>
              <a:off x="8696951" y="2745390"/>
              <a:ext cx="2915929" cy="2981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</a:rPr>
                <a:t>NPS 68</a:t>
              </a:r>
              <a:endParaRPr lang="en-PH" sz="1600" b="1" dirty="0">
                <a:solidFill>
                  <a:schemeClr val="accent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F146F4F-B8E1-485F-BC0C-3DD68B042A47}"/>
              </a:ext>
            </a:extLst>
          </p:cNvPr>
          <p:cNvGrpSpPr/>
          <p:nvPr/>
        </p:nvGrpSpPr>
        <p:grpSpPr>
          <a:xfrm>
            <a:off x="8348314" y="3735369"/>
            <a:ext cx="945340" cy="889280"/>
            <a:chOff x="480780" y="1594053"/>
            <a:chExt cx="945340" cy="889280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3F28EB70-8957-4552-9BD0-4581A4B5AD48}"/>
                </a:ext>
              </a:extLst>
            </p:cNvPr>
            <p:cNvGrpSpPr/>
            <p:nvPr/>
          </p:nvGrpSpPr>
          <p:grpSpPr>
            <a:xfrm>
              <a:off x="480780" y="1594053"/>
              <a:ext cx="945340" cy="889280"/>
              <a:chOff x="5521958" y="2644495"/>
              <a:chExt cx="945340" cy="889280"/>
            </a:xfrm>
          </p:grpSpPr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05A8CA0A-9DE2-45A5-A9FB-8D037B1AF8F6}"/>
                  </a:ext>
                </a:extLst>
              </p:cNvPr>
              <p:cNvGrpSpPr/>
              <p:nvPr/>
            </p:nvGrpSpPr>
            <p:grpSpPr>
              <a:xfrm>
                <a:off x="5521958" y="2644495"/>
                <a:ext cx="945340" cy="889280"/>
                <a:chOff x="1028185" y="1918438"/>
                <a:chExt cx="2493289" cy="2345436"/>
              </a:xfrm>
            </p:grpSpPr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46130111-1F6C-4E89-9359-1275BEB3EE1E}"/>
                    </a:ext>
                  </a:extLst>
                </p:cNvPr>
                <p:cNvSpPr/>
                <p:nvPr/>
              </p:nvSpPr>
              <p:spPr>
                <a:xfrm>
                  <a:off x="1192865" y="1918438"/>
                  <a:ext cx="2163932" cy="2163932"/>
                </a:xfrm>
                <a:prstGeom prst="ellipse">
                  <a:avLst/>
                </a:prstGeom>
                <a:solidFill>
                  <a:schemeClr val="accent3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37040055-86C7-4C08-A2CE-F28C30829A72}"/>
                    </a:ext>
                  </a:extLst>
                </p:cNvPr>
                <p:cNvSpPr/>
                <p:nvPr/>
              </p:nvSpPr>
              <p:spPr>
                <a:xfrm>
                  <a:off x="1357542" y="2099942"/>
                  <a:ext cx="2163932" cy="2163932"/>
                </a:xfrm>
                <a:prstGeom prst="ellipse">
                  <a:avLst/>
                </a:prstGeom>
                <a:solidFill>
                  <a:schemeClr val="accent5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915B257A-FFE3-46D5-90B6-D0546874922A}"/>
                    </a:ext>
                  </a:extLst>
                </p:cNvPr>
                <p:cNvSpPr/>
                <p:nvPr/>
              </p:nvSpPr>
              <p:spPr>
                <a:xfrm>
                  <a:off x="1028185" y="2099942"/>
                  <a:ext cx="2163932" cy="2163932"/>
                </a:xfrm>
                <a:prstGeom prst="ellipse">
                  <a:avLst/>
                </a:prstGeom>
                <a:solidFill>
                  <a:schemeClr val="accent1"/>
                </a:solidFill>
                <a:ln w="9525" cap="rnd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1240B29-F687-4F45-9708-019B960494DF}">
                    <a14:hiddenLine xmlns:a14="http://schemas.microsoft.com/office/drawing/2010/main" w="9525" cap="rnd" cmpd="sng" algn="ctr">
                      <a:solidFill>
                        <a:srgbClr val="29BA74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1200" dirty="0">
                    <a:solidFill>
                      <a:srgbClr val="FFFFFF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61637BE2-6E5E-4118-9059-6A8DE8B34E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21927" y="2716435"/>
                <a:ext cx="745401" cy="745400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76200" cap="flat" cmpd="sng" algn="ctr">
                    <a:gradFill>
                      <a:gsLst>
                        <a:gs pos="0">
                          <a:schemeClr val="accent5"/>
                        </a:gs>
                        <a:gs pos="100000">
                          <a:schemeClr val="bg1">
                            <a:lumMod val="75000"/>
                          </a:schemeClr>
                        </a:gs>
                      </a:gsLst>
                      <a:lin ang="2700000" scaled="0"/>
                    </a:gra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64B5DAD-F37C-425D-9989-510FE41A15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0750" y="1665993"/>
              <a:ext cx="745401" cy="745400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76200" cap="flat" cmpd="sng" algn="ctr">
                  <a:gradFill>
                    <a:gsLst>
                      <a:gs pos="0">
                        <a:schemeClr val="accent5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0"/>
                  </a:gra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64" name="Group 140"/>
            <p:cNvGrpSpPr/>
            <p:nvPr/>
          </p:nvGrpSpPr>
          <p:grpSpPr>
            <a:xfrm>
              <a:off x="673149" y="1758392"/>
              <a:ext cx="560602" cy="560602"/>
              <a:chOff x="10888678" y="3559635"/>
              <a:chExt cx="633600" cy="633600"/>
            </a:xfrm>
          </p:grpSpPr>
          <p:sp>
            <p:nvSpPr>
              <p:cNvPr id="165" name="Accent"/>
              <p:cNvSpPr/>
              <p:nvPr/>
            </p:nvSpPr>
            <p:spPr>
              <a:xfrm>
                <a:off x="10888678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044" y="4496"/>
                    </a:moveTo>
                    <a:lnTo>
                      <a:pt x="4601" y="1641"/>
                    </a:lnTo>
                    <a:lnTo>
                      <a:pt x="4613" y="1623"/>
                    </a:lnTo>
                    <a:lnTo>
                      <a:pt x="4627" y="1606"/>
                    </a:lnTo>
                    <a:lnTo>
                      <a:pt x="4640" y="1589"/>
                    </a:lnTo>
                    <a:lnTo>
                      <a:pt x="4654" y="1573"/>
                    </a:lnTo>
                    <a:lnTo>
                      <a:pt x="4669" y="1557"/>
                    </a:lnTo>
                    <a:lnTo>
                      <a:pt x="4684" y="1541"/>
                    </a:lnTo>
                    <a:lnTo>
                      <a:pt x="4699" y="1526"/>
                    </a:lnTo>
                    <a:lnTo>
                      <a:pt x="4715" y="1512"/>
                    </a:lnTo>
                    <a:lnTo>
                      <a:pt x="4732" y="1498"/>
                    </a:lnTo>
                    <a:lnTo>
                      <a:pt x="4749" y="1485"/>
                    </a:lnTo>
                    <a:lnTo>
                      <a:pt x="4766" y="1472"/>
                    </a:lnTo>
                    <a:lnTo>
                      <a:pt x="4784" y="1460"/>
                    </a:lnTo>
                    <a:lnTo>
                      <a:pt x="4802" y="1449"/>
                    </a:lnTo>
                    <a:lnTo>
                      <a:pt x="4821" y="1438"/>
                    </a:lnTo>
                    <a:lnTo>
                      <a:pt x="4840" y="1428"/>
                    </a:lnTo>
                    <a:lnTo>
                      <a:pt x="4860" y="1418"/>
                    </a:lnTo>
                    <a:lnTo>
                      <a:pt x="4879" y="1409"/>
                    </a:lnTo>
                    <a:lnTo>
                      <a:pt x="4899" y="1401"/>
                    </a:lnTo>
                    <a:lnTo>
                      <a:pt x="4920" y="1393"/>
                    </a:lnTo>
                    <a:lnTo>
                      <a:pt x="4940" y="1386"/>
                    </a:lnTo>
                    <a:lnTo>
                      <a:pt x="4960" y="1380"/>
                    </a:lnTo>
                    <a:lnTo>
                      <a:pt x="4981" y="1374"/>
                    </a:lnTo>
                    <a:lnTo>
                      <a:pt x="5002" y="1369"/>
                    </a:lnTo>
                    <a:lnTo>
                      <a:pt x="5023" y="1365"/>
                    </a:lnTo>
                    <a:lnTo>
                      <a:pt x="5045" y="1361"/>
                    </a:lnTo>
                    <a:lnTo>
                      <a:pt x="5066" y="1359"/>
                    </a:lnTo>
                    <a:lnTo>
                      <a:pt x="5087" y="1356"/>
                    </a:lnTo>
                    <a:lnTo>
                      <a:pt x="5109" y="1355"/>
                    </a:lnTo>
                    <a:lnTo>
                      <a:pt x="5131" y="1354"/>
                    </a:lnTo>
                    <a:lnTo>
                      <a:pt x="5152" y="1354"/>
                    </a:lnTo>
                    <a:lnTo>
                      <a:pt x="5174" y="1355"/>
                    </a:lnTo>
                    <a:lnTo>
                      <a:pt x="5195" y="1357"/>
                    </a:lnTo>
                    <a:lnTo>
                      <a:pt x="5217" y="1359"/>
                    </a:lnTo>
                    <a:lnTo>
                      <a:pt x="5238" y="1362"/>
                    </a:lnTo>
                    <a:lnTo>
                      <a:pt x="5259" y="1365"/>
                    </a:lnTo>
                    <a:lnTo>
                      <a:pt x="5280" y="1370"/>
                    </a:lnTo>
                    <a:lnTo>
                      <a:pt x="5301" y="1375"/>
                    </a:lnTo>
                    <a:lnTo>
                      <a:pt x="5322" y="1380"/>
                    </a:lnTo>
                    <a:lnTo>
                      <a:pt x="5343" y="1387"/>
                    </a:lnTo>
                    <a:lnTo>
                      <a:pt x="5363" y="1394"/>
                    </a:lnTo>
                    <a:lnTo>
                      <a:pt x="5383" y="1402"/>
                    </a:lnTo>
                    <a:lnTo>
                      <a:pt x="5403" y="1410"/>
                    </a:lnTo>
                    <a:lnTo>
                      <a:pt x="5423" y="1419"/>
                    </a:lnTo>
                    <a:lnTo>
                      <a:pt x="5442" y="1429"/>
                    </a:lnTo>
                    <a:lnTo>
                      <a:pt x="5461" y="1439"/>
                    </a:lnTo>
                    <a:lnTo>
                      <a:pt x="5480" y="1450"/>
                    </a:lnTo>
                    <a:lnTo>
                      <a:pt x="5498" y="1462"/>
                    </a:lnTo>
                    <a:lnTo>
                      <a:pt x="5516" y="1474"/>
                    </a:lnTo>
                    <a:lnTo>
                      <a:pt x="5533" y="1487"/>
                    </a:lnTo>
                    <a:lnTo>
                      <a:pt x="5550" y="1500"/>
                    </a:lnTo>
                    <a:lnTo>
                      <a:pt x="5567" y="1514"/>
                    </a:lnTo>
                    <a:lnTo>
                      <a:pt x="5583" y="1528"/>
                    </a:lnTo>
                    <a:lnTo>
                      <a:pt x="5598" y="1543"/>
                    </a:lnTo>
                    <a:lnTo>
                      <a:pt x="5613" y="1559"/>
                    </a:lnTo>
                    <a:lnTo>
                      <a:pt x="5628" y="1575"/>
                    </a:lnTo>
                    <a:lnTo>
                      <a:pt x="5642" y="1591"/>
                    </a:lnTo>
                    <a:lnTo>
                      <a:pt x="5655" y="1608"/>
                    </a:lnTo>
                    <a:lnTo>
                      <a:pt x="5668" y="1626"/>
                    </a:lnTo>
                    <a:lnTo>
                      <a:pt x="5680" y="1644"/>
                    </a:lnTo>
                    <a:lnTo>
                      <a:pt x="5692" y="1662"/>
                    </a:lnTo>
                    <a:lnTo>
                      <a:pt x="5703" y="1680"/>
                    </a:lnTo>
                    <a:lnTo>
                      <a:pt x="5714" y="1699"/>
                    </a:lnTo>
                    <a:lnTo>
                      <a:pt x="5723" y="1718"/>
                    </a:lnTo>
                    <a:lnTo>
                      <a:pt x="5732" y="1738"/>
                    </a:lnTo>
                    <a:lnTo>
                      <a:pt x="5741" y="1758"/>
                    </a:lnTo>
                    <a:lnTo>
                      <a:pt x="5749" y="1778"/>
                    </a:lnTo>
                    <a:lnTo>
                      <a:pt x="5756" y="1798"/>
                    </a:lnTo>
                    <a:lnTo>
                      <a:pt x="5762" y="1819"/>
                    </a:lnTo>
                    <a:lnTo>
                      <a:pt x="5768" y="1840"/>
                    </a:lnTo>
                    <a:lnTo>
                      <a:pt x="5773" y="1861"/>
                    </a:lnTo>
                    <a:lnTo>
                      <a:pt x="5777" y="1882"/>
                    </a:lnTo>
                    <a:lnTo>
                      <a:pt x="5781" y="1903"/>
                    </a:lnTo>
                    <a:lnTo>
                      <a:pt x="5784" y="1925"/>
                    </a:lnTo>
                    <a:lnTo>
                      <a:pt x="5786" y="1946"/>
                    </a:lnTo>
                    <a:lnTo>
                      <a:pt x="5788" y="1967"/>
                    </a:lnTo>
                    <a:lnTo>
                      <a:pt x="5789" y="1989"/>
                    </a:lnTo>
                    <a:lnTo>
                      <a:pt x="5789" y="2010"/>
                    </a:lnTo>
                    <a:lnTo>
                      <a:pt x="5788" y="2032"/>
                    </a:lnTo>
                    <a:lnTo>
                      <a:pt x="5787" y="2054"/>
                    </a:lnTo>
                    <a:lnTo>
                      <a:pt x="5785" y="2075"/>
                    </a:lnTo>
                    <a:lnTo>
                      <a:pt x="5782" y="2096"/>
                    </a:lnTo>
                    <a:lnTo>
                      <a:pt x="5779" y="2118"/>
                    </a:lnTo>
                    <a:lnTo>
                      <a:pt x="5775" y="2139"/>
                    </a:lnTo>
                    <a:lnTo>
                      <a:pt x="5770" y="2160"/>
                    </a:lnTo>
                    <a:lnTo>
                      <a:pt x="5250" y="4237"/>
                    </a:lnTo>
                    <a:lnTo>
                      <a:pt x="7717" y="4237"/>
                    </a:lnTo>
                    <a:lnTo>
                      <a:pt x="7742" y="4241"/>
                    </a:lnTo>
                    <a:lnTo>
                      <a:pt x="7768" y="4245"/>
                    </a:lnTo>
                    <a:lnTo>
                      <a:pt x="7793" y="4250"/>
                    </a:lnTo>
                    <a:lnTo>
                      <a:pt x="7818" y="4256"/>
                    </a:lnTo>
                    <a:lnTo>
                      <a:pt x="7843" y="4263"/>
                    </a:lnTo>
                    <a:lnTo>
                      <a:pt x="7868" y="4270"/>
                    </a:lnTo>
                    <a:lnTo>
                      <a:pt x="7892" y="4278"/>
                    </a:lnTo>
                    <a:lnTo>
                      <a:pt x="7916" y="4287"/>
                    </a:lnTo>
                    <a:lnTo>
                      <a:pt x="7940" y="4296"/>
                    </a:lnTo>
                    <a:lnTo>
                      <a:pt x="7964" y="4306"/>
                    </a:lnTo>
                    <a:lnTo>
                      <a:pt x="7988" y="4317"/>
                    </a:lnTo>
                    <a:lnTo>
                      <a:pt x="8011" y="4328"/>
                    </a:lnTo>
                    <a:lnTo>
                      <a:pt x="8034" y="4340"/>
                    </a:lnTo>
                    <a:lnTo>
                      <a:pt x="8056" y="4353"/>
                    </a:lnTo>
                    <a:lnTo>
                      <a:pt x="8078" y="4366"/>
                    </a:lnTo>
                    <a:lnTo>
                      <a:pt x="8100" y="4380"/>
                    </a:lnTo>
                    <a:lnTo>
                      <a:pt x="8122" y="4395"/>
                    </a:lnTo>
                    <a:lnTo>
                      <a:pt x="8142" y="4410"/>
                    </a:lnTo>
                    <a:lnTo>
                      <a:pt x="8163" y="4426"/>
                    </a:lnTo>
                    <a:lnTo>
                      <a:pt x="8183" y="4442"/>
                    </a:lnTo>
                    <a:lnTo>
                      <a:pt x="8202" y="4459"/>
                    </a:lnTo>
                    <a:lnTo>
                      <a:pt x="8221" y="4477"/>
                    </a:lnTo>
                    <a:lnTo>
                      <a:pt x="8240" y="4495"/>
                    </a:lnTo>
                    <a:lnTo>
                      <a:pt x="8258" y="4513"/>
                    </a:lnTo>
                    <a:lnTo>
                      <a:pt x="8275" y="4532"/>
                    </a:lnTo>
                    <a:lnTo>
                      <a:pt x="8292" y="4552"/>
                    </a:lnTo>
                    <a:lnTo>
                      <a:pt x="8308" y="4572"/>
                    </a:lnTo>
                    <a:lnTo>
                      <a:pt x="8324" y="4592"/>
                    </a:lnTo>
                    <a:lnTo>
                      <a:pt x="8339" y="4613"/>
                    </a:lnTo>
                    <a:lnTo>
                      <a:pt x="8354" y="4634"/>
                    </a:lnTo>
                    <a:lnTo>
                      <a:pt x="8368" y="4656"/>
                    </a:lnTo>
                    <a:lnTo>
                      <a:pt x="8381" y="4678"/>
                    </a:lnTo>
                    <a:lnTo>
                      <a:pt x="8394" y="4701"/>
                    </a:lnTo>
                    <a:lnTo>
                      <a:pt x="8406" y="4723"/>
                    </a:lnTo>
                    <a:lnTo>
                      <a:pt x="8418" y="4746"/>
                    </a:lnTo>
                    <a:lnTo>
                      <a:pt x="8428" y="4770"/>
                    </a:lnTo>
                    <a:lnTo>
                      <a:pt x="8438" y="4794"/>
                    </a:lnTo>
                    <a:lnTo>
                      <a:pt x="8448" y="4818"/>
                    </a:lnTo>
                    <a:lnTo>
                      <a:pt x="8457" y="4842"/>
                    </a:lnTo>
                    <a:lnTo>
                      <a:pt x="8465" y="4866"/>
                    </a:lnTo>
                    <a:lnTo>
                      <a:pt x="8472" y="4891"/>
                    </a:lnTo>
                    <a:lnTo>
                      <a:pt x="8479" y="4916"/>
                    </a:lnTo>
                    <a:lnTo>
                      <a:pt x="8485" y="4941"/>
                    </a:lnTo>
                    <a:lnTo>
                      <a:pt x="8490" y="4967"/>
                    </a:lnTo>
                    <a:lnTo>
                      <a:pt x="8494" y="4992"/>
                    </a:lnTo>
                    <a:lnTo>
                      <a:pt x="8498" y="5018"/>
                    </a:lnTo>
                    <a:lnTo>
                      <a:pt x="8501" y="5044"/>
                    </a:lnTo>
                    <a:lnTo>
                      <a:pt x="8503" y="5069"/>
                    </a:lnTo>
                    <a:lnTo>
                      <a:pt x="8505" y="5095"/>
                    </a:lnTo>
                    <a:lnTo>
                      <a:pt x="8506" y="5121"/>
                    </a:lnTo>
                    <a:lnTo>
                      <a:pt x="8506" y="5147"/>
                    </a:lnTo>
                    <a:lnTo>
                      <a:pt x="8505" y="5172"/>
                    </a:lnTo>
                    <a:lnTo>
                      <a:pt x="8504" y="5198"/>
                    </a:lnTo>
                    <a:lnTo>
                      <a:pt x="8502" y="5224"/>
                    </a:lnTo>
                    <a:lnTo>
                      <a:pt x="8499" y="5249"/>
                    </a:lnTo>
                    <a:lnTo>
                      <a:pt x="8495" y="5275"/>
                    </a:lnTo>
                    <a:lnTo>
                      <a:pt x="7976" y="7871"/>
                    </a:lnTo>
                    <a:lnTo>
                      <a:pt x="7975" y="7900"/>
                    </a:lnTo>
                    <a:lnTo>
                      <a:pt x="7974" y="7929"/>
                    </a:lnTo>
                    <a:lnTo>
                      <a:pt x="7971" y="7959"/>
                    </a:lnTo>
                    <a:lnTo>
                      <a:pt x="7967" y="7987"/>
                    </a:lnTo>
                    <a:lnTo>
                      <a:pt x="7962" y="8016"/>
                    </a:lnTo>
                    <a:lnTo>
                      <a:pt x="7956" y="8045"/>
                    </a:lnTo>
                    <a:lnTo>
                      <a:pt x="7950" y="8073"/>
                    </a:lnTo>
                    <a:lnTo>
                      <a:pt x="7941" y="8101"/>
                    </a:lnTo>
                    <a:lnTo>
                      <a:pt x="7932" y="8128"/>
                    </a:lnTo>
                    <a:lnTo>
                      <a:pt x="7922" y="8156"/>
                    </a:lnTo>
                    <a:lnTo>
                      <a:pt x="7911" y="8183"/>
                    </a:lnTo>
                    <a:lnTo>
                      <a:pt x="7899" y="8209"/>
                    </a:lnTo>
                    <a:lnTo>
                      <a:pt x="7886" y="8235"/>
                    </a:lnTo>
                    <a:lnTo>
                      <a:pt x="7872" y="8261"/>
                    </a:lnTo>
                    <a:lnTo>
                      <a:pt x="7857" y="8286"/>
                    </a:lnTo>
                    <a:lnTo>
                      <a:pt x="7841" y="8310"/>
                    </a:lnTo>
                    <a:lnTo>
                      <a:pt x="7824" y="8334"/>
                    </a:lnTo>
                    <a:lnTo>
                      <a:pt x="7806" y="8357"/>
                    </a:lnTo>
                    <a:lnTo>
                      <a:pt x="7788" y="8379"/>
                    </a:lnTo>
                    <a:lnTo>
                      <a:pt x="7768" y="8401"/>
                    </a:lnTo>
                    <a:lnTo>
                      <a:pt x="7748" y="8422"/>
                    </a:lnTo>
                    <a:lnTo>
                      <a:pt x="7727" y="8442"/>
                    </a:lnTo>
                    <a:lnTo>
                      <a:pt x="7706" y="8461"/>
                    </a:lnTo>
                    <a:lnTo>
                      <a:pt x="7683" y="8480"/>
                    </a:lnTo>
                    <a:lnTo>
                      <a:pt x="7660" y="8498"/>
                    </a:lnTo>
                    <a:lnTo>
                      <a:pt x="7636" y="8515"/>
                    </a:lnTo>
                    <a:lnTo>
                      <a:pt x="7612" y="8531"/>
                    </a:lnTo>
                    <a:lnTo>
                      <a:pt x="7587" y="8546"/>
                    </a:lnTo>
                    <a:lnTo>
                      <a:pt x="7561" y="8560"/>
                    </a:lnTo>
                    <a:lnTo>
                      <a:pt x="7535" y="8573"/>
                    </a:lnTo>
                    <a:lnTo>
                      <a:pt x="7509" y="8585"/>
                    </a:lnTo>
                    <a:lnTo>
                      <a:pt x="7482" y="8596"/>
                    </a:lnTo>
                    <a:lnTo>
                      <a:pt x="7454" y="8606"/>
                    </a:lnTo>
                    <a:lnTo>
                      <a:pt x="7427" y="8615"/>
                    </a:lnTo>
                    <a:lnTo>
                      <a:pt x="7399" y="8624"/>
                    </a:lnTo>
                    <a:lnTo>
                      <a:pt x="7371" y="8630"/>
                    </a:lnTo>
                    <a:lnTo>
                      <a:pt x="7342" y="8636"/>
                    </a:lnTo>
                    <a:lnTo>
                      <a:pt x="7313" y="8641"/>
                    </a:lnTo>
                    <a:lnTo>
                      <a:pt x="7285" y="8645"/>
                    </a:lnTo>
                    <a:lnTo>
                      <a:pt x="7255" y="8648"/>
                    </a:lnTo>
                    <a:lnTo>
                      <a:pt x="7226" y="8649"/>
                    </a:lnTo>
                    <a:lnTo>
                      <a:pt x="7197" y="8650"/>
                    </a:lnTo>
                    <a:lnTo>
                      <a:pt x="3044" y="8650"/>
                    </a:lnTo>
                    <a:lnTo>
                      <a:pt x="3044" y="44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6" name="Outline"/>
              <p:cNvSpPr/>
              <p:nvPr/>
            </p:nvSpPr>
            <p:spPr>
              <a:xfrm>
                <a:off x="10888678" y="355963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197" y="8900"/>
                    </a:moveTo>
                    <a:lnTo>
                      <a:pt x="3044" y="8900"/>
                    </a:lnTo>
                    <a:lnTo>
                      <a:pt x="1746" y="8900"/>
                    </a:lnTo>
                    <a:lnTo>
                      <a:pt x="1741" y="8900"/>
                    </a:lnTo>
                    <a:lnTo>
                      <a:pt x="1732" y="8900"/>
                    </a:lnTo>
                    <a:lnTo>
                      <a:pt x="1722" y="8899"/>
                    </a:lnTo>
                    <a:lnTo>
                      <a:pt x="1712" y="8899"/>
                    </a:lnTo>
                    <a:lnTo>
                      <a:pt x="1703" y="8898"/>
                    </a:lnTo>
                    <a:lnTo>
                      <a:pt x="1693" y="8897"/>
                    </a:lnTo>
                    <a:lnTo>
                      <a:pt x="1684" y="8896"/>
                    </a:lnTo>
                    <a:lnTo>
                      <a:pt x="1674" y="8895"/>
                    </a:lnTo>
                    <a:lnTo>
                      <a:pt x="1665" y="8894"/>
                    </a:lnTo>
                    <a:lnTo>
                      <a:pt x="1655" y="8892"/>
                    </a:lnTo>
                    <a:lnTo>
                      <a:pt x="1646" y="8890"/>
                    </a:lnTo>
                    <a:lnTo>
                      <a:pt x="1637" y="8888"/>
                    </a:lnTo>
                    <a:lnTo>
                      <a:pt x="1628" y="8886"/>
                    </a:lnTo>
                    <a:lnTo>
                      <a:pt x="1618" y="8884"/>
                    </a:lnTo>
                    <a:lnTo>
                      <a:pt x="1609" y="8881"/>
                    </a:lnTo>
                    <a:lnTo>
                      <a:pt x="1600" y="8879"/>
                    </a:lnTo>
                    <a:lnTo>
                      <a:pt x="1591" y="8876"/>
                    </a:lnTo>
                    <a:lnTo>
                      <a:pt x="1581" y="8873"/>
                    </a:lnTo>
                    <a:lnTo>
                      <a:pt x="1572" y="8870"/>
                    </a:lnTo>
                    <a:lnTo>
                      <a:pt x="1563" y="8866"/>
                    </a:lnTo>
                    <a:lnTo>
                      <a:pt x="1554" y="8863"/>
                    </a:lnTo>
                    <a:lnTo>
                      <a:pt x="1545" y="8859"/>
                    </a:lnTo>
                    <a:lnTo>
                      <a:pt x="1537" y="8855"/>
                    </a:lnTo>
                    <a:lnTo>
                      <a:pt x="1528" y="8851"/>
                    </a:lnTo>
                    <a:lnTo>
                      <a:pt x="1519" y="8847"/>
                    </a:lnTo>
                    <a:lnTo>
                      <a:pt x="1510" y="8842"/>
                    </a:lnTo>
                    <a:lnTo>
                      <a:pt x="1502" y="8838"/>
                    </a:lnTo>
                    <a:lnTo>
                      <a:pt x="1493" y="8833"/>
                    </a:lnTo>
                    <a:lnTo>
                      <a:pt x="1485" y="8828"/>
                    </a:lnTo>
                    <a:lnTo>
                      <a:pt x="1477" y="8823"/>
                    </a:lnTo>
                    <a:lnTo>
                      <a:pt x="1470" y="8818"/>
                    </a:lnTo>
                    <a:lnTo>
                      <a:pt x="1462" y="8813"/>
                    </a:lnTo>
                    <a:lnTo>
                      <a:pt x="1455" y="8808"/>
                    </a:lnTo>
                    <a:lnTo>
                      <a:pt x="1447" y="8803"/>
                    </a:lnTo>
                    <a:lnTo>
                      <a:pt x="1440" y="8797"/>
                    </a:lnTo>
                    <a:lnTo>
                      <a:pt x="1432" y="8791"/>
                    </a:lnTo>
                    <a:lnTo>
                      <a:pt x="1425" y="8786"/>
                    </a:lnTo>
                    <a:lnTo>
                      <a:pt x="1417" y="8780"/>
                    </a:lnTo>
                    <a:lnTo>
                      <a:pt x="1411" y="8774"/>
                    </a:lnTo>
                    <a:lnTo>
                      <a:pt x="1403" y="8767"/>
                    </a:lnTo>
                    <a:lnTo>
                      <a:pt x="1397" y="8761"/>
                    </a:lnTo>
                    <a:lnTo>
                      <a:pt x="1390" y="8755"/>
                    </a:lnTo>
                    <a:lnTo>
                      <a:pt x="1383" y="8748"/>
                    </a:lnTo>
                    <a:lnTo>
                      <a:pt x="1376" y="8741"/>
                    </a:lnTo>
                    <a:lnTo>
                      <a:pt x="1370" y="8734"/>
                    </a:lnTo>
                    <a:lnTo>
                      <a:pt x="1364" y="8727"/>
                    </a:lnTo>
                    <a:lnTo>
                      <a:pt x="1357" y="8720"/>
                    </a:lnTo>
                    <a:lnTo>
                      <a:pt x="1351" y="8713"/>
                    </a:lnTo>
                    <a:lnTo>
                      <a:pt x="1345" y="8705"/>
                    </a:lnTo>
                    <a:lnTo>
                      <a:pt x="1339" y="8697"/>
                    </a:lnTo>
                    <a:lnTo>
                      <a:pt x="1334" y="8690"/>
                    </a:lnTo>
                    <a:lnTo>
                      <a:pt x="1328" y="8682"/>
                    </a:lnTo>
                    <a:lnTo>
                      <a:pt x="1322" y="8674"/>
                    </a:lnTo>
                    <a:lnTo>
                      <a:pt x="1317" y="8666"/>
                    </a:lnTo>
                    <a:lnTo>
                      <a:pt x="1312" y="8657"/>
                    </a:lnTo>
                    <a:lnTo>
                      <a:pt x="1307" y="8649"/>
                    </a:lnTo>
                    <a:lnTo>
                      <a:pt x="1303" y="8643"/>
                    </a:lnTo>
                    <a:lnTo>
                      <a:pt x="1298" y="8634"/>
                    </a:lnTo>
                    <a:lnTo>
                      <a:pt x="1294" y="8626"/>
                    </a:lnTo>
                    <a:lnTo>
                      <a:pt x="1289" y="8617"/>
                    </a:lnTo>
                    <a:lnTo>
                      <a:pt x="1285" y="8608"/>
                    </a:lnTo>
                    <a:lnTo>
                      <a:pt x="1281" y="8599"/>
                    </a:lnTo>
                    <a:lnTo>
                      <a:pt x="1277" y="8591"/>
                    </a:lnTo>
                    <a:lnTo>
                      <a:pt x="1273" y="8582"/>
                    </a:lnTo>
                    <a:lnTo>
                      <a:pt x="1270" y="8573"/>
                    </a:lnTo>
                    <a:lnTo>
                      <a:pt x="1266" y="8564"/>
                    </a:lnTo>
                    <a:lnTo>
                      <a:pt x="1263" y="8555"/>
                    </a:lnTo>
                    <a:lnTo>
                      <a:pt x="1260" y="8545"/>
                    </a:lnTo>
                    <a:lnTo>
                      <a:pt x="1257" y="8536"/>
                    </a:lnTo>
                    <a:lnTo>
                      <a:pt x="1255" y="8527"/>
                    </a:lnTo>
                    <a:lnTo>
                      <a:pt x="1252" y="8518"/>
                    </a:lnTo>
                    <a:lnTo>
                      <a:pt x="1250" y="8508"/>
                    </a:lnTo>
                    <a:lnTo>
                      <a:pt x="1248" y="8499"/>
                    </a:lnTo>
                    <a:lnTo>
                      <a:pt x="1246" y="8490"/>
                    </a:lnTo>
                    <a:lnTo>
                      <a:pt x="1244" y="8481"/>
                    </a:lnTo>
                    <a:lnTo>
                      <a:pt x="1242" y="8471"/>
                    </a:lnTo>
                    <a:lnTo>
                      <a:pt x="1241" y="8462"/>
                    </a:lnTo>
                    <a:lnTo>
                      <a:pt x="1240" y="8452"/>
                    </a:lnTo>
                    <a:lnTo>
                      <a:pt x="1239" y="8443"/>
                    </a:lnTo>
                    <a:lnTo>
                      <a:pt x="1238" y="8433"/>
                    </a:lnTo>
                    <a:lnTo>
                      <a:pt x="1237" y="8424"/>
                    </a:lnTo>
                    <a:lnTo>
                      <a:pt x="1237" y="8414"/>
                    </a:lnTo>
                    <a:lnTo>
                      <a:pt x="1236" y="8404"/>
                    </a:lnTo>
                    <a:lnTo>
                      <a:pt x="1236" y="8395"/>
                    </a:lnTo>
                    <a:lnTo>
                      <a:pt x="1236" y="8390"/>
                    </a:lnTo>
                    <a:lnTo>
                      <a:pt x="1236" y="4756"/>
                    </a:lnTo>
                    <a:lnTo>
                      <a:pt x="1236" y="4751"/>
                    </a:lnTo>
                    <a:lnTo>
                      <a:pt x="1236" y="4742"/>
                    </a:lnTo>
                    <a:lnTo>
                      <a:pt x="1237" y="4732"/>
                    </a:lnTo>
                    <a:lnTo>
                      <a:pt x="1237" y="4722"/>
                    </a:lnTo>
                    <a:lnTo>
                      <a:pt x="1238" y="4713"/>
                    </a:lnTo>
                    <a:lnTo>
                      <a:pt x="1239" y="4703"/>
                    </a:lnTo>
                    <a:lnTo>
                      <a:pt x="1240" y="4694"/>
                    </a:lnTo>
                    <a:lnTo>
                      <a:pt x="1241" y="4684"/>
                    </a:lnTo>
                    <a:lnTo>
                      <a:pt x="1242" y="4675"/>
                    </a:lnTo>
                    <a:lnTo>
                      <a:pt x="1244" y="4665"/>
                    </a:lnTo>
                    <a:lnTo>
                      <a:pt x="1246" y="4656"/>
                    </a:lnTo>
                    <a:lnTo>
                      <a:pt x="1248" y="4647"/>
                    </a:lnTo>
                    <a:lnTo>
                      <a:pt x="1250" y="4637"/>
                    </a:lnTo>
                    <a:lnTo>
                      <a:pt x="1252" y="4628"/>
                    </a:lnTo>
                    <a:lnTo>
                      <a:pt x="1255" y="4619"/>
                    </a:lnTo>
                    <a:lnTo>
                      <a:pt x="1257" y="4610"/>
                    </a:lnTo>
                    <a:lnTo>
                      <a:pt x="1260" y="4601"/>
                    </a:lnTo>
                    <a:lnTo>
                      <a:pt x="1263" y="4592"/>
                    </a:lnTo>
                    <a:lnTo>
                      <a:pt x="1266" y="4583"/>
                    </a:lnTo>
                    <a:lnTo>
                      <a:pt x="1270" y="4574"/>
                    </a:lnTo>
                    <a:lnTo>
                      <a:pt x="1273" y="4565"/>
                    </a:lnTo>
                    <a:lnTo>
                      <a:pt x="1277" y="4556"/>
                    </a:lnTo>
                    <a:lnTo>
                      <a:pt x="1281" y="4548"/>
                    </a:lnTo>
                    <a:lnTo>
                      <a:pt x="1285" y="4539"/>
                    </a:lnTo>
                    <a:lnTo>
                      <a:pt x="1289" y="4531"/>
                    </a:lnTo>
                    <a:lnTo>
                      <a:pt x="1293" y="4522"/>
                    </a:lnTo>
                    <a:lnTo>
                      <a:pt x="1297" y="4514"/>
                    </a:lnTo>
                    <a:lnTo>
                      <a:pt x="1302" y="4505"/>
                    </a:lnTo>
                    <a:lnTo>
                      <a:pt x="1308" y="4495"/>
                    </a:lnTo>
                    <a:lnTo>
                      <a:pt x="1313" y="4487"/>
                    </a:lnTo>
                    <a:lnTo>
                      <a:pt x="1318" y="4479"/>
                    </a:lnTo>
                    <a:lnTo>
                      <a:pt x="1323" y="4471"/>
                    </a:lnTo>
                    <a:lnTo>
                      <a:pt x="1329" y="4464"/>
                    </a:lnTo>
                    <a:lnTo>
                      <a:pt x="1334" y="4456"/>
                    </a:lnTo>
                    <a:lnTo>
                      <a:pt x="1340" y="4449"/>
                    </a:lnTo>
                    <a:lnTo>
                      <a:pt x="1346" y="4441"/>
                    </a:lnTo>
                    <a:lnTo>
                      <a:pt x="1351" y="4434"/>
                    </a:lnTo>
                    <a:lnTo>
                      <a:pt x="1357" y="4426"/>
                    </a:lnTo>
                    <a:lnTo>
                      <a:pt x="1363" y="4420"/>
                    </a:lnTo>
                    <a:lnTo>
                      <a:pt x="1370" y="4412"/>
                    </a:lnTo>
                    <a:lnTo>
                      <a:pt x="1376" y="4406"/>
                    </a:lnTo>
                    <a:lnTo>
                      <a:pt x="1383" y="4399"/>
                    </a:lnTo>
                    <a:lnTo>
                      <a:pt x="1389" y="4393"/>
                    </a:lnTo>
                    <a:lnTo>
                      <a:pt x="1396" y="4386"/>
                    </a:lnTo>
                    <a:lnTo>
                      <a:pt x="1402" y="4380"/>
                    </a:lnTo>
                    <a:lnTo>
                      <a:pt x="1410" y="4373"/>
                    </a:lnTo>
                    <a:lnTo>
                      <a:pt x="1416" y="4367"/>
                    </a:lnTo>
                    <a:lnTo>
                      <a:pt x="1424" y="4361"/>
                    </a:lnTo>
                    <a:lnTo>
                      <a:pt x="1431" y="4356"/>
                    </a:lnTo>
                    <a:lnTo>
                      <a:pt x="1439" y="4350"/>
                    </a:lnTo>
                    <a:lnTo>
                      <a:pt x="1446" y="4344"/>
                    </a:lnTo>
                    <a:lnTo>
                      <a:pt x="1454" y="4339"/>
                    </a:lnTo>
                    <a:lnTo>
                      <a:pt x="1461" y="4333"/>
                    </a:lnTo>
                    <a:lnTo>
                      <a:pt x="1469" y="4328"/>
                    </a:lnTo>
                    <a:lnTo>
                      <a:pt x="1477" y="4323"/>
                    </a:lnTo>
                    <a:lnTo>
                      <a:pt x="1485" y="4318"/>
                    </a:lnTo>
                    <a:lnTo>
                      <a:pt x="1493" y="4313"/>
                    </a:lnTo>
                    <a:lnTo>
                      <a:pt x="1502" y="4308"/>
                    </a:lnTo>
                    <a:lnTo>
                      <a:pt x="1510" y="4304"/>
                    </a:lnTo>
                    <a:lnTo>
                      <a:pt x="1519" y="4299"/>
                    </a:lnTo>
                    <a:lnTo>
                      <a:pt x="1528" y="4295"/>
                    </a:lnTo>
                    <a:lnTo>
                      <a:pt x="1537" y="4291"/>
                    </a:lnTo>
                    <a:lnTo>
                      <a:pt x="1545" y="4287"/>
                    </a:lnTo>
                    <a:lnTo>
                      <a:pt x="1554" y="4283"/>
                    </a:lnTo>
                    <a:lnTo>
                      <a:pt x="1563" y="4280"/>
                    </a:lnTo>
                    <a:lnTo>
                      <a:pt x="1572" y="4276"/>
                    </a:lnTo>
                    <a:lnTo>
                      <a:pt x="1581" y="4273"/>
                    </a:lnTo>
                    <a:lnTo>
                      <a:pt x="1591" y="4270"/>
                    </a:lnTo>
                    <a:lnTo>
                      <a:pt x="1600" y="4267"/>
                    </a:lnTo>
                    <a:lnTo>
                      <a:pt x="1609" y="4265"/>
                    </a:lnTo>
                    <a:lnTo>
                      <a:pt x="1618" y="4262"/>
                    </a:lnTo>
                    <a:lnTo>
                      <a:pt x="1628" y="4260"/>
                    </a:lnTo>
                    <a:lnTo>
                      <a:pt x="1637" y="4258"/>
                    </a:lnTo>
                    <a:lnTo>
                      <a:pt x="1646" y="4256"/>
                    </a:lnTo>
                    <a:lnTo>
                      <a:pt x="1655" y="4254"/>
                    </a:lnTo>
                    <a:lnTo>
                      <a:pt x="1665" y="4252"/>
                    </a:lnTo>
                    <a:lnTo>
                      <a:pt x="1674" y="4251"/>
                    </a:lnTo>
                    <a:lnTo>
                      <a:pt x="1684" y="4250"/>
                    </a:lnTo>
                    <a:lnTo>
                      <a:pt x="1693" y="4249"/>
                    </a:lnTo>
                    <a:lnTo>
                      <a:pt x="1703" y="4248"/>
                    </a:lnTo>
                    <a:lnTo>
                      <a:pt x="1712" y="4247"/>
                    </a:lnTo>
                    <a:lnTo>
                      <a:pt x="1722" y="4247"/>
                    </a:lnTo>
                    <a:lnTo>
                      <a:pt x="1732" y="4246"/>
                    </a:lnTo>
                    <a:lnTo>
                      <a:pt x="1741" y="4246"/>
                    </a:lnTo>
                    <a:lnTo>
                      <a:pt x="1746" y="4246"/>
                    </a:lnTo>
                    <a:lnTo>
                      <a:pt x="2896" y="4246"/>
                    </a:lnTo>
                    <a:lnTo>
                      <a:pt x="4382" y="1521"/>
                    </a:lnTo>
                    <a:lnTo>
                      <a:pt x="4396" y="1497"/>
                    </a:lnTo>
                    <a:lnTo>
                      <a:pt x="4409" y="1480"/>
                    </a:lnTo>
                    <a:lnTo>
                      <a:pt x="4414" y="1473"/>
                    </a:lnTo>
                    <a:lnTo>
                      <a:pt x="4427" y="1456"/>
                    </a:lnTo>
                    <a:lnTo>
                      <a:pt x="4432" y="1449"/>
                    </a:lnTo>
                    <a:lnTo>
                      <a:pt x="4445" y="1432"/>
                    </a:lnTo>
                    <a:lnTo>
                      <a:pt x="4450" y="1426"/>
                    </a:lnTo>
                    <a:lnTo>
                      <a:pt x="4464" y="1410"/>
                    </a:lnTo>
                    <a:lnTo>
                      <a:pt x="4470" y="1404"/>
                    </a:lnTo>
                    <a:lnTo>
                      <a:pt x="4484" y="1388"/>
                    </a:lnTo>
                    <a:lnTo>
                      <a:pt x="4490" y="1382"/>
                    </a:lnTo>
                    <a:lnTo>
                      <a:pt x="4505" y="1366"/>
                    </a:lnTo>
                    <a:lnTo>
                      <a:pt x="4511" y="1361"/>
                    </a:lnTo>
                    <a:lnTo>
                      <a:pt x="4527" y="1346"/>
                    </a:lnTo>
                    <a:lnTo>
                      <a:pt x="4533" y="1340"/>
                    </a:lnTo>
                    <a:lnTo>
                      <a:pt x="4549" y="1326"/>
                    </a:lnTo>
                    <a:lnTo>
                      <a:pt x="4555" y="1320"/>
                    </a:lnTo>
                    <a:lnTo>
                      <a:pt x="4572" y="1306"/>
                    </a:lnTo>
                    <a:lnTo>
                      <a:pt x="4578" y="1301"/>
                    </a:lnTo>
                    <a:lnTo>
                      <a:pt x="4595" y="1288"/>
                    </a:lnTo>
                    <a:lnTo>
                      <a:pt x="4602" y="1283"/>
                    </a:lnTo>
                    <a:lnTo>
                      <a:pt x="4619" y="1270"/>
                    </a:lnTo>
                    <a:lnTo>
                      <a:pt x="4626" y="1265"/>
                    </a:lnTo>
                    <a:lnTo>
                      <a:pt x="4644" y="1253"/>
                    </a:lnTo>
                    <a:lnTo>
                      <a:pt x="4651" y="1248"/>
                    </a:lnTo>
                    <a:lnTo>
                      <a:pt x="4669" y="1237"/>
                    </a:lnTo>
                    <a:lnTo>
                      <a:pt x="4677" y="1233"/>
                    </a:lnTo>
                    <a:lnTo>
                      <a:pt x="4696" y="1222"/>
                    </a:lnTo>
                    <a:lnTo>
                      <a:pt x="4702" y="1218"/>
                    </a:lnTo>
                    <a:lnTo>
                      <a:pt x="4721" y="1208"/>
                    </a:lnTo>
                    <a:lnTo>
                      <a:pt x="4729" y="1204"/>
                    </a:lnTo>
                    <a:lnTo>
                      <a:pt x="4748" y="1194"/>
                    </a:lnTo>
                    <a:lnTo>
                      <a:pt x="4756" y="1191"/>
                    </a:lnTo>
                    <a:lnTo>
                      <a:pt x="4775" y="1182"/>
                    </a:lnTo>
                    <a:lnTo>
                      <a:pt x="4783" y="1178"/>
                    </a:lnTo>
                    <a:lnTo>
                      <a:pt x="4803" y="1170"/>
                    </a:lnTo>
                    <a:lnTo>
                      <a:pt x="4811" y="1167"/>
                    </a:lnTo>
                    <a:lnTo>
                      <a:pt x="4831" y="1159"/>
                    </a:lnTo>
                    <a:lnTo>
                      <a:pt x="4839" y="1156"/>
                    </a:lnTo>
                    <a:lnTo>
                      <a:pt x="4859" y="1149"/>
                    </a:lnTo>
                    <a:lnTo>
                      <a:pt x="4867" y="1147"/>
                    </a:lnTo>
                    <a:lnTo>
                      <a:pt x="4887" y="1141"/>
                    </a:lnTo>
                    <a:lnTo>
                      <a:pt x="4895" y="1138"/>
                    </a:lnTo>
                    <a:lnTo>
                      <a:pt x="4916" y="1133"/>
                    </a:lnTo>
                    <a:lnTo>
                      <a:pt x="4924" y="1131"/>
                    </a:lnTo>
                    <a:lnTo>
                      <a:pt x="4945" y="1126"/>
                    </a:lnTo>
                    <a:lnTo>
                      <a:pt x="4953" y="1124"/>
                    </a:lnTo>
                    <a:lnTo>
                      <a:pt x="4974" y="1120"/>
                    </a:lnTo>
                    <a:lnTo>
                      <a:pt x="4982" y="1118"/>
                    </a:lnTo>
                    <a:lnTo>
                      <a:pt x="5004" y="1115"/>
                    </a:lnTo>
                    <a:lnTo>
                      <a:pt x="5012" y="1114"/>
                    </a:lnTo>
                    <a:lnTo>
                      <a:pt x="5033" y="1111"/>
                    </a:lnTo>
                    <a:lnTo>
                      <a:pt x="5041" y="1110"/>
                    </a:lnTo>
                    <a:lnTo>
                      <a:pt x="5063" y="1108"/>
                    </a:lnTo>
                    <a:lnTo>
                      <a:pt x="5071" y="1107"/>
                    </a:lnTo>
                    <a:lnTo>
                      <a:pt x="5093" y="1106"/>
                    </a:lnTo>
                    <a:lnTo>
                      <a:pt x="5101" y="1105"/>
                    </a:lnTo>
                    <a:lnTo>
                      <a:pt x="5123" y="1104"/>
                    </a:lnTo>
                    <a:lnTo>
                      <a:pt x="5131" y="1104"/>
                    </a:lnTo>
                    <a:lnTo>
                      <a:pt x="5153" y="1104"/>
                    </a:lnTo>
                    <a:lnTo>
                      <a:pt x="5161" y="1104"/>
                    </a:lnTo>
                    <a:lnTo>
                      <a:pt x="5183" y="1105"/>
                    </a:lnTo>
                    <a:lnTo>
                      <a:pt x="5191" y="1106"/>
                    </a:lnTo>
                    <a:lnTo>
                      <a:pt x="5212" y="1107"/>
                    </a:lnTo>
                    <a:lnTo>
                      <a:pt x="5221" y="1108"/>
                    </a:lnTo>
                    <a:lnTo>
                      <a:pt x="5242" y="1110"/>
                    </a:lnTo>
                    <a:lnTo>
                      <a:pt x="5250" y="1111"/>
                    </a:lnTo>
                    <a:lnTo>
                      <a:pt x="5272" y="1114"/>
                    </a:lnTo>
                    <a:lnTo>
                      <a:pt x="5280" y="1115"/>
                    </a:lnTo>
                    <a:lnTo>
                      <a:pt x="5301" y="1119"/>
                    </a:lnTo>
                    <a:lnTo>
                      <a:pt x="5309" y="1120"/>
                    </a:lnTo>
                    <a:lnTo>
                      <a:pt x="5331" y="1125"/>
                    </a:lnTo>
                    <a:lnTo>
                      <a:pt x="5339" y="1126"/>
                    </a:lnTo>
                    <a:lnTo>
                      <a:pt x="5360" y="1131"/>
                    </a:lnTo>
                    <a:lnTo>
                      <a:pt x="5368" y="1134"/>
                    </a:lnTo>
                    <a:lnTo>
                      <a:pt x="5388" y="1139"/>
                    </a:lnTo>
                    <a:lnTo>
                      <a:pt x="5396" y="1142"/>
                    </a:lnTo>
                    <a:lnTo>
                      <a:pt x="5417" y="1148"/>
                    </a:lnTo>
                    <a:lnTo>
                      <a:pt x="5425" y="1151"/>
                    </a:lnTo>
                    <a:lnTo>
                      <a:pt x="5445" y="1158"/>
                    </a:lnTo>
                    <a:lnTo>
                      <a:pt x="5453" y="1161"/>
                    </a:lnTo>
                    <a:lnTo>
                      <a:pt x="5473" y="1168"/>
                    </a:lnTo>
                    <a:lnTo>
                      <a:pt x="5481" y="1172"/>
                    </a:lnTo>
                    <a:lnTo>
                      <a:pt x="5501" y="1180"/>
                    </a:lnTo>
                    <a:lnTo>
                      <a:pt x="5508" y="1183"/>
                    </a:lnTo>
                    <a:lnTo>
                      <a:pt x="5527" y="1192"/>
                    </a:lnTo>
                    <a:lnTo>
                      <a:pt x="5535" y="1196"/>
                    </a:lnTo>
                    <a:lnTo>
                      <a:pt x="5554" y="1205"/>
                    </a:lnTo>
                    <a:lnTo>
                      <a:pt x="5562" y="1209"/>
                    </a:lnTo>
                    <a:lnTo>
                      <a:pt x="5581" y="1220"/>
                    </a:lnTo>
                    <a:lnTo>
                      <a:pt x="5588" y="1224"/>
                    </a:lnTo>
                    <a:lnTo>
                      <a:pt x="5607" y="1235"/>
                    </a:lnTo>
                    <a:lnTo>
                      <a:pt x="5614" y="1239"/>
                    </a:lnTo>
                    <a:lnTo>
                      <a:pt x="5632" y="1251"/>
                    </a:lnTo>
                    <a:lnTo>
                      <a:pt x="5639" y="1255"/>
                    </a:lnTo>
                    <a:lnTo>
                      <a:pt x="5657" y="1267"/>
                    </a:lnTo>
                    <a:lnTo>
                      <a:pt x="5664" y="1272"/>
                    </a:lnTo>
                    <a:lnTo>
                      <a:pt x="5681" y="1285"/>
                    </a:lnTo>
                    <a:lnTo>
                      <a:pt x="5688" y="1290"/>
                    </a:lnTo>
                    <a:lnTo>
                      <a:pt x="5705" y="1303"/>
                    </a:lnTo>
                    <a:lnTo>
                      <a:pt x="5711" y="1308"/>
                    </a:lnTo>
                    <a:lnTo>
                      <a:pt x="5728" y="1322"/>
                    </a:lnTo>
                    <a:lnTo>
                      <a:pt x="5734" y="1328"/>
                    </a:lnTo>
                    <a:lnTo>
                      <a:pt x="5750" y="1342"/>
                    </a:lnTo>
                    <a:lnTo>
                      <a:pt x="5756" y="1348"/>
                    </a:lnTo>
                    <a:lnTo>
                      <a:pt x="5772" y="1363"/>
                    </a:lnTo>
                    <a:lnTo>
                      <a:pt x="5778" y="1369"/>
                    </a:lnTo>
                    <a:lnTo>
                      <a:pt x="5793" y="1384"/>
                    </a:lnTo>
                    <a:lnTo>
                      <a:pt x="5798" y="1390"/>
                    </a:lnTo>
                    <a:lnTo>
                      <a:pt x="5813" y="1406"/>
                    </a:lnTo>
                    <a:lnTo>
                      <a:pt x="5819" y="1413"/>
                    </a:lnTo>
                    <a:lnTo>
                      <a:pt x="5833" y="1429"/>
                    </a:lnTo>
                    <a:lnTo>
                      <a:pt x="5839" y="1437"/>
                    </a:lnTo>
                    <a:lnTo>
                      <a:pt x="5852" y="1454"/>
                    </a:lnTo>
                    <a:lnTo>
                      <a:pt x="5857" y="1460"/>
                    </a:lnTo>
                    <a:lnTo>
                      <a:pt x="5870" y="1478"/>
                    </a:lnTo>
                    <a:lnTo>
                      <a:pt x="5875" y="1484"/>
                    </a:lnTo>
                    <a:lnTo>
                      <a:pt x="5887" y="1502"/>
                    </a:lnTo>
                    <a:lnTo>
                      <a:pt x="5891" y="1509"/>
                    </a:lnTo>
                    <a:lnTo>
                      <a:pt x="5903" y="1527"/>
                    </a:lnTo>
                    <a:lnTo>
                      <a:pt x="5907" y="1534"/>
                    </a:lnTo>
                    <a:lnTo>
                      <a:pt x="5918" y="1553"/>
                    </a:lnTo>
                    <a:lnTo>
                      <a:pt x="5922" y="1560"/>
                    </a:lnTo>
                    <a:lnTo>
                      <a:pt x="5933" y="1579"/>
                    </a:lnTo>
                    <a:lnTo>
                      <a:pt x="5937" y="1586"/>
                    </a:lnTo>
                    <a:lnTo>
                      <a:pt x="5946" y="1605"/>
                    </a:lnTo>
                    <a:lnTo>
                      <a:pt x="5950" y="1613"/>
                    </a:lnTo>
                    <a:lnTo>
                      <a:pt x="5959" y="1632"/>
                    </a:lnTo>
                    <a:lnTo>
                      <a:pt x="5962" y="1640"/>
                    </a:lnTo>
                    <a:lnTo>
                      <a:pt x="5971" y="1660"/>
                    </a:lnTo>
                    <a:lnTo>
                      <a:pt x="5974" y="1668"/>
                    </a:lnTo>
                    <a:lnTo>
                      <a:pt x="5982" y="1688"/>
                    </a:lnTo>
                    <a:lnTo>
                      <a:pt x="5985" y="1696"/>
                    </a:lnTo>
                    <a:lnTo>
                      <a:pt x="5992" y="1716"/>
                    </a:lnTo>
                    <a:lnTo>
                      <a:pt x="5994" y="1724"/>
                    </a:lnTo>
                    <a:lnTo>
                      <a:pt x="6001" y="1744"/>
                    </a:lnTo>
                    <a:lnTo>
                      <a:pt x="6003" y="1753"/>
                    </a:lnTo>
                    <a:lnTo>
                      <a:pt x="6009" y="1773"/>
                    </a:lnTo>
                    <a:lnTo>
                      <a:pt x="6011" y="1782"/>
                    </a:lnTo>
                    <a:lnTo>
                      <a:pt x="6016" y="1803"/>
                    </a:lnTo>
                    <a:lnTo>
                      <a:pt x="6018" y="1810"/>
                    </a:lnTo>
                    <a:lnTo>
                      <a:pt x="6022" y="1831"/>
                    </a:lnTo>
                    <a:lnTo>
                      <a:pt x="6024" y="1840"/>
                    </a:lnTo>
                    <a:lnTo>
                      <a:pt x="6027" y="1861"/>
                    </a:lnTo>
                    <a:lnTo>
                      <a:pt x="6029" y="1869"/>
                    </a:lnTo>
                    <a:lnTo>
                      <a:pt x="6032" y="1890"/>
                    </a:lnTo>
                    <a:lnTo>
                      <a:pt x="6033" y="1898"/>
                    </a:lnTo>
                    <a:lnTo>
                      <a:pt x="6035" y="1920"/>
                    </a:lnTo>
                    <a:lnTo>
                      <a:pt x="6036" y="1928"/>
                    </a:lnTo>
                    <a:lnTo>
                      <a:pt x="6037" y="1950"/>
                    </a:lnTo>
                    <a:lnTo>
                      <a:pt x="6038" y="1958"/>
                    </a:lnTo>
                    <a:lnTo>
                      <a:pt x="6038" y="1979"/>
                    </a:lnTo>
                    <a:lnTo>
                      <a:pt x="6039" y="1987"/>
                    </a:lnTo>
                    <a:lnTo>
                      <a:pt x="6039" y="2009"/>
                    </a:lnTo>
                    <a:lnTo>
                      <a:pt x="6039" y="2017"/>
                    </a:lnTo>
                    <a:lnTo>
                      <a:pt x="6038" y="2039"/>
                    </a:lnTo>
                    <a:lnTo>
                      <a:pt x="6038" y="2047"/>
                    </a:lnTo>
                    <a:lnTo>
                      <a:pt x="6036" y="2068"/>
                    </a:lnTo>
                    <a:lnTo>
                      <a:pt x="6036" y="2076"/>
                    </a:lnTo>
                    <a:lnTo>
                      <a:pt x="6034" y="2098"/>
                    </a:lnTo>
                    <a:lnTo>
                      <a:pt x="6033" y="2106"/>
                    </a:lnTo>
                    <a:lnTo>
                      <a:pt x="6030" y="2127"/>
                    </a:lnTo>
                    <a:lnTo>
                      <a:pt x="6029" y="2136"/>
                    </a:lnTo>
                    <a:lnTo>
                      <a:pt x="6026" y="2157"/>
                    </a:lnTo>
                    <a:lnTo>
                      <a:pt x="6024" y="2165"/>
                    </a:lnTo>
                    <a:lnTo>
                      <a:pt x="6020" y="2186"/>
                    </a:lnTo>
                    <a:lnTo>
                      <a:pt x="6019" y="2194"/>
                    </a:lnTo>
                    <a:lnTo>
                      <a:pt x="6014" y="2215"/>
                    </a:lnTo>
                    <a:lnTo>
                      <a:pt x="6013" y="2221"/>
                    </a:lnTo>
                    <a:lnTo>
                      <a:pt x="5570" y="3987"/>
                    </a:lnTo>
                    <a:lnTo>
                      <a:pt x="7717" y="3987"/>
                    </a:lnTo>
                    <a:lnTo>
                      <a:pt x="7754" y="3990"/>
                    </a:lnTo>
                    <a:lnTo>
                      <a:pt x="7779" y="3993"/>
                    </a:lnTo>
                    <a:lnTo>
                      <a:pt x="7786" y="3995"/>
                    </a:lnTo>
                    <a:lnTo>
                      <a:pt x="7811" y="3999"/>
                    </a:lnTo>
                    <a:lnTo>
                      <a:pt x="7818" y="4000"/>
                    </a:lnTo>
                    <a:lnTo>
                      <a:pt x="7843" y="4006"/>
                    </a:lnTo>
                    <a:lnTo>
                      <a:pt x="7850" y="4007"/>
                    </a:lnTo>
                    <a:lnTo>
                      <a:pt x="7875" y="4013"/>
                    </a:lnTo>
                    <a:lnTo>
                      <a:pt x="7882" y="4015"/>
                    </a:lnTo>
                    <a:lnTo>
                      <a:pt x="7907" y="4021"/>
                    </a:lnTo>
                    <a:lnTo>
                      <a:pt x="7914" y="4023"/>
                    </a:lnTo>
                    <a:lnTo>
                      <a:pt x="7938" y="4030"/>
                    </a:lnTo>
                    <a:lnTo>
                      <a:pt x="7945" y="4032"/>
                    </a:lnTo>
                    <a:lnTo>
                      <a:pt x="7969" y="4040"/>
                    </a:lnTo>
                    <a:lnTo>
                      <a:pt x="7976" y="4043"/>
                    </a:lnTo>
                    <a:lnTo>
                      <a:pt x="8000" y="4051"/>
                    </a:lnTo>
                    <a:lnTo>
                      <a:pt x="8007" y="4054"/>
                    </a:lnTo>
                    <a:lnTo>
                      <a:pt x="8031" y="4063"/>
                    </a:lnTo>
                    <a:lnTo>
                      <a:pt x="8038" y="4066"/>
                    </a:lnTo>
                    <a:lnTo>
                      <a:pt x="8061" y="4076"/>
                    </a:lnTo>
                    <a:lnTo>
                      <a:pt x="8068" y="4079"/>
                    </a:lnTo>
                    <a:lnTo>
                      <a:pt x="8091" y="4089"/>
                    </a:lnTo>
                    <a:lnTo>
                      <a:pt x="8098" y="4092"/>
                    </a:lnTo>
                    <a:lnTo>
                      <a:pt x="8121" y="4104"/>
                    </a:lnTo>
                    <a:lnTo>
                      <a:pt x="8128" y="4107"/>
                    </a:lnTo>
                    <a:lnTo>
                      <a:pt x="8150" y="4119"/>
                    </a:lnTo>
                    <a:lnTo>
                      <a:pt x="8157" y="4123"/>
                    </a:lnTo>
                    <a:lnTo>
                      <a:pt x="8179" y="4136"/>
                    </a:lnTo>
                    <a:lnTo>
                      <a:pt x="8185" y="4139"/>
                    </a:lnTo>
                    <a:lnTo>
                      <a:pt x="8207" y="4152"/>
                    </a:lnTo>
                    <a:lnTo>
                      <a:pt x="8213" y="4156"/>
                    </a:lnTo>
                    <a:lnTo>
                      <a:pt x="8235" y="4170"/>
                    </a:lnTo>
                    <a:lnTo>
                      <a:pt x="8241" y="4174"/>
                    </a:lnTo>
                    <a:lnTo>
                      <a:pt x="8263" y="4189"/>
                    </a:lnTo>
                    <a:lnTo>
                      <a:pt x="8269" y="4193"/>
                    </a:lnTo>
                    <a:lnTo>
                      <a:pt x="8290" y="4208"/>
                    </a:lnTo>
                    <a:lnTo>
                      <a:pt x="8295" y="4212"/>
                    </a:lnTo>
                    <a:lnTo>
                      <a:pt x="8316" y="4228"/>
                    </a:lnTo>
                    <a:lnTo>
                      <a:pt x="8321" y="4233"/>
                    </a:lnTo>
                    <a:lnTo>
                      <a:pt x="8341" y="4249"/>
                    </a:lnTo>
                    <a:lnTo>
                      <a:pt x="8347" y="4254"/>
                    </a:lnTo>
                    <a:lnTo>
                      <a:pt x="8366" y="4271"/>
                    </a:lnTo>
                    <a:lnTo>
                      <a:pt x="8372" y="4275"/>
                    </a:lnTo>
                    <a:lnTo>
                      <a:pt x="8391" y="4293"/>
                    </a:lnTo>
                    <a:lnTo>
                      <a:pt x="8396" y="4298"/>
                    </a:lnTo>
                    <a:lnTo>
                      <a:pt x="8414" y="4316"/>
                    </a:lnTo>
                    <a:lnTo>
                      <a:pt x="8419" y="4321"/>
                    </a:lnTo>
                    <a:lnTo>
                      <a:pt x="8437" y="4339"/>
                    </a:lnTo>
                    <a:lnTo>
                      <a:pt x="8442" y="4344"/>
                    </a:lnTo>
                    <a:lnTo>
                      <a:pt x="8459" y="4363"/>
                    </a:lnTo>
                    <a:lnTo>
                      <a:pt x="8464" y="4369"/>
                    </a:lnTo>
                    <a:lnTo>
                      <a:pt x="8481" y="4388"/>
                    </a:lnTo>
                    <a:lnTo>
                      <a:pt x="8485" y="4393"/>
                    </a:lnTo>
                    <a:lnTo>
                      <a:pt x="8502" y="4413"/>
                    </a:lnTo>
                    <a:lnTo>
                      <a:pt x="8506" y="4419"/>
                    </a:lnTo>
                    <a:lnTo>
                      <a:pt x="8522" y="4439"/>
                    </a:lnTo>
                    <a:lnTo>
                      <a:pt x="8526" y="4445"/>
                    </a:lnTo>
                    <a:lnTo>
                      <a:pt x="8541" y="4466"/>
                    </a:lnTo>
                    <a:lnTo>
                      <a:pt x="8545" y="4471"/>
                    </a:lnTo>
                    <a:lnTo>
                      <a:pt x="8560" y="4493"/>
                    </a:lnTo>
                    <a:lnTo>
                      <a:pt x="8564" y="4499"/>
                    </a:lnTo>
                    <a:lnTo>
                      <a:pt x="8578" y="4521"/>
                    </a:lnTo>
                    <a:lnTo>
                      <a:pt x="8582" y="4527"/>
                    </a:lnTo>
                    <a:lnTo>
                      <a:pt x="8595" y="4549"/>
                    </a:lnTo>
                    <a:lnTo>
                      <a:pt x="8599" y="4555"/>
                    </a:lnTo>
                    <a:lnTo>
                      <a:pt x="8612" y="4577"/>
                    </a:lnTo>
                    <a:lnTo>
                      <a:pt x="8615" y="4584"/>
                    </a:lnTo>
                    <a:lnTo>
                      <a:pt x="8627" y="4606"/>
                    </a:lnTo>
                    <a:lnTo>
                      <a:pt x="8630" y="4613"/>
                    </a:lnTo>
                    <a:lnTo>
                      <a:pt x="8642" y="4636"/>
                    </a:lnTo>
                    <a:lnTo>
                      <a:pt x="8645" y="4642"/>
                    </a:lnTo>
                    <a:lnTo>
                      <a:pt x="8656" y="4665"/>
                    </a:lnTo>
                    <a:lnTo>
                      <a:pt x="8658" y="4672"/>
                    </a:lnTo>
                    <a:lnTo>
                      <a:pt x="8668" y="4696"/>
                    </a:lnTo>
                    <a:lnTo>
                      <a:pt x="8671" y="4702"/>
                    </a:lnTo>
                    <a:lnTo>
                      <a:pt x="8681" y="4726"/>
                    </a:lnTo>
                    <a:lnTo>
                      <a:pt x="8683" y="4732"/>
                    </a:lnTo>
                    <a:lnTo>
                      <a:pt x="8692" y="4757"/>
                    </a:lnTo>
                    <a:lnTo>
                      <a:pt x="8694" y="4763"/>
                    </a:lnTo>
                    <a:lnTo>
                      <a:pt x="8702" y="4788"/>
                    </a:lnTo>
                    <a:lnTo>
                      <a:pt x="8704" y="4794"/>
                    </a:lnTo>
                    <a:lnTo>
                      <a:pt x="8712" y="4819"/>
                    </a:lnTo>
                    <a:lnTo>
                      <a:pt x="8714" y="4826"/>
                    </a:lnTo>
                    <a:lnTo>
                      <a:pt x="8720" y="4851"/>
                    </a:lnTo>
                    <a:lnTo>
                      <a:pt x="8723" y="4860"/>
                    </a:lnTo>
                    <a:lnTo>
                      <a:pt x="8728" y="4885"/>
                    </a:lnTo>
                    <a:lnTo>
                      <a:pt x="8730" y="4892"/>
                    </a:lnTo>
                    <a:lnTo>
                      <a:pt x="8735" y="4917"/>
                    </a:lnTo>
                    <a:lnTo>
                      <a:pt x="8736" y="4924"/>
                    </a:lnTo>
                    <a:lnTo>
                      <a:pt x="8741" y="4950"/>
                    </a:lnTo>
                    <a:lnTo>
                      <a:pt x="8742" y="4956"/>
                    </a:lnTo>
                    <a:lnTo>
                      <a:pt x="8746" y="4982"/>
                    </a:lnTo>
                    <a:lnTo>
                      <a:pt x="8746" y="4989"/>
                    </a:lnTo>
                    <a:lnTo>
                      <a:pt x="8749" y="5015"/>
                    </a:lnTo>
                    <a:lnTo>
                      <a:pt x="8750" y="5022"/>
                    </a:lnTo>
                    <a:lnTo>
                      <a:pt x="8752" y="5047"/>
                    </a:lnTo>
                    <a:lnTo>
                      <a:pt x="8753" y="5054"/>
                    </a:lnTo>
                    <a:lnTo>
                      <a:pt x="8755" y="5080"/>
                    </a:lnTo>
                    <a:lnTo>
                      <a:pt x="8755" y="5087"/>
                    </a:lnTo>
                    <a:lnTo>
                      <a:pt x="8756" y="5113"/>
                    </a:lnTo>
                    <a:lnTo>
                      <a:pt x="8756" y="5120"/>
                    </a:lnTo>
                    <a:lnTo>
                      <a:pt x="8756" y="5146"/>
                    </a:lnTo>
                    <a:lnTo>
                      <a:pt x="8756" y="5153"/>
                    </a:lnTo>
                    <a:lnTo>
                      <a:pt x="8755" y="5179"/>
                    </a:lnTo>
                    <a:lnTo>
                      <a:pt x="8755" y="5186"/>
                    </a:lnTo>
                    <a:lnTo>
                      <a:pt x="8753" y="5212"/>
                    </a:lnTo>
                    <a:lnTo>
                      <a:pt x="8753" y="5219"/>
                    </a:lnTo>
                    <a:lnTo>
                      <a:pt x="8751" y="5245"/>
                    </a:lnTo>
                    <a:lnTo>
                      <a:pt x="8750" y="5252"/>
                    </a:lnTo>
                    <a:lnTo>
                      <a:pt x="8747" y="5278"/>
                    </a:lnTo>
                    <a:lnTo>
                      <a:pt x="8746" y="5285"/>
                    </a:lnTo>
                    <a:lnTo>
                      <a:pt x="8742" y="5311"/>
                    </a:lnTo>
                    <a:lnTo>
                      <a:pt x="8740" y="5324"/>
                    </a:lnTo>
                    <a:lnTo>
                      <a:pt x="8226" y="7898"/>
                    </a:lnTo>
                    <a:lnTo>
                      <a:pt x="8225" y="7905"/>
                    </a:lnTo>
                    <a:lnTo>
                      <a:pt x="8225" y="7914"/>
                    </a:lnTo>
                    <a:lnTo>
                      <a:pt x="8223" y="7944"/>
                    </a:lnTo>
                    <a:lnTo>
                      <a:pt x="8223" y="7953"/>
                    </a:lnTo>
                    <a:lnTo>
                      <a:pt x="8220" y="7982"/>
                    </a:lnTo>
                    <a:lnTo>
                      <a:pt x="8219" y="7991"/>
                    </a:lnTo>
                    <a:lnTo>
                      <a:pt x="8215" y="8020"/>
                    </a:lnTo>
                    <a:lnTo>
                      <a:pt x="8214" y="8029"/>
                    </a:lnTo>
                    <a:lnTo>
                      <a:pt x="8209" y="8058"/>
                    </a:lnTo>
                    <a:lnTo>
                      <a:pt x="8207" y="8067"/>
                    </a:lnTo>
                    <a:lnTo>
                      <a:pt x="8201" y="8096"/>
                    </a:lnTo>
                    <a:lnTo>
                      <a:pt x="8199" y="8105"/>
                    </a:lnTo>
                    <a:lnTo>
                      <a:pt x="8192" y="8133"/>
                    </a:lnTo>
                    <a:lnTo>
                      <a:pt x="8190" y="8142"/>
                    </a:lnTo>
                    <a:lnTo>
                      <a:pt x="8182" y="8170"/>
                    </a:lnTo>
                    <a:lnTo>
                      <a:pt x="8179" y="8179"/>
                    </a:lnTo>
                    <a:lnTo>
                      <a:pt x="8170" y="8206"/>
                    </a:lnTo>
                    <a:lnTo>
                      <a:pt x="8167" y="8215"/>
                    </a:lnTo>
                    <a:lnTo>
                      <a:pt x="8157" y="8242"/>
                    </a:lnTo>
                    <a:lnTo>
                      <a:pt x="8154" y="8251"/>
                    </a:lnTo>
                    <a:lnTo>
                      <a:pt x="8142" y="8278"/>
                    </a:lnTo>
                    <a:lnTo>
                      <a:pt x="8139" y="8286"/>
                    </a:lnTo>
                    <a:lnTo>
                      <a:pt x="8127" y="8313"/>
                    </a:lnTo>
                    <a:lnTo>
                      <a:pt x="8123" y="8321"/>
                    </a:lnTo>
                    <a:lnTo>
                      <a:pt x="8110" y="8347"/>
                    </a:lnTo>
                    <a:lnTo>
                      <a:pt x="8105" y="8355"/>
                    </a:lnTo>
                    <a:lnTo>
                      <a:pt x="8091" y="8381"/>
                    </a:lnTo>
                    <a:lnTo>
                      <a:pt x="8086" y="8390"/>
                    </a:lnTo>
                    <a:lnTo>
                      <a:pt x="8071" y="8415"/>
                    </a:lnTo>
                    <a:lnTo>
                      <a:pt x="8066" y="8423"/>
                    </a:lnTo>
                    <a:lnTo>
                      <a:pt x="8050" y="8447"/>
                    </a:lnTo>
                    <a:lnTo>
                      <a:pt x="8045" y="8455"/>
                    </a:lnTo>
                    <a:lnTo>
                      <a:pt x="8028" y="8479"/>
                    </a:lnTo>
                    <a:lnTo>
                      <a:pt x="8022" y="8487"/>
                    </a:lnTo>
                    <a:lnTo>
                      <a:pt x="8004" y="8510"/>
                    </a:lnTo>
                    <a:lnTo>
                      <a:pt x="7999" y="8517"/>
                    </a:lnTo>
                    <a:lnTo>
                      <a:pt x="7980" y="8539"/>
                    </a:lnTo>
                    <a:lnTo>
                      <a:pt x="7974" y="8546"/>
                    </a:lnTo>
                    <a:lnTo>
                      <a:pt x="7955" y="8568"/>
                    </a:lnTo>
                    <a:lnTo>
                      <a:pt x="7948" y="8575"/>
                    </a:lnTo>
                    <a:lnTo>
                      <a:pt x="7928" y="8596"/>
                    </a:lnTo>
                    <a:lnTo>
                      <a:pt x="7922" y="8602"/>
                    </a:lnTo>
                    <a:lnTo>
                      <a:pt x="7901" y="8622"/>
                    </a:lnTo>
                    <a:lnTo>
                      <a:pt x="7894" y="8628"/>
                    </a:lnTo>
                    <a:lnTo>
                      <a:pt x="7872" y="8648"/>
                    </a:lnTo>
                    <a:lnTo>
                      <a:pt x="7865" y="8654"/>
                    </a:lnTo>
                    <a:lnTo>
                      <a:pt x="7843" y="8672"/>
                    </a:lnTo>
                    <a:lnTo>
                      <a:pt x="7836" y="8678"/>
                    </a:lnTo>
                    <a:lnTo>
                      <a:pt x="7813" y="8696"/>
                    </a:lnTo>
                    <a:lnTo>
                      <a:pt x="7805" y="8701"/>
                    </a:lnTo>
                    <a:lnTo>
                      <a:pt x="7782" y="8718"/>
                    </a:lnTo>
                    <a:lnTo>
                      <a:pt x="7774" y="8723"/>
                    </a:lnTo>
                    <a:lnTo>
                      <a:pt x="7750" y="8739"/>
                    </a:lnTo>
                    <a:lnTo>
                      <a:pt x="7742" y="8744"/>
                    </a:lnTo>
                    <a:lnTo>
                      <a:pt x="7717" y="8759"/>
                    </a:lnTo>
                    <a:lnTo>
                      <a:pt x="7707" y="8765"/>
                    </a:lnTo>
                    <a:lnTo>
                      <a:pt x="7681" y="8779"/>
                    </a:lnTo>
                    <a:lnTo>
                      <a:pt x="7673" y="8784"/>
                    </a:lnTo>
                    <a:lnTo>
                      <a:pt x="7647" y="8797"/>
                    </a:lnTo>
                    <a:lnTo>
                      <a:pt x="7639" y="8801"/>
                    </a:lnTo>
                    <a:lnTo>
                      <a:pt x="7612" y="8813"/>
                    </a:lnTo>
                    <a:lnTo>
                      <a:pt x="7604" y="8816"/>
                    </a:lnTo>
                    <a:lnTo>
                      <a:pt x="7577" y="8828"/>
                    </a:lnTo>
                    <a:lnTo>
                      <a:pt x="7568" y="8831"/>
                    </a:lnTo>
                    <a:lnTo>
                      <a:pt x="7541" y="8841"/>
                    </a:lnTo>
                    <a:lnTo>
                      <a:pt x="7532" y="8844"/>
                    </a:lnTo>
                    <a:lnTo>
                      <a:pt x="7505" y="8853"/>
                    </a:lnTo>
                    <a:lnTo>
                      <a:pt x="7496" y="8856"/>
                    </a:lnTo>
                    <a:lnTo>
                      <a:pt x="7468" y="8864"/>
                    </a:lnTo>
                    <a:lnTo>
                      <a:pt x="7459" y="8866"/>
                    </a:lnTo>
                    <a:lnTo>
                      <a:pt x="7431" y="8873"/>
                    </a:lnTo>
                    <a:lnTo>
                      <a:pt x="7422" y="8875"/>
                    </a:lnTo>
                    <a:lnTo>
                      <a:pt x="7393" y="8881"/>
                    </a:lnTo>
                    <a:lnTo>
                      <a:pt x="7384" y="8883"/>
                    </a:lnTo>
                    <a:lnTo>
                      <a:pt x="7355" y="8888"/>
                    </a:lnTo>
                    <a:lnTo>
                      <a:pt x="7346" y="8889"/>
                    </a:lnTo>
                    <a:lnTo>
                      <a:pt x="7317" y="8893"/>
                    </a:lnTo>
                    <a:lnTo>
                      <a:pt x="7308" y="8894"/>
                    </a:lnTo>
                    <a:lnTo>
                      <a:pt x="7279" y="8897"/>
                    </a:lnTo>
                    <a:lnTo>
                      <a:pt x="7270" y="8897"/>
                    </a:lnTo>
                    <a:lnTo>
                      <a:pt x="7240" y="8899"/>
                    </a:lnTo>
                    <a:lnTo>
                      <a:pt x="7231" y="8899"/>
                    </a:lnTo>
                    <a:lnTo>
                      <a:pt x="7202" y="8900"/>
                    </a:lnTo>
                    <a:lnTo>
                      <a:pt x="7197" y="8900"/>
                    </a:lnTo>
                    <a:close/>
                    <a:moveTo>
                      <a:pt x="4814" y="1773"/>
                    </a:moveTo>
                    <a:lnTo>
                      <a:pt x="3294" y="4560"/>
                    </a:lnTo>
                    <a:lnTo>
                      <a:pt x="3294" y="8400"/>
                    </a:lnTo>
                    <a:lnTo>
                      <a:pt x="7195" y="8400"/>
                    </a:lnTo>
                    <a:lnTo>
                      <a:pt x="7217" y="8400"/>
                    </a:lnTo>
                    <a:lnTo>
                      <a:pt x="7237" y="8398"/>
                    </a:lnTo>
                    <a:lnTo>
                      <a:pt x="7257" y="8397"/>
                    </a:lnTo>
                    <a:lnTo>
                      <a:pt x="7276" y="8394"/>
                    </a:lnTo>
                    <a:lnTo>
                      <a:pt x="7296" y="8391"/>
                    </a:lnTo>
                    <a:lnTo>
                      <a:pt x="7315" y="8387"/>
                    </a:lnTo>
                    <a:lnTo>
                      <a:pt x="7334" y="8382"/>
                    </a:lnTo>
                    <a:lnTo>
                      <a:pt x="7353" y="8376"/>
                    </a:lnTo>
                    <a:lnTo>
                      <a:pt x="7372" y="8370"/>
                    </a:lnTo>
                    <a:lnTo>
                      <a:pt x="7391" y="8363"/>
                    </a:lnTo>
                    <a:lnTo>
                      <a:pt x="7409" y="8356"/>
                    </a:lnTo>
                    <a:lnTo>
                      <a:pt x="7427" y="8348"/>
                    </a:lnTo>
                    <a:lnTo>
                      <a:pt x="7445" y="8339"/>
                    </a:lnTo>
                    <a:lnTo>
                      <a:pt x="7462" y="8329"/>
                    </a:lnTo>
                    <a:lnTo>
                      <a:pt x="7478" y="8320"/>
                    </a:lnTo>
                    <a:lnTo>
                      <a:pt x="7495" y="8309"/>
                    </a:lnTo>
                    <a:lnTo>
                      <a:pt x="7511" y="8297"/>
                    </a:lnTo>
                    <a:lnTo>
                      <a:pt x="7527" y="8285"/>
                    </a:lnTo>
                    <a:lnTo>
                      <a:pt x="7542" y="8272"/>
                    </a:lnTo>
                    <a:lnTo>
                      <a:pt x="7557" y="8259"/>
                    </a:lnTo>
                    <a:lnTo>
                      <a:pt x="7572" y="8245"/>
                    </a:lnTo>
                    <a:lnTo>
                      <a:pt x="7585" y="8231"/>
                    </a:lnTo>
                    <a:lnTo>
                      <a:pt x="7599" y="8216"/>
                    </a:lnTo>
                    <a:lnTo>
                      <a:pt x="7611" y="8201"/>
                    </a:lnTo>
                    <a:lnTo>
                      <a:pt x="7623" y="8185"/>
                    </a:lnTo>
                    <a:lnTo>
                      <a:pt x="7635" y="8169"/>
                    </a:lnTo>
                    <a:lnTo>
                      <a:pt x="7645" y="8153"/>
                    </a:lnTo>
                    <a:lnTo>
                      <a:pt x="7655" y="8136"/>
                    </a:lnTo>
                    <a:lnTo>
                      <a:pt x="7665" y="8119"/>
                    </a:lnTo>
                    <a:lnTo>
                      <a:pt x="7674" y="8101"/>
                    </a:lnTo>
                    <a:lnTo>
                      <a:pt x="7682" y="8083"/>
                    </a:lnTo>
                    <a:lnTo>
                      <a:pt x="7689" y="8065"/>
                    </a:lnTo>
                    <a:lnTo>
                      <a:pt x="7696" y="8046"/>
                    </a:lnTo>
                    <a:lnTo>
                      <a:pt x="7702" y="8027"/>
                    </a:lnTo>
                    <a:lnTo>
                      <a:pt x="7708" y="8008"/>
                    </a:lnTo>
                    <a:lnTo>
                      <a:pt x="7713" y="7989"/>
                    </a:lnTo>
                    <a:lnTo>
                      <a:pt x="7717" y="7970"/>
                    </a:lnTo>
                    <a:lnTo>
                      <a:pt x="7720" y="7950"/>
                    </a:lnTo>
                    <a:lnTo>
                      <a:pt x="7723" y="7931"/>
                    </a:lnTo>
                    <a:lnTo>
                      <a:pt x="7724" y="7911"/>
                    </a:lnTo>
                    <a:lnTo>
                      <a:pt x="7726" y="7891"/>
                    </a:lnTo>
                    <a:lnTo>
                      <a:pt x="7726" y="7866"/>
                    </a:lnTo>
                    <a:lnTo>
                      <a:pt x="7731" y="7822"/>
                    </a:lnTo>
                    <a:lnTo>
                      <a:pt x="8249" y="5233"/>
                    </a:lnTo>
                    <a:lnTo>
                      <a:pt x="8251" y="5217"/>
                    </a:lnTo>
                    <a:lnTo>
                      <a:pt x="8253" y="5199"/>
                    </a:lnTo>
                    <a:lnTo>
                      <a:pt x="8254" y="5181"/>
                    </a:lnTo>
                    <a:lnTo>
                      <a:pt x="8255" y="5162"/>
                    </a:lnTo>
                    <a:lnTo>
                      <a:pt x="8256" y="5144"/>
                    </a:lnTo>
                    <a:lnTo>
                      <a:pt x="8256" y="5125"/>
                    </a:lnTo>
                    <a:lnTo>
                      <a:pt x="8255" y="5107"/>
                    </a:lnTo>
                    <a:lnTo>
                      <a:pt x="8254" y="5088"/>
                    </a:lnTo>
                    <a:lnTo>
                      <a:pt x="8252" y="5069"/>
                    </a:lnTo>
                    <a:lnTo>
                      <a:pt x="8250" y="5050"/>
                    </a:lnTo>
                    <a:lnTo>
                      <a:pt x="8248" y="5032"/>
                    </a:lnTo>
                    <a:lnTo>
                      <a:pt x="8244" y="5013"/>
                    </a:lnTo>
                    <a:lnTo>
                      <a:pt x="8241" y="4994"/>
                    </a:lnTo>
                    <a:lnTo>
                      <a:pt x="8236" y="4977"/>
                    </a:lnTo>
                    <a:lnTo>
                      <a:pt x="8232" y="4960"/>
                    </a:lnTo>
                    <a:lnTo>
                      <a:pt x="8226" y="4942"/>
                    </a:lnTo>
                    <a:lnTo>
                      <a:pt x="8220" y="4924"/>
                    </a:lnTo>
                    <a:lnTo>
                      <a:pt x="8214" y="4906"/>
                    </a:lnTo>
                    <a:lnTo>
                      <a:pt x="8207" y="4888"/>
                    </a:lnTo>
                    <a:lnTo>
                      <a:pt x="8200" y="4871"/>
                    </a:lnTo>
                    <a:lnTo>
                      <a:pt x="8192" y="4854"/>
                    </a:lnTo>
                    <a:lnTo>
                      <a:pt x="8184" y="4837"/>
                    </a:lnTo>
                    <a:lnTo>
                      <a:pt x="8175" y="4821"/>
                    </a:lnTo>
                    <a:lnTo>
                      <a:pt x="8166" y="4805"/>
                    </a:lnTo>
                    <a:lnTo>
                      <a:pt x="8156" y="4789"/>
                    </a:lnTo>
                    <a:lnTo>
                      <a:pt x="8146" y="4773"/>
                    </a:lnTo>
                    <a:lnTo>
                      <a:pt x="8135" y="4757"/>
                    </a:lnTo>
                    <a:lnTo>
                      <a:pt x="8124" y="4742"/>
                    </a:lnTo>
                    <a:lnTo>
                      <a:pt x="8113" y="4727"/>
                    </a:lnTo>
                    <a:lnTo>
                      <a:pt x="8101" y="4713"/>
                    </a:lnTo>
                    <a:lnTo>
                      <a:pt x="8088" y="4699"/>
                    </a:lnTo>
                    <a:lnTo>
                      <a:pt x="8076" y="4685"/>
                    </a:lnTo>
                    <a:lnTo>
                      <a:pt x="8063" y="4671"/>
                    </a:lnTo>
                    <a:lnTo>
                      <a:pt x="8049" y="4658"/>
                    </a:lnTo>
                    <a:lnTo>
                      <a:pt x="8036" y="4646"/>
                    </a:lnTo>
                    <a:lnTo>
                      <a:pt x="8022" y="4634"/>
                    </a:lnTo>
                    <a:lnTo>
                      <a:pt x="8007" y="4622"/>
                    </a:lnTo>
                    <a:lnTo>
                      <a:pt x="7992" y="4610"/>
                    </a:lnTo>
                    <a:lnTo>
                      <a:pt x="7977" y="4599"/>
                    </a:lnTo>
                    <a:lnTo>
                      <a:pt x="7962" y="4589"/>
                    </a:lnTo>
                    <a:lnTo>
                      <a:pt x="7946" y="4579"/>
                    </a:lnTo>
                    <a:lnTo>
                      <a:pt x="7930" y="4569"/>
                    </a:lnTo>
                    <a:lnTo>
                      <a:pt x="7913" y="4560"/>
                    </a:lnTo>
                    <a:lnTo>
                      <a:pt x="7897" y="4551"/>
                    </a:lnTo>
                    <a:lnTo>
                      <a:pt x="7880" y="4543"/>
                    </a:lnTo>
                    <a:lnTo>
                      <a:pt x="7864" y="4535"/>
                    </a:lnTo>
                    <a:lnTo>
                      <a:pt x="7846" y="4528"/>
                    </a:lnTo>
                    <a:lnTo>
                      <a:pt x="7829" y="4521"/>
                    </a:lnTo>
                    <a:lnTo>
                      <a:pt x="7811" y="4515"/>
                    </a:lnTo>
                    <a:lnTo>
                      <a:pt x="7794" y="4509"/>
                    </a:lnTo>
                    <a:lnTo>
                      <a:pt x="7776" y="4504"/>
                    </a:lnTo>
                    <a:lnTo>
                      <a:pt x="7758" y="4499"/>
                    </a:lnTo>
                    <a:lnTo>
                      <a:pt x="7739" y="4495"/>
                    </a:lnTo>
                    <a:lnTo>
                      <a:pt x="7721" y="4491"/>
                    </a:lnTo>
                    <a:lnTo>
                      <a:pt x="7702" y="4488"/>
                    </a:lnTo>
                    <a:lnTo>
                      <a:pt x="7699" y="4487"/>
                    </a:lnTo>
                    <a:lnTo>
                      <a:pt x="5250" y="4487"/>
                    </a:lnTo>
                    <a:lnTo>
                      <a:pt x="5218" y="4485"/>
                    </a:lnTo>
                    <a:lnTo>
                      <a:pt x="5186" y="4479"/>
                    </a:lnTo>
                    <a:lnTo>
                      <a:pt x="5155" y="4468"/>
                    </a:lnTo>
                    <a:lnTo>
                      <a:pt x="5126" y="4454"/>
                    </a:lnTo>
                    <a:lnTo>
                      <a:pt x="5099" y="4436"/>
                    </a:lnTo>
                    <a:lnTo>
                      <a:pt x="5074" y="4415"/>
                    </a:lnTo>
                    <a:lnTo>
                      <a:pt x="5053" y="4391"/>
                    </a:lnTo>
                    <a:lnTo>
                      <a:pt x="5035" y="4364"/>
                    </a:lnTo>
                    <a:lnTo>
                      <a:pt x="5020" y="4335"/>
                    </a:lnTo>
                    <a:lnTo>
                      <a:pt x="5009" y="4305"/>
                    </a:lnTo>
                    <a:lnTo>
                      <a:pt x="5003" y="4273"/>
                    </a:lnTo>
                    <a:lnTo>
                      <a:pt x="5000" y="4241"/>
                    </a:lnTo>
                    <a:lnTo>
                      <a:pt x="5002" y="4208"/>
                    </a:lnTo>
                    <a:lnTo>
                      <a:pt x="5007" y="4176"/>
                    </a:lnTo>
                    <a:lnTo>
                      <a:pt x="5527" y="2102"/>
                    </a:lnTo>
                    <a:lnTo>
                      <a:pt x="5530" y="2088"/>
                    </a:lnTo>
                    <a:lnTo>
                      <a:pt x="5533" y="2074"/>
                    </a:lnTo>
                    <a:lnTo>
                      <a:pt x="5535" y="2061"/>
                    </a:lnTo>
                    <a:lnTo>
                      <a:pt x="5536" y="2048"/>
                    </a:lnTo>
                    <a:lnTo>
                      <a:pt x="5538" y="2035"/>
                    </a:lnTo>
                    <a:lnTo>
                      <a:pt x="5538" y="2021"/>
                    </a:lnTo>
                    <a:lnTo>
                      <a:pt x="5539" y="2008"/>
                    </a:lnTo>
                    <a:lnTo>
                      <a:pt x="5539" y="1995"/>
                    </a:lnTo>
                    <a:lnTo>
                      <a:pt x="5538" y="1981"/>
                    </a:lnTo>
                    <a:lnTo>
                      <a:pt x="5537" y="1968"/>
                    </a:lnTo>
                    <a:lnTo>
                      <a:pt x="5536" y="1955"/>
                    </a:lnTo>
                    <a:lnTo>
                      <a:pt x="5534" y="1942"/>
                    </a:lnTo>
                    <a:lnTo>
                      <a:pt x="5532" y="1929"/>
                    </a:lnTo>
                    <a:lnTo>
                      <a:pt x="5529" y="1916"/>
                    </a:lnTo>
                    <a:lnTo>
                      <a:pt x="5526" y="1902"/>
                    </a:lnTo>
                    <a:lnTo>
                      <a:pt x="5522" y="1890"/>
                    </a:lnTo>
                    <a:lnTo>
                      <a:pt x="5518" y="1877"/>
                    </a:lnTo>
                    <a:lnTo>
                      <a:pt x="5514" y="1864"/>
                    </a:lnTo>
                    <a:lnTo>
                      <a:pt x="5509" y="1852"/>
                    </a:lnTo>
                    <a:lnTo>
                      <a:pt x="5504" y="1840"/>
                    </a:lnTo>
                    <a:lnTo>
                      <a:pt x="5498" y="1828"/>
                    </a:lnTo>
                    <a:lnTo>
                      <a:pt x="5492" y="1816"/>
                    </a:lnTo>
                    <a:lnTo>
                      <a:pt x="5486" y="1804"/>
                    </a:lnTo>
                    <a:lnTo>
                      <a:pt x="5479" y="1793"/>
                    </a:lnTo>
                    <a:lnTo>
                      <a:pt x="5472" y="1781"/>
                    </a:lnTo>
                    <a:lnTo>
                      <a:pt x="5464" y="1770"/>
                    </a:lnTo>
                    <a:lnTo>
                      <a:pt x="5456" y="1759"/>
                    </a:lnTo>
                    <a:lnTo>
                      <a:pt x="5448" y="1749"/>
                    </a:lnTo>
                    <a:lnTo>
                      <a:pt x="5440" y="1740"/>
                    </a:lnTo>
                    <a:lnTo>
                      <a:pt x="5431" y="1730"/>
                    </a:lnTo>
                    <a:lnTo>
                      <a:pt x="5422" y="1721"/>
                    </a:lnTo>
                    <a:lnTo>
                      <a:pt x="5413" y="1711"/>
                    </a:lnTo>
                    <a:lnTo>
                      <a:pt x="5403" y="1703"/>
                    </a:lnTo>
                    <a:lnTo>
                      <a:pt x="5393" y="1694"/>
                    </a:lnTo>
                    <a:lnTo>
                      <a:pt x="5382" y="1686"/>
                    </a:lnTo>
                    <a:lnTo>
                      <a:pt x="5372" y="1678"/>
                    </a:lnTo>
                    <a:lnTo>
                      <a:pt x="5361" y="1671"/>
                    </a:lnTo>
                    <a:lnTo>
                      <a:pt x="5350" y="1664"/>
                    </a:lnTo>
                    <a:lnTo>
                      <a:pt x="5338" y="1657"/>
                    </a:lnTo>
                    <a:lnTo>
                      <a:pt x="5326" y="1650"/>
                    </a:lnTo>
                    <a:lnTo>
                      <a:pt x="5314" y="1644"/>
                    </a:lnTo>
                    <a:lnTo>
                      <a:pt x="5302" y="1639"/>
                    </a:lnTo>
                    <a:lnTo>
                      <a:pt x="5289" y="1633"/>
                    </a:lnTo>
                    <a:lnTo>
                      <a:pt x="5277" y="1628"/>
                    </a:lnTo>
                    <a:lnTo>
                      <a:pt x="5264" y="1624"/>
                    </a:lnTo>
                    <a:lnTo>
                      <a:pt x="5252" y="1620"/>
                    </a:lnTo>
                    <a:lnTo>
                      <a:pt x="5239" y="1617"/>
                    </a:lnTo>
                    <a:lnTo>
                      <a:pt x="5226" y="1614"/>
                    </a:lnTo>
                    <a:lnTo>
                      <a:pt x="5213" y="1611"/>
                    </a:lnTo>
                    <a:lnTo>
                      <a:pt x="5200" y="1609"/>
                    </a:lnTo>
                    <a:lnTo>
                      <a:pt x="5187" y="1607"/>
                    </a:lnTo>
                    <a:lnTo>
                      <a:pt x="5174" y="1606"/>
                    </a:lnTo>
                    <a:lnTo>
                      <a:pt x="5161" y="1605"/>
                    </a:lnTo>
                    <a:lnTo>
                      <a:pt x="5148" y="1604"/>
                    </a:lnTo>
                    <a:lnTo>
                      <a:pt x="5135" y="1604"/>
                    </a:lnTo>
                    <a:lnTo>
                      <a:pt x="5121" y="1605"/>
                    </a:lnTo>
                    <a:lnTo>
                      <a:pt x="5108" y="1606"/>
                    </a:lnTo>
                    <a:lnTo>
                      <a:pt x="5095" y="1607"/>
                    </a:lnTo>
                    <a:lnTo>
                      <a:pt x="5081" y="1609"/>
                    </a:lnTo>
                    <a:lnTo>
                      <a:pt x="5068" y="1611"/>
                    </a:lnTo>
                    <a:lnTo>
                      <a:pt x="5055" y="1613"/>
                    </a:lnTo>
                    <a:lnTo>
                      <a:pt x="5042" y="1616"/>
                    </a:lnTo>
                    <a:lnTo>
                      <a:pt x="5030" y="1620"/>
                    </a:lnTo>
                    <a:lnTo>
                      <a:pt x="5017" y="1624"/>
                    </a:lnTo>
                    <a:lnTo>
                      <a:pt x="5004" y="1628"/>
                    </a:lnTo>
                    <a:lnTo>
                      <a:pt x="4992" y="1633"/>
                    </a:lnTo>
                    <a:lnTo>
                      <a:pt x="4980" y="1638"/>
                    </a:lnTo>
                    <a:lnTo>
                      <a:pt x="4967" y="1644"/>
                    </a:lnTo>
                    <a:lnTo>
                      <a:pt x="4955" y="1650"/>
                    </a:lnTo>
                    <a:lnTo>
                      <a:pt x="4943" y="1656"/>
                    </a:lnTo>
                    <a:lnTo>
                      <a:pt x="4932" y="1663"/>
                    </a:lnTo>
                    <a:lnTo>
                      <a:pt x="4921" y="1670"/>
                    </a:lnTo>
                    <a:lnTo>
                      <a:pt x="4910" y="1677"/>
                    </a:lnTo>
                    <a:lnTo>
                      <a:pt x="4899" y="1685"/>
                    </a:lnTo>
                    <a:lnTo>
                      <a:pt x="4889" y="1693"/>
                    </a:lnTo>
                    <a:lnTo>
                      <a:pt x="4879" y="1701"/>
                    </a:lnTo>
                    <a:lnTo>
                      <a:pt x="4869" y="1710"/>
                    </a:lnTo>
                    <a:lnTo>
                      <a:pt x="4860" y="1719"/>
                    </a:lnTo>
                    <a:lnTo>
                      <a:pt x="4850" y="1729"/>
                    </a:lnTo>
                    <a:lnTo>
                      <a:pt x="4841" y="1738"/>
                    </a:lnTo>
                    <a:lnTo>
                      <a:pt x="4832" y="1749"/>
                    </a:lnTo>
                    <a:lnTo>
                      <a:pt x="4824" y="1759"/>
                    </a:lnTo>
                    <a:lnTo>
                      <a:pt x="4816" y="1770"/>
                    </a:lnTo>
                    <a:lnTo>
                      <a:pt x="4814" y="1773"/>
                    </a:lnTo>
                    <a:close/>
                    <a:moveTo>
                      <a:pt x="2794" y="8400"/>
                    </a:moveTo>
                    <a:lnTo>
                      <a:pt x="2794" y="4746"/>
                    </a:lnTo>
                    <a:lnTo>
                      <a:pt x="1748" y="4746"/>
                    </a:lnTo>
                    <a:lnTo>
                      <a:pt x="1745" y="4746"/>
                    </a:lnTo>
                    <a:lnTo>
                      <a:pt x="1745" y="4746"/>
                    </a:lnTo>
                    <a:lnTo>
                      <a:pt x="1745" y="4746"/>
                    </a:lnTo>
                    <a:lnTo>
                      <a:pt x="1744" y="4746"/>
                    </a:lnTo>
                    <a:lnTo>
                      <a:pt x="1744" y="4746"/>
                    </a:lnTo>
                    <a:lnTo>
                      <a:pt x="1743" y="4746"/>
                    </a:lnTo>
                    <a:lnTo>
                      <a:pt x="1743" y="4746"/>
                    </a:lnTo>
                    <a:lnTo>
                      <a:pt x="1743" y="4746"/>
                    </a:lnTo>
                    <a:lnTo>
                      <a:pt x="1743" y="4746"/>
                    </a:lnTo>
                    <a:lnTo>
                      <a:pt x="1743" y="4746"/>
                    </a:lnTo>
                    <a:lnTo>
                      <a:pt x="1743" y="4747"/>
                    </a:lnTo>
                    <a:lnTo>
                      <a:pt x="1742" y="4747"/>
                    </a:lnTo>
                    <a:lnTo>
                      <a:pt x="1742" y="4747"/>
                    </a:lnTo>
                    <a:lnTo>
                      <a:pt x="1741" y="4748"/>
                    </a:lnTo>
                    <a:lnTo>
                      <a:pt x="1740" y="4748"/>
                    </a:lnTo>
                    <a:lnTo>
                      <a:pt x="1740" y="4749"/>
                    </a:lnTo>
                    <a:lnTo>
                      <a:pt x="1739" y="4749"/>
                    </a:lnTo>
                    <a:lnTo>
                      <a:pt x="1739" y="4750"/>
                    </a:lnTo>
                    <a:lnTo>
                      <a:pt x="1738" y="4750"/>
                    </a:lnTo>
                    <a:lnTo>
                      <a:pt x="1738" y="4751"/>
                    </a:lnTo>
                    <a:lnTo>
                      <a:pt x="1737" y="4752"/>
                    </a:lnTo>
                    <a:lnTo>
                      <a:pt x="1737" y="4752"/>
                    </a:lnTo>
                    <a:lnTo>
                      <a:pt x="1737" y="4752"/>
                    </a:lnTo>
                    <a:lnTo>
                      <a:pt x="1737" y="4753"/>
                    </a:lnTo>
                    <a:lnTo>
                      <a:pt x="1737" y="4753"/>
                    </a:lnTo>
                    <a:lnTo>
                      <a:pt x="1736" y="4753"/>
                    </a:lnTo>
                    <a:lnTo>
                      <a:pt x="1736" y="4754"/>
                    </a:lnTo>
                    <a:lnTo>
                      <a:pt x="1736" y="4754"/>
                    </a:lnTo>
                    <a:lnTo>
                      <a:pt x="1736" y="4754"/>
                    </a:lnTo>
                    <a:lnTo>
                      <a:pt x="1736" y="4754"/>
                    </a:lnTo>
                    <a:lnTo>
                      <a:pt x="1736" y="4755"/>
                    </a:lnTo>
                    <a:lnTo>
                      <a:pt x="1736" y="4755"/>
                    </a:lnTo>
                    <a:lnTo>
                      <a:pt x="1736" y="4755"/>
                    </a:lnTo>
                    <a:lnTo>
                      <a:pt x="1736" y="4756"/>
                    </a:lnTo>
                    <a:lnTo>
                      <a:pt x="1736" y="4758"/>
                    </a:lnTo>
                    <a:lnTo>
                      <a:pt x="1736" y="8388"/>
                    </a:lnTo>
                    <a:lnTo>
                      <a:pt x="1736" y="8391"/>
                    </a:lnTo>
                    <a:lnTo>
                      <a:pt x="1736" y="8391"/>
                    </a:lnTo>
                    <a:lnTo>
                      <a:pt x="1736" y="8391"/>
                    </a:lnTo>
                    <a:lnTo>
                      <a:pt x="1736" y="8392"/>
                    </a:lnTo>
                    <a:lnTo>
                      <a:pt x="1736" y="8392"/>
                    </a:lnTo>
                    <a:lnTo>
                      <a:pt x="1736" y="8393"/>
                    </a:lnTo>
                    <a:lnTo>
                      <a:pt x="1736" y="8393"/>
                    </a:lnTo>
                    <a:lnTo>
                      <a:pt x="1736" y="8393"/>
                    </a:lnTo>
                    <a:lnTo>
                      <a:pt x="1736" y="8393"/>
                    </a:lnTo>
                    <a:lnTo>
                      <a:pt x="1736" y="8393"/>
                    </a:lnTo>
                    <a:lnTo>
                      <a:pt x="1737" y="8394"/>
                    </a:lnTo>
                    <a:lnTo>
                      <a:pt x="1738" y="8395"/>
                    </a:lnTo>
                    <a:lnTo>
                      <a:pt x="1738" y="8396"/>
                    </a:lnTo>
                    <a:lnTo>
                      <a:pt x="1738" y="8396"/>
                    </a:lnTo>
                    <a:lnTo>
                      <a:pt x="1738" y="8396"/>
                    </a:lnTo>
                    <a:lnTo>
                      <a:pt x="1738" y="8396"/>
                    </a:lnTo>
                    <a:lnTo>
                      <a:pt x="1738" y="8396"/>
                    </a:lnTo>
                    <a:lnTo>
                      <a:pt x="1739" y="8396"/>
                    </a:lnTo>
                    <a:lnTo>
                      <a:pt x="1739" y="8397"/>
                    </a:lnTo>
                    <a:lnTo>
                      <a:pt x="1739" y="8397"/>
                    </a:lnTo>
                    <a:lnTo>
                      <a:pt x="1740" y="8398"/>
                    </a:lnTo>
                    <a:lnTo>
                      <a:pt x="1741" y="8398"/>
                    </a:lnTo>
                    <a:lnTo>
                      <a:pt x="1741" y="8398"/>
                    </a:lnTo>
                    <a:lnTo>
                      <a:pt x="1742" y="8399"/>
                    </a:lnTo>
                    <a:lnTo>
                      <a:pt x="1743" y="8399"/>
                    </a:lnTo>
                    <a:lnTo>
                      <a:pt x="1743" y="8400"/>
                    </a:lnTo>
                    <a:lnTo>
                      <a:pt x="1743" y="8400"/>
                    </a:lnTo>
                    <a:lnTo>
                      <a:pt x="1743" y="8400"/>
                    </a:lnTo>
                    <a:lnTo>
                      <a:pt x="1743" y="8400"/>
                    </a:lnTo>
                    <a:lnTo>
                      <a:pt x="1743" y="8400"/>
                    </a:lnTo>
                    <a:lnTo>
                      <a:pt x="1744" y="8400"/>
                    </a:lnTo>
                    <a:lnTo>
                      <a:pt x="1744" y="8400"/>
                    </a:lnTo>
                    <a:lnTo>
                      <a:pt x="1745" y="8400"/>
                    </a:lnTo>
                    <a:lnTo>
                      <a:pt x="1745" y="8400"/>
                    </a:lnTo>
                    <a:lnTo>
                      <a:pt x="1745" y="8400"/>
                    </a:lnTo>
                    <a:lnTo>
                      <a:pt x="1748" y="8400"/>
                    </a:lnTo>
                    <a:lnTo>
                      <a:pt x="2794" y="840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8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E71E3C7-98D7-44C3-851B-A834FD7D09EE}"/>
              </a:ext>
            </a:extLst>
          </p:cNvPr>
          <p:cNvSpPr/>
          <p:nvPr/>
        </p:nvSpPr>
        <p:spPr>
          <a:xfrm>
            <a:off x="571018" y="3877395"/>
            <a:ext cx="11049964" cy="112036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288462-F5F5-4C59-8BB4-E93F7F61F967}"/>
              </a:ext>
            </a:extLst>
          </p:cNvPr>
          <p:cNvSpPr/>
          <p:nvPr/>
        </p:nvSpPr>
        <p:spPr>
          <a:xfrm>
            <a:off x="571018" y="5173754"/>
            <a:ext cx="11049964" cy="11203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1FD411-FDE0-448C-8609-0261FAC44B3A}"/>
              </a:ext>
            </a:extLst>
          </p:cNvPr>
          <p:cNvSpPr/>
          <p:nvPr/>
        </p:nvSpPr>
        <p:spPr>
          <a:xfrm>
            <a:off x="571018" y="2521994"/>
            <a:ext cx="11049964" cy="112036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6EB2-5BA0-4831-96B2-244AF4CF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>
            <a:normAutofit/>
          </a:bodyPr>
          <a:lstStyle/>
          <a:p>
            <a:r>
              <a:rPr lang="en-PH" dirty="0"/>
              <a:t>TAM / SAM / SOM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C36A0-7BEF-4771-AA77-199AF7AA2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7</a:t>
            </a:fld>
            <a:endParaRPr lang="en-PH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0C4914D-C97A-4647-A186-600765BCBFA9}"/>
              </a:ext>
            </a:extLst>
          </p:cNvPr>
          <p:cNvSpPr/>
          <p:nvPr/>
        </p:nvSpPr>
        <p:spPr>
          <a:xfrm>
            <a:off x="5446188" y="5167540"/>
            <a:ext cx="1299624" cy="1120366"/>
          </a:xfrm>
          <a:custGeom>
            <a:avLst/>
            <a:gdLst>
              <a:gd name="connsiteX0" fmla="*/ 0 w 1193057"/>
              <a:gd name="connsiteY0" fmla="*/ 0 h 726531"/>
              <a:gd name="connsiteX1" fmla="*/ 1193057 w 1193057"/>
              <a:gd name="connsiteY1" fmla="*/ 0 h 726531"/>
              <a:gd name="connsiteX2" fmla="*/ 771669 w 1193057"/>
              <a:gd name="connsiteY2" fmla="*/ 726531 h 726531"/>
              <a:gd name="connsiteX3" fmla="*/ 421389 w 1193057"/>
              <a:gd name="connsiteY3" fmla="*/ 726531 h 726531"/>
              <a:gd name="connsiteX4" fmla="*/ 0 w 1193057"/>
              <a:gd name="connsiteY4" fmla="*/ 0 h 72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057" h="726531">
                <a:moveTo>
                  <a:pt x="0" y="0"/>
                </a:moveTo>
                <a:lnTo>
                  <a:pt x="1193057" y="0"/>
                </a:lnTo>
                <a:lnTo>
                  <a:pt x="771669" y="726531"/>
                </a:lnTo>
                <a:lnTo>
                  <a:pt x="421389" y="7265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6627A28-33E7-4ACB-BE77-762C78EE4708}"/>
              </a:ext>
            </a:extLst>
          </p:cNvPr>
          <p:cNvSpPr/>
          <p:nvPr/>
        </p:nvSpPr>
        <p:spPr>
          <a:xfrm flipV="1">
            <a:off x="4701509" y="3883609"/>
            <a:ext cx="2788982" cy="1120365"/>
          </a:xfrm>
          <a:custGeom>
            <a:avLst/>
            <a:gdLst>
              <a:gd name="connsiteX0" fmla="*/ 720573 w 3092690"/>
              <a:gd name="connsiteY0" fmla="*/ 0 h 1242367"/>
              <a:gd name="connsiteX1" fmla="*/ 2372117 w 3092690"/>
              <a:gd name="connsiteY1" fmla="*/ 0 h 1242367"/>
              <a:gd name="connsiteX2" fmla="*/ 3092690 w 3092690"/>
              <a:gd name="connsiteY2" fmla="*/ 1242367 h 1242367"/>
              <a:gd name="connsiteX3" fmla="*/ 0 w 3092690"/>
              <a:gd name="connsiteY3" fmla="*/ 1242367 h 1242367"/>
              <a:gd name="connsiteX4" fmla="*/ 720573 w 309269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2690" h="1242367">
                <a:moveTo>
                  <a:pt x="720573" y="0"/>
                </a:moveTo>
                <a:lnTo>
                  <a:pt x="2372117" y="0"/>
                </a:lnTo>
                <a:lnTo>
                  <a:pt x="309269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F0B361C-E15B-45F4-BF59-EC6E1D881BA0}"/>
              </a:ext>
            </a:extLst>
          </p:cNvPr>
          <p:cNvSpPr/>
          <p:nvPr/>
        </p:nvSpPr>
        <p:spPr>
          <a:xfrm flipV="1">
            <a:off x="3911773" y="2521995"/>
            <a:ext cx="4368455" cy="1120365"/>
          </a:xfrm>
          <a:custGeom>
            <a:avLst/>
            <a:gdLst>
              <a:gd name="connsiteX0" fmla="*/ 720573 w 4844160"/>
              <a:gd name="connsiteY0" fmla="*/ 0 h 1242367"/>
              <a:gd name="connsiteX1" fmla="*/ 4123587 w 4844160"/>
              <a:gd name="connsiteY1" fmla="*/ 0 h 1242367"/>
              <a:gd name="connsiteX2" fmla="*/ 4844160 w 4844160"/>
              <a:gd name="connsiteY2" fmla="*/ 1242367 h 1242367"/>
              <a:gd name="connsiteX3" fmla="*/ 0 w 4844160"/>
              <a:gd name="connsiteY3" fmla="*/ 1242367 h 1242367"/>
              <a:gd name="connsiteX4" fmla="*/ 720573 w 4844160"/>
              <a:gd name="connsiteY4" fmla="*/ 0 h 12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160" h="1242367">
                <a:moveTo>
                  <a:pt x="720573" y="0"/>
                </a:moveTo>
                <a:lnTo>
                  <a:pt x="4123587" y="0"/>
                </a:lnTo>
                <a:lnTo>
                  <a:pt x="4844160" y="1242367"/>
                </a:lnTo>
                <a:lnTo>
                  <a:pt x="0" y="1242367"/>
                </a:lnTo>
                <a:lnTo>
                  <a:pt x="72057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PH" sz="12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F5A896-D88B-449E-BEE7-806E050B6C1E}"/>
              </a:ext>
            </a:extLst>
          </p:cNvPr>
          <p:cNvSpPr/>
          <p:nvPr/>
        </p:nvSpPr>
        <p:spPr>
          <a:xfrm>
            <a:off x="3911773" y="2368514"/>
            <a:ext cx="4368455" cy="306961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0AC818-6A9E-4A33-8164-7D4F828B5CA8}"/>
              </a:ext>
            </a:extLst>
          </p:cNvPr>
          <p:cNvSpPr/>
          <p:nvPr/>
        </p:nvSpPr>
        <p:spPr>
          <a:xfrm>
            <a:off x="4701509" y="3719811"/>
            <a:ext cx="2788982" cy="306961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8ABCE4A-3BB4-4694-8EF2-562555DEC590}"/>
              </a:ext>
            </a:extLst>
          </p:cNvPr>
          <p:cNvSpPr/>
          <p:nvPr/>
        </p:nvSpPr>
        <p:spPr>
          <a:xfrm>
            <a:off x="5437633" y="5062802"/>
            <a:ext cx="1316736" cy="20947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FF0C7C-5468-477B-83EB-7B1C28FD4538}"/>
              </a:ext>
            </a:extLst>
          </p:cNvPr>
          <p:cNvSpPr txBox="1"/>
          <p:nvPr/>
        </p:nvSpPr>
        <p:spPr>
          <a:xfrm>
            <a:off x="5443728" y="2851345"/>
            <a:ext cx="1304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4419D8-1F70-43A1-BB79-B8DDDF543F5A}"/>
              </a:ext>
            </a:extLst>
          </p:cNvPr>
          <p:cNvSpPr txBox="1"/>
          <p:nvPr/>
        </p:nvSpPr>
        <p:spPr>
          <a:xfrm>
            <a:off x="5443728" y="4212959"/>
            <a:ext cx="1304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6AFA33-BDE3-4A33-8494-4A93AA10ECCD}"/>
              </a:ext>
            </a:extLst>
          </p:cNvPr>
          <p:cNvSpPr txBox="1"/>
          <p:nvPr/>
        </p:nvSpPr>
        <p:spPr>
          <a:xfrm>
            <a:off x="5832145" y="5496891"/>
            <a:ext cx="527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PH" sz="2400" b="1" dirty="0">
                <a:solidFill>
                  <a:schemeClr val="bg1"/>
                </a:solidFill>
              </a:rPr>
              <a:t>03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445683-BF4B-4C77-989E-62AF930C1D5A}"/>
              </a:ext>
            </a:extLst>
          </p:cNvPr>
          <p:cNvGrpSpPr/>
          <p:nvPr/>
        </p:nvGrpSpPr>
        <p:grpSpPr>
          <a:xfrm>
            <a:off x="759109" y="2703261"/>
            <a:ext cx="757832" cy="757832"/>
            <a:chOff x="721966" y="1986158"/>
            <a:chExt cx="674902" cy="67490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088D354-C88A-4A43-9118-6B0FDE200C3C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2" name="Group 19"/>
            <p:cNvGrpSpPr/>
            <p:nvPr/>
          </p:nvGrpSpPr>
          <p:grpSpPr>
            <a:xfrm>
              <a:off x="808583" y="2072775"/>
              <a:ext cx="501668" cy="501668"/>
              <a:chOff x="6359457" y="1760585"/>
              <a:chExt cx="633600" cy="633600"/>
            </a:xfrm>
          </p:grpSpPr>
          <p:sp>
            <p:nvSpPr>
              <p:cNvPr id="43" name="Accent"/>
              <p:cNvSpPr/>
              <p:nvPr/>
            </p:nvSpPr>
            <p:spPr>
              <a:xfrm>
                <a:off x="635945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44" name="Outline"/>
              <p:cNvSpPr/>
              <p:nvPr/>
            </p:nvSpPr>
            <p:spPr>
              <a:xfrm>
                <a:off x="6359457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7391457-3788-40F3-AEA7-65B0A853DF08}"/>
              </a:ext>
            </a:extLst>
          </p:cNvPr>
          <p:cNvGrpSpPr/>
          <p:nvPr/>
        </p:nvGrpSpPr>
        <p:grpSpPr>
          <a:xfrm>
            <a:off x="759109" y="4058662"/>
            <a:ext cx="757832" cy="757832"/>
            <a:chOff x="721966" y="1986158"/>
            <a:chExt cx="674902" cy="674902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D4E7F92-9A79-4C85-9163-CD75B738EA95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5" name="Group 24"/>
            <p:cNvGrpSpPr/>
            <p:nvPr/>
          </p:nvGrpSpPr>
          <p:grpSpPr>
            <a:xfrm>
              <a:off x="808583" y="2072775"/>
              <a:ext cx="501668" cy="501668"/>
              <a:chOff x="5227152" y="860662"/>
              <a:chExt cx="633600" cy="633600"/>
            </a:xfrm>
          </p:grpSpPr>
          <p:sp>
            <p:nvSpPr>
              <p:cNvPr id="46" name="Accent"/>
              <p:cNvSpPr/>
              <p:nvPr/>
            </p:nvSpPr>
            <p:spPr>
              <a:xfrm>
                <a:off x="5227152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89" y="5000"/>
                    </a:moveTo>
                    <a:lnTo>
                      <a:pt x="4989" y="1361"/>
                    </a:lnTo>
                    <a:lnTo>
                      <a:pt x="5108" y="1364"/>
                    </a:lnTo>
                    <a:lnTo>
                      <a:pt x="5226" y="1370"/>
                    </a:lnTo>
                    <a:lnTo>
                      <a:pt x="5344" y="1380"/>
                    </a:lnTo>
                    <a:lnTo>
                      <a:pt x="5461" y="1394"/>
                    </a:lnTo>
                    <a:lnTo>
                      <a:pt x="5578" y="1412"/>
                    </a:lnTo>
                    <a:lnTo>
                      <a:pt x="5694" y="1433"/>
                    </a:lnTo>
                    <a:lnTo>
                      <a:pt x="5809" y="1458"/>
                    </a:lnTo>
                    <a:lnTo>
                      <a:pt x="5923" y="1487"/>
                    </a:lnTo>
                    <a:lnTo>
                      <a:pt x="6037" y="1520"/>
                    </a:lnTo>
                    <a:lnTo>
                      <a:pt x="6149" y="1556"/>
                    </a:lnTo>
                    <a:lnTo>
                      <a:pt x="6260" y="1596"/>
                    </a:lnTo>
                    <a:lnTo>
                      <a:pt x="6370" y="1640"/>
                    </a:lnTo>
                    <a:lnTo>
                      <a:pt x="6479" y="1687"/>
                    </a:lnTo>
                    <a:lnTo>
                      <a:pt x="6586" y="1738"/>
                    </a:lnTo>
                    <a:lnTo>
                      <a:pt x="6692" y="1792"/>
                    </a:lnTo>
                    <a:lnTo>
                      <a:pt x="6795" y="1850"/>
                    </a:lnTo>
                    <a:lnTo>
                      <a:pt x="6896" y="1911"/>
                    </a:lnTo>
                    <a:lnTo>
                      <a:pt x="6996" y="1975"/>
                    </a:lnTo>
                    <a:lnTo>
                      <a:pt x="7093" y="2042"/>
                    </a:lnTo>
                    <a:lnTo>
                      <a:pt x="7188" y="2112"/>
                    </a:lnTo>
                    <a:lnTo>
                      <a:pt x="7280" y="2185"/>
                    </a:lnTo>
                    <a:lnTo>
                      <a:pt x="7370" y="2261"/>
                    </a:lnTo>
                    <a:lnTo>
                      <a:pt x="7458" y="2340"/>
                    </a:lnTo>
                    <a:lnTo>
                      <a:pt x="7543" y="2422"/>
                    </a:lnTo>
                    <a:lnTo>
                      <a:pt x="7625" y="2507"/>
                    </a:lnTo>
                    <a:lnTo>
                      <a:pt x="7704" y="2594"/>
                    </a:lnTo>
                    <a:lnTo>
                      <a:pt x="7781" y="2684"/>
                    </a:lnTo>
                    <a:lnTo>
                      <a:pt x="7855" y="2777"/>
                    </a:lnTo>
                    <a:lnTo>
                      <a:pt x="7926" y="2872"/>
                    </a:lnTo>
                    <a:lnTo>
                      <a:pt x="7994" y="2969"/>
                    </a:lnTo>
                    <a:lnTo>
                      <a:pt x="8058" y="3069"/>
                    </a:lnTo>
                    <a:lnTo>
                      <a:pt x="8119" y="3170"/>
                    </a:lnTo>
                    <a:lnTo>
                      <a:pt x="8177" y="3273"/>
                    </a:lnTo>
                    <a:lnTo>
                      <a:pt x="8231" y="3378"/>
                    </a:lnTo>
                    <a:lnTo>
                      <a:pt x="8282" y="3484"/>
                    </a:lnTo>
                    <a:lnTo>
                      <a:pt x="8330" y="3592"/>
                    </a:lnTo>
                    <a:lnTo>
                      <a:pt x="8373" y="3702"/>
                    </a:lnTo>
                    <a:lnTo>
                      <a:pt x="8414" y="3813"/>
                    </a:lnTo>
                    <a:lnTo>
                      <a:pt x="8450" y="3925"/>
                    </a:lnTo>
                    <a:lnTo>
                      <a:pt x="8484" y="4038"/>
                    </a:lnTo>
                    <a:lnTo>
                      <a:pt x="8513" y="4153"/>
                    </a:lnTo>
                    <a:lnTo>
                      <a:pt x="8539" y="4269"/>
                    </a:lnTo>
                    <a:lnTo>
                      <a:pt x="8561" y="4386"/>
                    </a:lnTo>
                    <a:lnTo>
                      <a:pt x="8579" y="4503"/>
                    </a:lnTo>
                    <a:lnTo>
                      <a:pt x="8593" y="4620"/>
                    </a:lnTo>
                    <a:lnTo>
                      <a:pt x="8604" y="4738"/>
                    </a:lnTo>
                    <a:lnTo>
                      <a:pt x="8610" y="4856"/>
                    </a:lnTo>
                    <a:lnTo>
                      <a:pt x="8613" y="4974"/>
                    </a:lnTo>
                    <a:lnTo>
                      <a:pt x="8612" y="5092"/>
                    </a:lnTo>
                    <a:lnTo>
                      <a:pt x="8607" y="5210"/>
                    </a:lnTo>
                    <a:lnTo>
                      <a:pt x="8598" y="5327"/>
                    </a:lnTo>
                    <a:lnTo>
                      <a:pt x="8586" y="5445"/>
                    </a:lnTo>
                    <a:lnTo>
                      <a:pt x="8569" y="5562"/>
                    </a:lnTo>
                    <a:lnTo>
                      <a:pt x="8549" y="5679"/>
                    </a:lnTo>
                    <a:lnTo>
                      <a:pt x="8525" y="5795"/>
                    </a:lnTo>
                    <a:lnTo>
                      <a:pt x="8497" y="5910"/>
                    </a:lnTo>
                    <a:lnTo>
                      <a:pt x="4989" y="5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47" name="Outline"/>
              <p:cNvSpPr/>
              <p:nvPr/>
            </p:nvSpPr>
            <p:spPr>
              <a:xfrm>
                <a:off x="5227152" y="860662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74" y="4859"/>
                    </a:moveTo>
                    <a:lnTo>
                      <a:pt x="8877" y="4995"/>
                    </a:lnTo>
                    <a:lnTo>
                      <a:pt x="8877" y="5005"/>
                    </a:lnTo>
                    <a:lnTo>
                      <a:pt x="8874" y="5141"/>
                    </a:lnTo>
                    <a:lnTo>
                      <a:pt x="8874" y="5151"/>
                    </a:lnTo>
                    <a:lnTo>
                      <a:pt x="8866" y="5287"/>
                    </a:lnTo>
                    <a:lnTo>
                      <a:pt x="8866" y="5296"/>
                    </a:lnTo>
                    <a:lnTo>
                      <a:pt x="8853" y="5432"/>
                    </a:lnTo>
                    <a:lnTo>
                      <a:pt x="8852" y="5441"/>
                    </a:lnTo>
                    <a:lnTo>
                      <a:pt x="8834" y="5576"/>
                    </a:lnTo>
                    <a:lnTo>
                      <a:pt x="8833" y="5585"/>
                    </a:lnTo>
                    <a:lnTo>
                      <a:pt x="8810" y="5719"/>
                    </a:lnTo>
                    <a:lnTo>
                      <a:pt x="8808" y="5728"/>
                    </a:lnTo>
                    <a:lnTo>
                      <a:pt x="8780" y="5861"/>
                    </a:lnTo>
                    <a:lnTo>
                      <a:pt x="8778" y="5870"/>
                    </a:lnTo>
                    <a:lnTo>
                      <a:pt x="8746" y="6002"/>
                    </a:lnTo>
                    <a:lnTo>
                      <a:pt x="8743" y="6011"/>
                    </a:lnTo>
                    <a:lnTo>
                      <a:pt x="8706" y="6141"/>
                    </a:lnTo>
                    <a:lnTo>
                      <a:pt x="8703" y="6150"/>
                    </a:lnTo>
                    <a:lnTo>
                      <a:pt x="8661" y="6279"/>
                    </a:lnTo>
                    <a:lnTo>
                      <a:pt x="8658" y="6288"/>
                    </a:lnTo>
                    <a:lnTo>
                      <a:pt x="8610" y="6415"/>
                    </a:lnTo>
                    <a:lnTo>
                      <a:pt x="8607" y="6424"/>
                    </a:lnTo>
                    <a:lnTo>
                      <a:pt x="8555" y="6549"/>
                    </a:lnTo>
                    <a:lnTo>
                      <a:pt x="8551" y="6558"/>
                    </a:lnTo>
                    <a:lnTo>
                      <a:pt x="8495" y="6682"/>
                    </a:lnTo>
                    <a:lnTo>
                      <a:pt x="8491" y="6690"/>
                    </a:lnTo>
                    <a:lnTo>
                      <a:pt x="8429" y="6812"/>
                    </a:lnTo>
                    <a:lnTo>
                      <a:pt x="8425" y="6820"/>
                    </a:lnTo>
                    <a:lnTo>
                      <a:pt x="8359" y="6940"/>
                    </a:lnTo>
                    <a:lnTo>
                      <a:pt x="8354" y="6948"/>
                    </a:lnTo>
                    <a:lnTo>
                      <a:pt x="8283" y="7065"/>
                    </a:lnTo>
                    <a:lnTo>
                      <a:pt x="8278" y="7073"/>
                    </a:lnTo>
                    <a:lnTo>
                      <a:pt x="8204" y="7187"/>
                    </a:lnTo>
                    <a:lnTo>
                      <a:pt x="8198" y="7195"/>
                    </a:lnTo>
                    <a:lnTo>
                      <a:pt x="8119" y="7306"/>
                    </a:lnTo>
                    <a:lnTo>
                      <a:pt x="8114" y="7313"/>
                    </a:lnTo>
                    <a:lnTo>
                      <a:pt x="8031" y="7421"/>
                    </a:lnTo>
                    <a:lnTo>
                      <a:pt x="8025" y="7429"/>
                    </a:lnTo>
                    <a:lnTo>
                      <a:pt x="7938" y="7533"/>
                    </a:lnTo>
                    <a:lnTo>
                      <a:pt x="7932" y="7540"/>
                    </a:lnTo>
                    <a:lnTo>
                      <a:pt x="7842" y="7642"/>
                    </a:lnTo>
                    <a:lnTo>
                      <a:pt x="7836" y="7648"/>
                    </a:lnTo>
                    <a:lnTo>
                      <a:pt x="7741" y="7746"/>
                    </a:lnTo>
                    <a:lnTo>
                      <a:pt x="7735" y="7753"/>
                    </a:lnTo>
                    <a:lnTo>
                      <a:pt x="7637" y="7847"/>
                    </a:lnTo>
                    <a:lnTo>
                      <a:pt x="7630" y="7853"/>
                    </a:lnTo>
                    <a:lnTo>
                      <a:pt x="7529" y="7944"/>
                    </a:lnTo>
                    <a:lnTo>
                      <a:pt x="7522" y="7950"/>
                    </a:lnTo>
                    <a:lnTo>
                      <a:pt x="7418" y="8037"/>
                    </a:lnTo>
                    <a:lnTo>
                      <a:pt x="7410" y="8042"/>
                    </a:lnTo>
                    <a:lnTo>
                      <a:pt x="7302" y="8125"/>
                    </a:lnTo>
                    <a:lnTo>
                      <a:pt x="7295" y="8131"/>
                    </a:lnTo>
                    <a:lnTo>
                      <a:pt x="7184" y="8210"/>
                    </a:lnTo>
                    <a:lnTo>
                      <a:pt x="7176" y="8215"/>
                    </a:lnTo>
                    <a:lnTo>
                      <a:pt x="7062" y="8290"/>
                    </a:lnTo>
                    <a:lnTo>
                      <a:pt x="7054" y="8295"/>
                    </a:lnTo>
                    <a:lnTo>
                      <a:pt x="6937" y="8365"/>
                    </a:lnTo>
                    <a:lnTo>
                      <a:pt x="6929" y="8370"/>
                    </a:lnTo>
                    <a:lnTo>
                      <a:pt x="6809" y="8436"/>
                    </a:lnTo>
                    <a:lnTo>
                      <a:pt x="6801" y="8440"/>
                    </a:lnTo>
                    <a:lnTo>
                      <a:pt x="6679" y="8502"/>
                    </a:lnTo>
                    <a:lnTo>
                      <a:pt x="6671" y="8506"/>
                    </a:lnTo>
                    <a:lnTo>
                      <a:pt x="6547" y="8562"/>
                    </a:lnTo>
                    <a:lnTo>
                      <a:pt x="6538" y="8566"/>
                    </a:lnTo>
                    <a:lnTo>
                      <a:pt x="6413" y="8618"/>
                    </a:lnTo>
                    <a:lnTo>
                      <a:pt x="6404" y="8622"/>
                    </a:lnTo>
                    <a:lnTo>
                      <a:pt x="6277" y="8669"/>
                    </a:lnTo>
                    <a:lnTo>
                      <a:pt x="6268" y="8672"/>
                    </a:lnTo>
                    <a:lnTo>
                      <a:pt x="6139" y="8714"/>
                    </a:lnTo>
                    <a:lnTo>
                      <a:pt x="6130" y="8717"/>
                    </a:lnTo>
                    <a:lnTo>
                      <a:pt x="6000" y="8755"/>
                    </a:lnTo>
                    <a:lnTo>
                      <a:pt x="5991" y="8757"/>
                    </a:lnTo>
                    <a:lnTo>
                      <a:pt x="5859" y="8790"/>
                    </a:lnTo>
                    <a:lnTo>
                      <a:pt x="5850" y="8792"/>
                    </a:lnTo>
                    <a:lnTo>
                      <a:pt x="5717" y="8820"/>
                    </a:lnTo>
                    <a:lnTo>
                      <a:pt x="5708" y="8822"/>
                    </a:lnTo>
                    <a:lnTo>
                      <a:pt x="5574" y="8844"/>
                    </a:lnTo>
                    <a:lnTo>
                      <a:pt x="5565" y="8846"/>
                    </a:lnTo>
                    <a:lnTo>
                      <a:pt x="5430" y="8864"/>
                    </a:lnTo>
                    <a:lnTo>
                      <a:pt x="5421" y="8865"/>
                    </a:lnTo>
                    <a:lnTo>
                      <a:pt x="5285" y="8878"/>
                    </a:lnTo>
                    <a:lnTo>
                      <a:pt x="5276" y="8878"/>
                    </a:lnTo>
                    <a:lnTo>
                      <a:pt x="5140" y="8886"/>
                    </a:lnTo>
                    <a:lnTo>
                      <a:pt x="5130" y="8886"/>
                    </a:lnTo>
                    <a:lnTo>
                      <a:pt x="4994" y="8889"/>
                    </a:lnTo>
                    <a:lnTo>
                      <a:pt x="4984" y="8889"/>
                    </a:lnTo>
                    <a:lnTo>
                      <a:pt x="4848" y="8886"/>
                    </a:lnTo>
                    <a:lnTo>
                      <a:pt x="4838" y="8886"/>
                    </a:lnTo>
                    <a:lnTo>
                      <a:pt x="4702" y="8878"/>
                    </a:lnTo>
                    <a:lnTo>
                      <a:pt x="4693" y="8878"/>
                    </a:lnTo>
                    <a:lnTo>
                      <a:pt x="4557" y="8865"/>
                    </a:lnTo>
                    <a:lnTo>
                      <a:pt x="4548" y="8864"/>
                    </a:lnTo>
                    <a:lnTo>
                      <a:pt x="4413" y="8846"/>
                    </a:lnTo>
                    <a:lnTo>
                      <a:pt x="4403" y="8844"/>
                    </a:lnTo>
                    <a:lnTo>
                      <a:pt x="4269" y="8822"/>
                    </a:lnTo>
                    <a:lnTo>
                      <a:pt x="4260" y="8820"/>
                    </a:lnTo>
                    <a:lnTo>
                      <a:pt x="4127" y="8792"/>
                    </a:lnTo>
                    <a:lnTo>
                      <a:pt x="4118" y="8790"/>
                    </a:lnTo>
                    <a:lnTo>
                      <a:pt x="3986" y="8757"/>
                    </a:lnTo>
                    <a:lnTo>
                      <a:pt x="3977" y="8755"/>
                    </a:lnTo>
                    <a:lnTo>
                      <a:pt x="3847" y="8717"/>
                    </a:lnTo>
                    <a:lnTo>
                      <a:pt x="3838" y="8714"/>
                    </a:lnTo>
                    <a:lnTo>
                      <a:pt x="3709" y="8672"/>
                    </a:lnTo>
                    <a:lnTo>
                      <a:pt x="3700" y="8669"/>
                    </a:lnTo>
                    <a:lnTo>
                      <a:pt x="3573" y="8622"/>
                    </a:lnTo>
                    <a:lnTo>
                      <a:pt x="3564" y="8618"/>
                    </a:lnTo>
                    <a:lnTo>
                      <a:pt x="3439" y="8566"/>
                    </a:lnTo>
                    <a:lnTo>
                      <a:pt x="3430" y="8562"/>
                    </a:lnTo>
                    <a:lnTo>
                      <a:pt x="3306" y="8506"/>
                    </a:lnTo>
                    <a:lnTo>
                      <a:pt x="3298" y="8502"/>
                    </a:lnTo>
                    <a:lnTo>
                      <a:pt x="3176" y="8440"/>
                    </a:lnTo>
                    <a:lnTo>
                      <a:pt x="3168" y="8436"/>
                    </a:lnTo>
                    <a:lnTo>
                      <a:pt x="3048" y="8370"/>
                    </a:lnTo>
                    <a:lnTo>
                      <a:pt x="3040" y="8365"/>
                    </a:lnTo>
                    <a:lnTo>
                      <a:pt x="2923" y="8295"/>
                    </a:lnTo>
                    <a:lnTo>
                      <a:pt x="2915" y="8290"/>
                    </a:lnTo>
                    <a:lnTo>
                      <a:pt x="2801" y="8215"/>
                    </a:lnTo>
                    <a:lnTo>
                      <a:pt x="2793" y="8210"/>
                    </a:lnTo>
                    <a:lnTo>
                      <a:pt x="2682" y="8131"/>
                    </a:lnTo>
                    <a:lnTo>
                      <a:pt x="2675" y="8125"/>
                    </a:lnTo>
                    <a:lnTo>
                      <a:pt x="2567" y="8042"/>
                    </a:lnTo>
                    <a:lnTo>
                      <a:pt x="2559" y="8037"/>
                    </a:lnTo>
                    <a:lnTo>
                      <a:pt x="2455" y="7950"/>
                    </a:lnTo>
                    <a:lnTo>
                      <a:pt x="2448" y="7944"/>
                    </a:lnTo>
                    <a:lnTo>
                      <a:pt x="2347" y="7853"/>
                    </a:lnTo>
                    <a:lnTo>
                      <a:pt x="2340" y="7847"/>
                    </a:lnTo>
                    <a:lnTo>
                      <a:pt x="2242" y="7753"/>
                    </a:lnTo>
                    <a:lnTo>
                      <a:pt x="2236" y="7746"/>
                    </a:lnTo>
                    <a:lnTo>
                      <a:pt x="2141" y="7648"/>
                    </a:lnTo>
                    <a:lnTo>
                      <a:pt x="2135" y="7642"/>
                    </a:lnTo>
                    <a:lnTo>
                      <a:pt x="2045" y="7540"/>
                    </a:lnTo>
                    <a:lnTo>
                      <a:pt x="2039" y="7533"/>
                    </a:lnTo>
                    <a:lnTo>
                      <a:pt x="1952" y="7429"/>
                    </a:lnTo>
                    <a:lnTo>
                      <a:pt x="1946" y="7421"/>
                    </a:lnTo>
                    <a:lnTo>
                      <a:pt x="1863" y="7313"/>
                    </a:lnTo>
                    <a:lnTo>
                      <a:pt x="1858" y="7306"/>
                    </a:lnTo>
                    <a:lnTo>
                      <a:pt x="1779" y="7195"/>
                    </a:lnTo>
                    <a:lnTo>
                      <a:pt x="1773" y="7187"/>
                    </a:lnTo>
                    <a:lnTo>
                      <a:pt x="1699" y="7073"/>
                    </a:lnTo>
                    <a:lnTo>
                      <a:pt x="1694" y="7065"/>
                    </a:lnTo>
                    <a:lnTo>
                      <a:pt x="1623" y="6948"/>
                    </a:lnTo>
                    <a:lnTo>
                      <a:pt x="1618" y="6940"/>
                    </a:lnTo>
                    <a:lnTo>
                      <a:pt x="1552" y="6820"/>
                    </a:lnTo>
                    <a:lnTo>
                      <a:pt x="1548" y="6812"/>
                    </a:lnTo>
                    <a:lnTo>
                      <a:pt x="1486" y="6690"/>
                    </a:lnTo>
                    <a:lnTo>
                      <a:pt x="1482" y="6682"/>
                    </a:lnTo>
                    <a:lnTo>
                      <a:pt x="1426" y="6558"/>
                    </a:lnTo>
                    <a:lnTo>
                      <a:pt x="1422" y="6549"/>
                    </a:lnTo>
                    <a:lnTo>
                      <a:pt x="1370" y="6424"/>
                    </a:lnTo>
                    <a:lnTo>
                      <a:pt x="1367" y="6415"/>
                    </a:lnTo>
                    <a:lnTo>
                      <a:pt x="1319" y="6288"/>
                    </a:lnTo>
                    <a:lnTo>
                      <a:pt x="1316" y="6279"/>
                    </a:lnTo>
                    <a:lnTo>
                      <a:pt x="1274" y="6150"/>
                    </a:lnTo>
                    <a:lnTo>
                      <a:pt x="1271" y="6141"/>
                    </a:lnTo>
                    <a:lnTo>
                      <a:pt x="1234" y="6011"/>
                    </a:lnTo>
                    <a:lnTo>
                      <a:pt x="1231" y="6002"/>
                    </a:lnTo>
                    <a:lnTo>
                      <a:pt x="1199" y="5870"/>
                    </a:lnTo>
                    <a:lnTo>
                      <a:pt x="1197" y="5861"/>
                    </a:lnTo>
                    <a:lnTo>
                      <a:pt x="1169" y="5728"/>
                    </a:lnTo>
                    <a:lnTo>
                      <a:pt x="1167" y="5719"/>
                    </a:lnTo>
                    <a:lnTo>
                      <a:pt x="1144" y="5585"/>
                    </a:lnTo>
                    <a:lnTo>
                      <a:pt x="1143" y="5576"/>
                    </a:lnTo>
                    <a:lnTo>
                      <a:pt x="1125" y="5441"/>
                    </a:lnTo>
                    <a:lnTo>
                      <a:pt x="1124" y="5432"/>
                    </a:lnTo>
                    <a:lnTo>
                      <a:pt x="1111" y="5296"/>
                    </a:lnTo>
                    <a:lnTo>
                      <a:pt x="1111" y="5287"/>
                    </a:lnTo>
                    <a:lnTo>
                      <a:pt x="1103" y="5151"/>
                    </a:lnTo>
                    <a:lnTo>
                      <a:pt x="1103" y="5141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9"/>
                    </a:lnTo>
                    <a:lnTo>
                      <a:pt x="1103" y="4849"/>
                    </a:lnTo>
                    <a:lnTo>
                      <a:pt x="1111" y="4713"/>
                    </a:lnTo>
                    <a:lnTo>
                      <a:pt x="1111" y="4704"/>
                    </a:lnTo>
                    <a:lnTo>
                      <a:pt x="1124" y="4568"/>
                    </a:lnTo>
                    <a:lnTo>
                      <a:pt x="1125" y="4559"/>
                    </a:lnTo>
                    <a:lnTo>
                      <a:pt x="1143" y="4424"/>
                    </a:lnTo>
                    <a:lnTo>
                      <a:pt x="1144" y="4415"/>
                    </a:lnTo>
                    <a:lnTo>
                      <a:pt x="1167" y="4281"/>
                    </a:lnTo>
                    <a:lnTo>
                      <a:pt x="1169" y="4272"/>
                    </a:lnTo>
                    <a:lnTo>
                      <a:pt x="1197" y="4139"/>
                    </a:lnTo>
                    <a:lnTo>
                      <a:pt x="1199" y="4130"/>
                    </a:lnTo>
                    <a:lnTo>
                      <a:pt x="1231" y="3998"/>
                    </a:lnTo>
                    <a:lnTo>
                      <a:pt x="1234" y="3989"/>
                    </a:lnTo>
                    <a:lnTo>
                      <a:pt x="1271" y="3859"/>
                    </a:lnTo>
                    <a:lnTo>
                      <a:pt x="1274" y="3850"/>
                    </a:lnTo>
                    <a:lnTo>
                      <a:pt x="1316" y="3721"/>
                    </a:lnTo>
                    <a:lnTo>
                      <a:pt x="1319" y="3712"/>
                    </a:lnTo>
                    <a:lnTo>
                      <a:pt x="1367" y="3585"/>
                    </a:lnTo>
                    <a:lnTo>
                      <a:pt x="1370" y="3576"/>
                    </a:lnTo>
                    <a:lnTo>
                      <a:pt x="1422" y="3451"/>
                    </a:lnTo>
                    <a:lnTo>
                      <a:pt x="1426" y="3442"/>
                    </a:lnTo>
                    <a:lnTo>
                      <a:pt x="1482" y="3318"/>
                    </a:lnTo>
                    <a:lnTo>
                      <a:pt x="1486" y="3310"/>
                    </a:lnTo>
                    <a:lnTo>
                      <a:pt x="1548" y="3188"/>
                    </a:lnTo>
                    <a:lnTo>
                      <a:pt x="1552" y="3180"/>
                    </a:lnTo>
                    <a:lnTo>
                      <a:pt x="1618" y="3060"/>
                    </a:lnTo>
                    <a:lnTo>
                      <a:pt x="1623" y="3052"/>
                    </a:lnTo>
                    <a:lnTo>
                      <a:pt x="1694" y="2935"/>
                    </a:lnTo>
                    <a:lnTo>
                      <a:pt x="1699" y="2927"/>
                    </a:lnTo>
                    <a:lnTo>
                      <a:pt x="1773" y="2813"/>
                    </a:lnTo>
                    <a:lnTo>
                      <a:pt x="1779" y="2805"/>
                    </a:lnTo>
                    <a:lnTo>
                      <a:pt x="1858" y="2694"/>
                    </a:lnTo>
                    <a:lnTo>
                      <a:pt x="1863" y="2687"/>
                    </a:lnTo>
                    <a:lnTo>
                      <a:pt x="1946" y="2579"/>
                    </a:lnTo>
                    <a:lnTo>
                      <a:pt x="1952" y="2571"/>
                    </a:lnTo>
                    <a:lnTo>
                      <a:pt x="2039" y="2467"/>
                    </a:lnTo>
                    <a:lnTo>
                      <a:pt x="2045" y="2460"/>
                    </a:lnTo>
                    <a:lnTo>
                      <a:pt x="2135" y="2358"/>
                    </a:lnTo>
                    <a:lnTo>
                      <a:pt x="2141" y="2352"/>
                    </a:lnTo>
                    <a:lnTo>
                      <a:pt x="2236" y="2254"/>
                    </a:lnTo>
                    <a:lnTo>
                      <a:pt x="2242" y="2247"/>
                    </a:lnTo>
                    <a:lnTo>
                      <a:pt x="2340" y="2153"/>
                    </a:lnTo>
                    <a:lnTo>
                      <a:pt x="2347" y="2147"/>
                    </a:lnTo>
                    <a:lnTo>
                      <a:pt x="2448" y="2056"/>
                    </a:lnTo>
                    <a:lnTo>
                      <a:pt x="2455" y="2050"/>
                    </a:lnTo>
                    <a:lnTo>
                      <a:pt x="2559" y="1963"/>
                    </a:lnTo>
                    <a:lnTo>
                      <a:pt x="2567" y="1958"/>
                    </a:lnTo>
                    <a:lnTo>
                      <a:pt x="2675" y="1875"/>
                    </a:lnTo>
                    <a:lnTo>
                      <a:pt x="2682" y="1869"/>
                    </a:lnTo>
                    <a:lnTo>
                      <a:pt x="2793" y="1790"/>
                    </a:lnTo>
                    <a:lnTo>
                      <a:pt x="2801" y="1785"/>
                    </a:lnTo>
                    <a:lnTo>
                      <a:pt x="2915" y="1710"/>
                    </a:lnTo>
                    <a:lnTo>
                      <a:pt x="2923" y="1705"/>
                    </a:lnTo>
                    <a:lnTo>
                      <a:pt x="3040" y="1635"/>
                    </a:lnTo>
                    <a:lnTo>
                      <a:pt x="3048" y="1630"/>
                    </a:lnTo>
                    <a:lnTo>
                      <a:pt x="3168" y="1564"/>
                    </a:lnTo>
                    <a:lnTo>
                      <a:pt x="3176" y="1560"/>
                    </a:lnTo>
                    <a:lnTo>
                      <a:pt x="3298" y="1498"/>
                    </a:lnTo>
                    <a:lnTo>
                      <a:pt x="3306" y="1494"/>
                    </a:lnTo>
                    <a:lnTo>
                      <a:pt x="3430" y="1438"/>
                    </a:lnTo>
                    <a:lnTo>
                      <a:pt x="3439" y="1434"/>
                    </a:lnTo>
                    <a:lnTo>
                      <a:pt x="3564" y="1382"/>
                    </a:lnTo>
                    <a:lnTo>
                      <a:pt x="3573" y="1378"/>
                    </a:lnTo>
                    <a:lnTo>
                      <a:pt x="3700" y="1331"/>
                    </a:lnTo>
                    <a:lnTo>
                      <a:pt x="3709" y="1328"/>
                    </a:lnTo>
                    <a:lnTo>
                      <a:pt x="3838" y="1286"/>
                    </a:lnTo>
                    <a:lnTo>
                      <a:pt x="3847" y="1283"/>
                    </a:lnTo>
                    <a:lnTo>
                      <a:pt x="3977" y="1245"/>
                    </a:lnTo>
                    <a:lnTo>
                      <a:pt x="3986" y="1243"/>
                    </a:lnTo>
                    <a:lnTo>
                      <a:pt x="4118" y="1210"/>
                    </a:lnTo>
                    <a:lnTo>
                      <a:pt x="4127" y="1208"/>
                    </a:lnTo>
                    <a:lnTo>
                      <a:pt x="4260" y="1180"/>
                    </a:lnTo>
                    <a:lnTo>
                      <a:pt x="4269" y="1178"/>
                    </a:lnTo>
                    <a:lnTo>
                      <a:pt x="4403" y="1156"/>
                    </a:lnTo>
                    <a:lnTo>
                      <a:pt x="4413" y="1154"/>
                    </a:lnTo>
                    <a:lnTo>
                      <a:pt x="4548" y="1136"/>
                    </a:lnTo>
                    <a:lnTo>
                      <a:pt x="4557" y="1135"/>
                    </a:lnTo>
                    <a:lnTo>
                      <a:pt x="4693" y="1122"/>
                    </a:lnTo>
                    <a:lnTo>
                      <a:pt x="4702" y="1122"/>
                    </a:lnTo>
                    <a:lnTo>
                      <a:pt x="4838" y="1114"/>
                    </a:lnTo>
                    <a:lnTo>
                      <a:pt x="4848" y="1114"/>
                    </a:lnTo>
                    <a:lnTo>
                      <a:pt x="4984" y="1111"/>
                    </a:lnTo>
                    <a:lnTo>
                      <a:pt x="4994" y="1111"/>
                    </a:lnTo>
                    <a:lnTo>
                      <a:pt x="5130" y="1114"/>
                    </a:lnTo>
                    <a:lnTo>
                      <a:pt x="5140" y="1114"/>
                    </a:lnTo>
                    <a:lnTo>
                      <a:pt x="5276" y="1122"/>
                    </a:lnTo>
                    <a:lnTo>
                      <a:pt x="5285" y="1122"/>
                    </a:lnTo>
                    <a:lnTo>
                      <a:pt x="5421" y="1135"/>
                    </a:lnTo>
                    <a:lnTo>
                      <a:pt x="5430" y="1136"/>
                    </a:lnTo>
                    <a:lnTo>
                      <a:pt x="5565" y="1154"/>
                    </a:lnTo>
                    <a:lnTo>
                      <a:pt x="5574" y="1156"/>
                    </a:lnTo>
                    <a:lnTo>
                      <a:pt x="5708" y="1178"/>
                    </a:lnTo>
                    <a:lnTo>
                      <a:pt x="5717" y="1180"/>
                    </a:lnTo>
                    <a:lnTo>
                      <a:pt x="5850" y="1208"/>
                    </a:lnTo>
                    <a:lnTo>
                      <a:pt x="5859" y="1210"/>
                    </a:lnTo>
                    <a:lnTo>
                      <a:pt x="5991" y="1243"/>
                    </a:lnTo>
                    <a:lnTo>
                      <a:pt x="6000" y="1245"/>
                    </a:lnTo>
                    <a:lnTo>
                      <a:pt x="6130" y="1283"/>
                    </a:lnTo>
                    <a:lnTo>
                      <a:pt x="6139" y="1286"/>
                    </a:lnTo>
                    <a:lnTo>
                      <a:pt x="6268" y="1328"/>
                    </a:lnTo>
                    <a:lnTo>
                      <a:pt x="6277" y="1331"/>
                    </a:lnTo>
                    <a:lnTo>
                      <a:pt x="6404" y="1378"/>
                    </a:lnTo>
                    <a:lnTo>
                      <a:pt x="6413" y="1382"/>
                    </a:lnTo>
                    <a:lnTo>
                      <a:pt x="6538" y="1434"/>
                    </a:lnTo>
                    <a:lnTo>
                      <a:pt x="6547" y="1438"/>
                    </a:lnTo>
                    <a:lnTo>
                      <a:pt x="6671" y="1494"/>
                    </a:lnTo>
                    <a:lnTo>
                      <a:pt x="6679" y="1498"/>
                    </a:lnTo>
                    <a:lnTo>
                      <a:pt x="6801" y="1560"/>
                    </a:lnTo>
                    <a:lnTo>
                      <a:pt x="6809" y="1564"/>
                    </a:lnTo>
                    <a:lnTo>
                      <a:pt x="6929" y="1630"/>
                    </a:lnTo>
                    <a:lnTo>
                      <a:pt x="6937" y="1635"/>
                    </a:lnTo>
                    <a:lnTo>
                      <a:pt x="7054" y="1705"/>
                    </a:lnTo>
                    <a:lnTo>
                      <a:pt x="7062" y="1710"/>
                    </a:lnTo>
                    <a:lnTo>
                      <a:pt x="7176" y="1785"/>
                    </a:lnTo>
                    <a:lnTo>
                      <a:pt x="7184" y="1790"/>
                    </a:lnTo>
                    <a:lnTo>
                      <a:pt x="7295" y="1869"/>
                    </a:lnTo>
                    <a:lnTo>
                      <a:pt x="7302" y="1875"/>
                    </a:lnTo>
                    <a:lnTo>
                      <a:pt x="7410" y="1958"/>
                    </a:lnTo>
                    <a:lnTo>
                      <a:pt x="7418" y="1963"/>
                    </a:lnTo>
                    <a:lnTo>
                      <a:pt x="7522" y="2050"/>
                    </a:lnTo>
                    <a:lnTo>
                      <a:pt x="7529" y="2056"/>
                    </a:lnTo>
                    <a:lnTo>
                      <a:pt x="7630" y="2147"/>
                    </a:lnTo>
                    <a:lnTo>
                      <a:pt x="7637" y="2153"/>
                    </a:lnTo>
                    <a:lnTo>
                      <a:pt x="7735" y="2247"/>
                    </a:lnTo>
                    <a:lnTo>
                      <a:pt x="7741" y="2254"/>
                    </a:lnTo>
                    <a:lnTo>
                      <a:pt x="7836" y="2352"/>
                    </a:lnTo>
                    <a:lnTo>
                      <a:pt x="7842" y="2358"/>
                    </a:lnTo>
                    <a:lnTo>
                      <a:pt x="7932" y="2460"/>
                    </a:lnTo>
                    <a:lnTo>
                      <a:pt x="7938" y="2467"/>
                    </a:lnTo>
                    <a:lnTo>
                      <a:pt x="8025" y="2571"/>
                    </a:lnTo>
                    <a:lnTo>
                      <a:pt x="8031" y="2579"/>
                    </a:lnTo>
                    <a:lnTo>
                      <a:pt x="8114" y="2687"/>
                    </a:lnTo>
                    <a:lnTo>
                      <a:pt x="8119" y="2694"/>
                    </a:lnTo>
                    <a:lnTo>
                      <a:pt x="8198" y="2805"/>
                    </a:lnTo>
                    <a:lnTo>
                      <a:pt x="8204" y="2813"/>
                    </a:lnTo>
                    <a:lnTo>
                      <a:pt x="8278" y="2927"/>
                    </a:lnTo>
                    <a:lnTo>
                      <a:pt x="8283" y="2935"/>
                    </a:lnTo>
                    <a:lnTo>
                      <a:pt x="8354" y="3052"/>
                    </a:lnTo>
                    <a:lnTo>
                      <a:pt x="8359" y="3060"/>
                    </a:lnTo>
                    <a:lnTo>
                      <a:pt x="8425" y="3180"/>
                    </a:lnTo>
                    <a:lnTo>
                      <a:pt x="8429" y="3188"/>
                    </a:lnTo>
                    <a:lnTo>
                      <a:pt x="8491" y="3310"/>
                    </a:lnTo>
                    <a:lnTo>
                      <a:pt x="8495" y="3318"/>
                    </a:lnTo>
                    <a:lnTo>
                      <a:pt x="8551" y="3442"/>
                    </a:lnTo>
                    <a:lnTo>
                      <a:pt x="8555" y="3451"/>
                    </a:lnTo>
                    <a:lnTo>
                      <a:pt x="8607" y="3576"/>
                    </a:lnTo>
                    <a:lnTo>
                      <a:pt x="8610" y="3585"/>
                    </a:lnTo>
                    <a:lnTo>
                      <a:pt x="8658" y="3712"/>
                    </a:lnTo>
                    <a:lnTo>
                      <a:pt x="8661" y="3721"/>
                    </a:lnTo>
                    <a:lnTo>
                      <a:pt x="8703" y="3850"/>
                    </a:lnTo>
                    <a:lnTo>
                      <a:pt x="8706" y="3859"/>
                    </a:lnTo>
                    <a:lnTo>
                      <a:pt x="8743" y="3989"/>
                    </a:lnTo>
                    <a:lnTo>
                      <a:pt x="8746" y="3998"/>
                    </a:lnTo>
                    <a:lnTo>
                      <a:pt x="8778" y="4130"/>
                    </a:lnTo>
                    <a:lnTo>
                      <a:pt x="8780" y="4139"/>
                    </a:lnTo>
                    <a:lnTo>
                      <a:pt x="8808" y="4272"/>
                    </a:lnTo>
                    <a:lnTo>
                      <a:pt x="8810" y="4281"/>
                    </a:lnTo>
                    <a:lnTo>
                      <a:pt x="8833" y="4415"/>
                    </a:lnTo>
                    <a:lnTo>
                      <a:pt x="8834" y="4424"/>
                    </a:lnTo>
                    <a:lnTo>
                      <a:pt x="8852" y="4559"/>
                    </a:lnTo>
                    <a:lnTo>
                      <a:pt x="8853" y="4568"/>
                    </a:lnTo>
                    <a:lnTo>
                      <a:pt x="8866" y="4704"/>
                    </a:lnTo>
                    <a:lnTo>
                      <a:pt x="8866" y="4713"/>
                    </a:lnTo>
                    <a:lnTo>
                      <a:pt x="8874" y="4849"/>
                    </a:lnTo>
                    <a:lnTo>
                      <a:pt x="8874" y="4859"/>
                    </a:lnTo>
                    <a:close/>
                    <a:moveTo>
                      <a:pt x="5318" y="1629"/>
                    </a:moveTo>
                    <a:lnTo>
                      <a:pt x="5239" y="1622"/>
                    </a:lnTo>
                    <a:lnTo>
                      <a:pt x="5239" y="4807"/>
                    </a:lnTo>
                    <a:lnTo>
                      <a:pt x="8308" y="5603"/>
                    </a:lnTo>
                    <a:lnTo>
                      <a:pt x="8322" y="5523"/>
                    </a:lnTo>
                    <a:lnTo>
                      <a:pt x="8337" y="5414"/>
                    </a:lnTo>
                    <a:lnTo>
                      <a:pt x="8349" y="5305"/>
                    </a:lnTo>
                    <a:lnTo>
                      <a:pt x="8357" y="5195"/>
                    </a:lnTo>
                    <a:lnTo>
                      <a:pt x="8362" y="5085"/>
                    </a:lnTo>
                    <a:lnTo>
                      <a:pt x="8363" y="4976"/>
                    </a:lnTo>
                    <a:lnTo>
                      <a:pt x="8360" y="4866"/>
                    </a:lnTo>
                    <a:lnTo>
                      <a:pt x="8354" y="4756"/>
                    </a:lnTo>
                    <a:lnTo>
                      <a:pt x="8344" y="4646"/>
                    </a:lnTo>
                    <a:lnTo>
                      <a:pt x="8331" y="4537"/>
                    </a:lnTo>
                    <a:lnTo>
                      <a:pt x="8314" y="4428"/>
                    </a:lnTo>
                    <a:lnTo>
                      <a:pt x="8294" y="4319"/>
                    </a:lnTo>
                    <a:lnTo>
                      <a:pt x="8270" y="4212"/>
                    </a:lnTo>
                    <a:lnTo>
                      <a:pt x="8243" y="4105"/>
                    </a:lnTo>
                    <a:lnTo>
                      <a:pt x="8212" y="3999"/>
                    </a:lnTo>
                    <a:lnTo>
                      <a:pt x="8177" y="3894"/>
                    </a:lnTo>
                    <a:lnTo>
                      <a:pt x="8140" y="3791"/>
                    </a:lnTo>
                    <a:lnTo>
                      <a:pt x="8099" y="3689"/>
                    </a:lnTo>
                    <a:lnTo>
                      <a:pt x="8055" y="3588"/>
                    </a:lnTo>
                    <a:lnTo>
                      <a:pt x="8007" y="3489"/>
                    </a:lnTo>
                    <a:lnTo>
                      <a:pt x="7957" y="3391"/>
                    </a:lnTo>
                    <a:lnTo>
                      <a:pt x="7903" y="3296"/>
                    </a:lnTo>
                    <a:lnTo>
                      <a:pt x="7846" y="3201"/>
                    </a:lnTo>
                    <a:lnTo>
                      <a:pt x="7786" y="3109"/>
                    </a:lnTo>
                    <a:lnTo>
                      <a:pt x="7723" y="3018"/>
                    </a:lnTo>
                    <a:lnTo>
                      <a:pt x="7657" y="2930"/>
                    </a:lnTo>
                    <a:lnTo>
                      <a:pt x="7588" y="2844"/>
                    </a:lnTo>
                    <a:lnTo>
                      <a:pt x="7517" y="2760"/>
                    </a:lnTo>
                    <a:lnTo>
                      <a:pt x="7443" y="2678"/>
                    </a:lnTo>
                    <a:lnTo>
                      <a:pt x="7366" y="2599"/>
                    </a:lnTo>
                    <a:lnTo>
                      <a:pt x="7287" y="2523"/>
                    </a:lnTo>
                    <a:lnTo>
                      <a:pt x="7205" y="2450"/>
                    </a:lnTo>
                    <a:lnTo>
                      <a:pt x="7122" y="2379"/>
                    </a:lnTo>
                    <a:lnTo>
                      <a:pt x="7036" y="2310"/>
                    </a:lnTo>
                    <a:lnTo>
                      <a:pt x="6947" y="2245"/>
                    </a:lnTo>
                    <a:lnTo>
                      <a:pt x="6857" y="2182"/>
                    </a:lnTo>
                    <a:lnTo>
                      <a:pt x="6764" y="2123"/>
                    </a:lnTo>
                    <a:lnTo>
                      <a:pt x="6670" y="2066"/>
                    </a:lnTo>
                    <a:lnTo>
                      <a:pt x="6574" y="2013"/>
                    </a:lnTo>
                    <a:lnTo>
                      <a:pt x="6475" y="1962"/>
                    </a:lnTo>
                    <a:lnTo>
                      <a:pt x="6375" y="1915"/>
                    </a:lnTo>
                    <a:lnTo>
                      <a:pt x="6274" y="1871"/>
                    </a:lnTo>
                    <a:lnTo>
                      <a:pt x="6172" y="1830"/>
                    </a:lnTo>
                    <a:lnTo>
                      <a:pt x="6068" y="1793"/>
                    </a:lnTo>
                    <a:lnTo>
                      <a:pt x="5964" y="1759"/>
                    </a:lnTo>
                    <a:lnTo>
                      <a:pt x="5858" y="1729"/>
                    </a:lnTo>
                    <a:lnTo>
                      <a:pt x="5752" y="1702"/>
                    </a:lnTo>
                    <a:lnTo>
                      <a:pt x="5644" y="1678"/>
                    </a:lnTo>
                    <a:lnTo>
                      <a:pt x="5536" y="1658"/>
                    </a:lnTo>
                    <a:lnTo>
                      <a:pt x="5427" y="1642"/>
                    </a:lnTo>
                    <a:lnTo>
                      <a:pt x="5318" y="1629"/>
                    </a:lnTo>
                    <a:close/>
                    <a:moveTo>
                      <a:pt x="8196" y="6090"/>
                    </a:moveTo>
                    <a:lnTo>
                      <a:pt x="4926" y="5242"/>
                    </a:lnTo>
                    <a:lnTo>
                      <a:pt x="4895" y="5232"/>
                    </a:lnTo>
                    <a:lnTo>
                      <a:pt x="4865" y="5217"/>
                    </a:lnTo>
                    <a:lnTo>
                      <a:pt x="4838" y="5199"/>
                    </a:lnTo>
                    <a:lnTo>
                      <a:pt x="4813" y="5178"/>
                    </a:lnTo>
                    <a:lnTo>
                      <a:pt x="4791" y="5153"/>
                    </a:lnTo>
                    <a:lnTo>
                      <a:pt x="4773" y="5126"/>
                    </a:lnTo>
                    <a:lnTo>
                      <a:pt x="4758" y="5096"/>
                    </a:lnTo>
                    <a:lnTo>
                      <a:pt x="4748" y="5065"/>
                    </a:lnTo>
                    <a:lnTo>
                      <a:pt x="4741" y="5033"/>
                    </a:lnTo>
                    <a:lnTo>
                      <a:pt x="4739" y="5000"/>
                    </a:lnTo>
                    <a:lnTo>
                      <a:pt x="4739" y="1620"/>
                    </a:lnTo>
                    <a:lnTo>
                      <a:pt x="4735" y="1621"/>
                    </a:lnTo>
                    <a:lnTo>
                      <a:pt x="4609" y="1633"/>
                    </a:lnTo>
                    <a:lnTo>
                      <a:pt x="4483" y="1649"/>
                    </a:lnTo>
                    <a:lnTo>
                      <a:pt x="4358" y="1670"/>
                    </a:lnTo>
                    <a:lnTo>
                      <a:pt x="4234" y="1696"/>
                    </a:lnTo>
                    <a:lnTo>
                      <a:pt x="4112" y="1727"/>
                    </a:lnTo>
                    <a:lnTo>
                      <a:pt x="3990" y="1762"/>
                    </a:lnTo>
                    <a:lnTo>
                      <a:pt x="3870" y="1801"/>
                    </a:lnTo>
                    <a:lnTo>
                      <a:pt x="3751" y="1846"/>
                    </a:lnTo>
                    <a:lnTo>
                      <a:pt x="3634" y="1894"/>
                    </a:lnTo>
                    <a:lnTo>
                      <a:pt x="3519" y="1947"/>
                    </a:lnTo>
                    <a:lnTo>
                      <a:pt x="3405" y="2004"/>
                    </a:lnTo>
                    <a:lnTo>
                      <a:pt x="3294" y="2066"/>
                    </a:lnTo>
                    <a:lnTo>
                      <a:pt x="3185" y="2131"/>
                    </a:lnTo>
                    <a:lnTo>
                      <a:pt x="3079" y="2201"/>
                    </a:lnTo>
                    <a:lnTo>
                      <a:pt x="2975" y="2274"/>
                    </a:lnTo>
                    <a:lnTo>
                      <a:pt x="2875" y="2351"/>
                    </a:lnTo>
                    <a:lnTo>
                      <a:pt x="2778" y="2432"/>
                    </a:lnTo>
                    <a:lnTo>
                      <a:pt x="2683" y="2516"/>
                    </a:lnTo>
                    <a:lnTo>
                      <a:pt x="2592" y="2604"/>
                    </a:lnTo>
                    <a:lnTo>
                      <a:pt x="2505" y="2695"/>
                    </a:lnTo>
                    <a:lnTo>
                      <a:pt x="2421" y="2789"/>
                    </a:lnTo>
                    <a:lnTo>
                      <a:pt x="2340" y="2887"/>
                    </a:lnTo>
                    <a:lnTo>
                      <a:pt x="2263" y="2987"/>
                    </a:lnTo>
                    <a:lnTo>
                      <a:pt x="2189" y="3091"/>
                    </a:lnTo>
                    <a:lnTo>
                      <a:pt x="2119" y="3197"/>
                    </a:lnTo>
                    <a:lnTo>
                      <a:pt x="2054" y="3306"/>
                    </a:lnTo>
                    <a:lnTo>
                      <a:pt x="1992" y="3417"/>
                    </a:lnTo>
                    <a:lnTo>
                      <a:pt x="1935" y="3531"/>
                    </a:lnTo>
                    <a:lnTo>
                      <a:pt x="1882" y="3646"/>
                    </a:lnTo>
                    <a:lnTo>
                      <a:pt x="1834" y="3763"/>
                    </a:lnTo>
                    <a:lnTo>
                      <a:pt x="1790" y="3881"/>
                    </a:lnTo>
                    <a:lnTo>
                      <a:pt x="1750" y="4002"/>
                    </a:lnTo>
                    <a:lnTo>
                      <a:pt x="1715" y="4123"/>
                    </a:lnTo>
                    <a:lnTo>
                      <a:pt x="1685" y="4246"/>
                    </a:lnTo>
                    <a:lnTo>
                      <a:pt x="1659" y="4369"/>
                    </a:lnTo>
                    <a:lnTo>
                      <a:pt x="1638" y="4494"/>
                    </a:lnTo>
                    <a:lnTo>
                      <a:pt x="1621" y="4620"/>
                    </a:lnTo>
                    <a:lnTo>
                      <a:pt x="1610" y="4746"/>
                    </a:lnTo>
                    <a:lnTo>
                      <a:pt x="1602" y="4873"/>
                    </a:lnTo>
                    <a:lnTo>
                      <a:pt x="1600" y="5000"/>
                    </a:lnTo>
                    <a:lnTo>
                      <a:pt x="1602" y="5127"/>
                    </a:lnTo>
                    <a:lnTo>
                      <a:pt x="1610" y="5254"/>
                    </a:lnTo>
                    <a:lnTo>
                      <a:pt x="1621" y="5380"/>
                    </a:lnTo>
                    <a:lnTo>
                      <a:pt x="1638" y="5506"/>
                    </a:lnTo>
                    <a:lnTo>
                      <a:pt x="1659" y="5631"/>
                    </a:lnTo>
                    <a:lnTo>
                      <a:pt x="1685" y="5754"/>
                    </a:lnTo>
                    <a:lnTo>
                      <a:pt x="1715" y="5877"/>
                    </a:lnTo>
                    <a:lnTo>
                      <a:pt x="1750" y="5998"/>
                    </a:lnTo>
                    <a:lnTo>
                      <a:pt x="1790" y="6119"/>
                    </a:lnTo>
                    <a:lnTo>
                      <a:pt x="1834" y="6237"/>
                    </a:lnTo>
                    <a:lnTo>
                      <a:pt x="1882" y="6354"/>
                    </a:lnTo>
                    <a:lnTo>
                      <a:pt x="1935" y="6469"/>
                    </a:lnTo>
                    <a:lnTo>
                      <a:pt x="1992" y="6583"/>
                    </a:lnTo>
                    <a:lnTo>
                      <a:pt x="2054" y="6694"/>
                    </a:lnTo>
                    <a:lnTo>
                      <a:pt x="2119" y="6803"/>
                    </a:lnTo>
                    <a:lnTo>
                      <a:pt x="2189" y="6909"/>
                    </a:lnTo>
                    <a:lnTo>
                      <a:pt x="2263" y="7013"/>
                    </a:lnTo>
                    <a:lnTo>
                      <a:pt x="2340" y="7113"/>
                    </a:lnTo>
                    <a:lnTo>
                      <a:pt x="2421" y="7211"/>
                    </a:lnTo>
                    <a:lnTo>
                      <a:pt x="2505" y="7305"/>
                    </a:lnTo>
                    <a:lnTo>
                      <a:pt x="2592" y="7396"/>
                    </a:lnTo>
                    <a:lnTo>
                      <a:pt x="2683" y="7484"/>
                    </a:lnTo>
                    <a:lnTo>
                      <a:pt x="2778" y="7568"/>
                    </a:lnTo>
                    <a:lnTo>
                      <a:pt x="2875" y="7649"/>
                    </a:lnTo>
                    <a:lnTo>
                      <a:pt x="2975" y="7726"/>
                    </a:lnTo>
                    <a:lnTo>
                      <a:pt x="3079" y="7799"/>
                    </a:lnTo>
                    <a:lnTo>
                      <a:pt x="3185" y="7869"/>
                    </a:lnTo>
                    <a:lnTo>
                      <a:pt x="3294" y="7934"/>
                    </a:lnTo>
                    <a:lnTo>
                      <a:pt x="3405" y="7996"/>
                    </a:lnTo>
                    <a:lnTo>
                      <a:pt x="3519" y="8053"/>
                    </a:lnTo>
                    <a:lnTo>
                      <a:pt x="3634" y="8106"/>
                    </a:lnTo>
                    <a:lnTo>
                      <a:pt x="3751" y="8154"/>
                    </a:lnTo>
                    <a:lnTo>
                      <a:pt x="3870" y="8199"/>
                    </a:lnTo>
                    <a:lnTo>
                      <a:pt x="3990" y="8238"/>
                    </a:lnTo>
                    <a:lnTo>
                      <a:pt x="4112" y="8273"/>
                    </a:lnTo>
                    <a:lnTo>
                      <a:pt x="4234" y="8304"/>
                    </a:lnTo>
                    <a:lnTo>
                      <a:pt x="4358" y="8330"/>
                    </a:lnTo>
                    <a:lnTo>
                      <a:pt x="4483" y="8351"/>
                    </a:lnTo>
                    <a:lnTo>
                      <a:pt x="4609" y="8367"/>
                    </a:lnTo>
                    <a:lnTo>
                      <a:pt x="4735" y="8379"/>
                    </a:lnTo>
                    <a:lnTo>
                      <a:pt x="4862" y="8387"/>
                    </a:lnTo>
                    <a:lnTo>
                      <a:pt x="4989" y="8389"/>
                    </a:lnTo>
                    <a:lnTo>
                      <a:pt x="5116" y="8387"/>
                    </a:lnTo>
                    <a:lnTo>
                      <a:pt x="5243" y="8379"/>
                    </a:lnTo>
                    <a:lnTo>
                      <a:pt x="5369" y="8367"/>
                    </a:lnTo>
                    <a:lnTo>
                      <a:pt x="5494" y="8351"/>
                    </a:lnTo>
                    <a:lnTo>
                      <a:pt x="5619" y="8330"/>
                    </a:lnTo>
                    <a:lnTo>
                      <a:pt x="5743" y="8304"/>
                    </a:lnTo>
                    <a:lnTo>
                      <a:pt x="5866" y="8273"/>
                    </a:lnTo>
                    <a:lnTo>
                      <a:pt x="5987" y="8238"/>
                    </a:lnTo>
                    <a:lnTo>
                      <a:pt x="6107" y="8199"/>
                    </a:lnTo>
                    <a:lnTo>
                      <a:pt x="6226" y="8154"/>
                    </a:lnTo>
                    <a:lnTo>
                      <a:pt x="6343" y="8106"/>
                    </a:lnTo>
                    <a:lnTo>
                      <a:pt x="6458" y="8053"/>
                    </a:lnTo>
                    <a:lnTo>
                      <a:pt x="6572" y="7996"/>
                    </a:lnTo>
                    <a:lnTo>
                      <a:pt x="6683" y="7934"/>
                    </a:lnTo>
                    <a:lnTo>
                      <a:pt x="6792" y="7869"/>
                    </a:lnTo>
                    <a:lnTo>
                      <a:pt x="6898" y="7799"/>
                    </a:lnTo>
                    <a:lnTo>
                      <a:pt x="7002" y="7726"/>
                    </a:lnTo>
                    <a:lnTo>
                      <a:pt x="7102" y="7649"/>
                    </a:lnTo>
                    <a:lnTo>
                      <a:pt x="7199" y="7568"/>
                    </a:lnTo>
                    <a:lnTo>
                      <a:pt x="7294" y="7484"/>
                    </a:lnTo>
                    <a:lnTo>
                      <a:pt x="7385" y="7396"/>
                    </a:lnTo>
                    <a:lnTo>
                      <a:pt x="7472" y="7305"/>
                    </a:lnTo>
                    <a:lnTo>
                      <a:pt x="7556" y="7211"/>
                    </a:lnTo>
                    <a:lnTo>
                      <a:pt x="7637" y="7113"/>
                    </a:lnTo>
                    <a:lnTo>
                      <a:pt x="7714" y="7013"/>
                    </a:lnTo>
                    <a:lnTo>
                      <a:pt x="7788" y="6909"/>
                    </a:lnTo>
                    <a:lnTo>
                      <a:pt x="7858" y="6803"/>
                    </a:lnTo>
                    <a:lnTo>
                      <a:pt x="7923" y="6694"/>
                    </a:lnTo>
                    <a:lnTo>
                      <a:pt x="7985" y="6583"/>
                    </a:lnTo>
                    <a:lnTo>
                      <a:pt x="8042" y="6469"/>
                    </a:lnTo>
                    <a:lnTo>
                      <a:pt x="8095" y="6354"/>
                    </a:lnTo>
                    <a:lnTo>
                      <a:pt x="8143" y="6237"/>
                    </a:lnTo>
                    <a:lnTo>
                      <a:pt x="8187" y="6119"/>
                    </a:lnTo>
                    <a:lnTo>
                      <a:pt x="8196" y="609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7725E92-C8FC-4167-8493-89F01DB3B11D}"/>
              </a:ext>
            </a:extLst>
          </p:cNvPr>
          <p:cNvGrpSpPr/>
          <p:nvPr/>
        </p:nvGrpSpPr>
        <p:grpSpPr>
          <a:xfrm>
            <a:off x="759109" y="5355021"/>
            <a:ext cx="757832" cy="757832"/>
            <a:chOff x="721966" y="1986158"/>
            <a:chExt cx="674902" cy="67490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AD445ED-9029-49A4-8266-30DFCFDF6EF9}"/>
                </a:ext>
              </a:extLst>
            </p:cNvPr>
            <p:cNvSpPr/>
            <p:nvPr/>
          </p:nvSpPr>
          <p:spPr>
            <a:xfrm>
              <a:off x="721966" y="1986158"/>
              <a:ext cx="674902" cy="67490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48" name="Group 29"/>
            <p:cNvGrpSpPr/>
            <p:nvPr/>
          </p:nvGrpSpPr>
          <p:grpSpPr>
            <a:xfrm>
              <a:off x="808583" y="2072775"/>
              <a:ext cx="501668" cy="501668"/>
              <a:chOff x="7491762" y="1760585"/>
              <a:chExt cx="633600" cy="633600"/>
            </a:xfrm>
          </p:grpSpPr>
          <p:sp>
            <p:nvSpPr>
              <p:cNvPr id="49" name="Accent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400" y="2567"/>
                    </a:moveTo>
                    <a:lnTo>
                      <a:pt x="8400" y="1600"/>
                    </a:lnTo>
                    <a:lnTo>
                      <a:pt x="7433" y="1600"/>
                    </a:lnTo>
                    <a:lnTo>
                      <a:pt x="7400" y="1598"/>
                    </a:lnTo>
                    <a:lnTo>
                      <a:pt x="7368" y="1591"/>
                    </a:lnTo>
                    <a:lnTo>
                      <a:pt x="7337" y="1581"/>
                    </a:lnTo>
                    <a:lnTo>
                      <a:pt x="7308" y="1567"/>
                    </a:lnTo>
                    <a:lnTo>
                      <a:pt x="7281" y="1548"/>
                    </a:lnTo>
                    <a:lnTo>
                      <a:pt x="7256" y="1527"/>
                    </a:lnTo>
                    <a:lnTo>
                      <a:pt x="7235" y="1502"/>
                    </a:lnTo>
                    <a:lnTo>
                      <a:pt x="7216" y="1475"/>
                    </a:lnTo>
                    <a:lnTo>
                      <a:pt x="7202" y="1446"/>
                    </a:lnTo>
                    <a:lnTo>
                      <a:pt x="7192" y="1415"/>
                    </a:lnTo>
                    <a:lnTo>
                      <a:pt x="7185" y="1383"/>
                    </a:lnTo>
                    <a:lnTo>
                      <a:pt x="7183" y="1350"/>
                    </a:lnTo>
                    <a:lnTo>
                      <a:pt x="7185" y="1317"/>
                    </a:lnTo>
                    <a:lnTo>
                      <a:pt x="7192" y="1285"/>
                    </a:lnTo>
                    <a:lnTo>
                      <a:pt x="7202" y="1254"/>
                    </a:lnTo>
                    <a:lnTo>
                      <a:pt x="7216" y="1225"/>
                    </a:lnTo>
                    <a:lnTo>
                      <a:pt x="7235" y="1198"/>
                    </a:lnTo>
                    <a:lnTo>
                      <a:pt x="7256" y="1173"/>
                    </a:lnTo>
                    <a:lnTo>
                      <a:pt x="7281" y="1152"/>
                    </a:lnTo>
                    <a:lnTo>
                      <a:pt x="7308" y="1133"/>
                    </a:lnTo>
                    <a:lnTo>
                      <a:pt x="7337" y="1119"/>
                    </a:lnTo>
                    <a:lnTo>
                      <a:pt x="7368" y="1109"/>
                    </a:lnTo>
                    <a:lnTo>
                      <a:pt x="7400" y="1102"/>
                    </a:lnTo>
                    <a:lnTo>
                      <a:pt x="7433" y="1100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900" y="2567"/>
                    </a:lnTo>
                    <a:lnTo>
                      <a:pt x="8898" y="2600"/>
                    </a:lnTo>
                    <a:lnTo>
                      <a:pt x="8891" y="2632"/>
                    </a:lnTo>
                    <a:lnTo>
                      <a:pt x="8881" y="2663"/>
                    </a:lnTo>
                    <a:lnTo>
                      <a:pt x="8867" y="2692"/>
                    </a:lnTo>
                    <a:lnTo>
                      <a:pt x="8848" y="2719"/>
                    </a:lnTo>
                    <a:lnTo>
                      <a:pt x="8827" y="2744"/>
                    </a:lnTo>
                    <a:lnTo>
                      <a:pt x="8802" y="2765"/>
                    </a:lnTo>
                    <a:lnTo>
                      <a:pt x="8775" y="2784"/>
                    </a:lnTo>
                    <a:lnTo>
                      <a:pt x="8746" y="2798"/>
                    </a:lnTo>
                    <a:lnTo>
                      <a:pt x="8715" y="2808"/>
                    </a:lnTo>
                    <a:lnTo>
                      <a:pt x="8683" y="2815"/>
                    </a:lnTo>
                    <a:lnTo>
                      <a:pt x="8650" y="2817"/>
                    </a:lnTo>
                    <a:lnTo>
                      <a:pt x="8617" y="2815"/>
                    </a:lnTo>
                    <a:lnTo>
                      <a:pt x="8585" y="2808"/>
                    </a:lnTo>
                    <a:lnTo>
                      <a:pt x="8554" y="2798"/>
                    </a:lnTo>
                    <a:lnTo>
                      <a:pt x="8525" y="2784"/>
                    </a:lnTo>
                    <a:lnTo>
                      <a:pt x="8498" y="2765"/>
                    </a:lnTo>
                    <a:lnTo>
                      <a:pt x="8473" y="2744"/>
                    </a:lnTo>
                    <a:lnTo>
                      <a:pt x="8452" y="2719"/>
                    </a:lnTo>
                    <a:lnTo>
                      <a:pt x="8433" y="2692"/>
                    </a:lnTo>
                    <a:lnTo>
                      <a:pt x="8419" y="2663"/>
                    </a:lnTo>
                    <a:lnTo>
                      <a:pt x="8409" y="2632"/>
                    </a:lnTo>
                    <a:lnTo>
                      <a:pt x="8402" y="2600"/>
                    </a:lnTo>
                    <a:lnTo>
                      <a:pt x="8400" y="2567"/>
                    </a:lnTo>
                    <a:close/>
                    <a:moveTo>
                      <a:pt x="5486" y="5216"/>
                    </a:moveTo>
                    <a:lnTo>
                      <a:pt x="5487" y="5243"/>
                    </a:lnTo>
                    <a:lnTo>
                      <a:pt x="5486" y="5270"/>
                    </a:lnTo>
                    <a:lnTo>
                      <a:pt x="5485" y="5298"/>
                    </a:lnTo>
                    <a:lnTo>
                      <a:pt x="5482" y="5325"/>
                    </a:lnTo>
                    <a:lnTo>
                      <a:pt x="5479" y="5352"/>
                    </a:lnTo>
                    <a:lnTo>
                      <a:pt x="5474" y="5379"/>
                    </a:lnTo>
                    <a:lnTo>
                      <a:pt x="5469" y="5405"/>
                    </a:lnTo>
                    <a:lnTo>
                      <a:pt x="5462" y="5432"/>
                    </a:lnTo>
                    <a:lnTo>
                      <a:pt x="5454" y="5458"/>
                    </a:lnTo>
                    <a:lnTo>
                      <a:pt x="5446" y="5484"/>
                    </a:lnTo>
                    <a:lnTo>
                      <a:pt x="5436" y="5509"/>
                    </a:lnTo>
                    <a:lnTo>
                      <a:pt x="5426" y="5535"/>
                    </a:lnTo>
                    <a:lnTo>
                      <a:pt x="5415" y="5560"/>
                    </a:lnTo>
                    <a:lnTo>
                      <a:pt x="5402" y="5584"/>
                    </a:lnTo>
                    <a:lnTo>
                      <a:pt x="5389" y="5608"/>
                    </a:lnTo>
                    <a:lnTo>
                      <a:pt x="5375" y="5631"/>
                    </a:lnTo>
                    <a:lnTo>
                      <a:pt x="5360" y="5654"/>
                    </a:lnTo>
                    <a:lnTo>
                      <a:pt x="5344" y="5677"/>
                    </a:lnTo>
                    <a:lnTo>
                      <a:pt x="5327" y="5698"/>
                    </a:lnTo>
                    <a:lnTo>
                      <a:pt x="5310" y="5719"/>
                    </a:lnTo>
                    <a:lnTo>
                      <a:pt x="5292" y="5740"/>
                    </a:lnTo>
                    <a:lnTo>
                      <a:pt x="5273" y="5759"/>
                    </a:lnTo>
                    <a:lnTo>
                      <a:pt x="5254" y="5778"/>
                    </a:lnTo>
                    <a:lnTo>
                      <a:pt x="5233" y="5796"/>
                    </a:lnTo>
                    <a:lnTo>
                      <a:pt x="5212" y="5814"/>
                    </a:lnTo>
                    <a:lnTo>
                      <a:pt x="5191" y="5831"/>
                    </a:lnTo>
                    <a:lnTo>
                      <a:pt x="5168" y="5847"/>
                    </a:lnTo>
                    <a:lnTo>
                      <a:pt x="5145" y="5862"/>
                    </a:lnTo>
                    <a:lnTo>
                      <a:pt x="5122" y="5876"/>
                    </a:lnTo>
                    <a:lnTo>
                      <a:pt x="5098" y="5889"/>
                    </a:lnTo>
                    <a:lnTo>
                      <a:pt x="5074" y="5902"/>
                    </a:lnTo>
                    <a:lnTo>
                      <a:pt x="5049" y="5913"/>
                    </a:lnTo>
                    <a:lnTo>
                      <a:pt x="5023" y="5923"/>
                    </a:lnTo>
                    <a:lnTo>
                      <a:pt x="4998" y="5933"/>
                    </a:lnTo>
                    <a:lnTo>
                      <a:pt x="4972" y="5941"/>
                    </a:lnTo>
                    <a:lnTo>
                      <a:pt x="4946" y="5948"/>
                    </a:lnTo>
                    <a:lnTo>
                      <a:pt x="4919" y="5955"/>
                    </a:lnTo>
                    <a:lnTo>
                      <a:pt x="4893" y="5960"/>
                    </a:lnTo>
                    <a:lnTo>
                      <a:pt x="4866" y="5965"/>
                    </a:lnTo>
                    <a:lnTo>
                      <a:pt x="4839" y="5968"/>
                    </a:lnTo>
                    <a:lnTo>
                      <a:pt x="4812" y="5971"/>
                    </a:lnTo>
                    <a:lnTo>
                      <a:pt x="4784" y="5972"/>
                    </a:lnTo>
                    <a:lnTo>
                      <a:pt x="4757" y="5973"/>
                    </a:lnTo>
                    <a:lnTo>
                      <a:pt x="4730" y="5972"/>
                    </a:lnTo>
                    <a:lnTo>
                      <a:pt x="4702" y="5971"/>
                    </a:lnTo>
                    <a:lnTo>
                      <a:pt x="4675" y="5968"/>
                    </a:lnTo>
                    <a:lnTo>
                      <a:pt x="4648" y="5965"/>
                    </a:lnTo>
                    <a:lnTo>
                      <a:pt x="4621" y="5960"/>
                    </a:lnTo>
                    <a:lnTo>
                      <a:pt x="4595" y="5955"/>
                    </a:lnTo>
                    <a:lnTo>
                      <a:pt x="4568" y="5948"/>
                    </a:lnTo>
                    <a:lnTo>
                      <a:pt x="4542" y="5941"/>
                    </a:lnTo>
                    <a:lnTo>
                      <a:pt x="4516" y="5933"/>
                    </a:lnTo>
                    <a:lnTo>
                      <a:pt x="4491" y="5923"/>
                    </a:lnTo>
                    <a:lnTo>
                      <a:pt x="4465" y="5913"/>
                    </a:lnTo>
                    <a:lnTo>
                      <a:pt x="4440" y="5902"/>
                    </a:lnTo>
                    <a:lnTo>
                      <a:pt x="4416" y="5889"/>
                    </a:lnTo>
                    <a:lnTo>
                      <a:pt x="4392" y="5876"/>
                    </a:lnTo>
                    <a:lnTo>
                      <a:pt x="4369" y="5862"/>
                    </a:lnTo>
                    <a:lnTo>
                      <a:pt x="4346" y="5847"/>
                    </a:lnTo>
                    <a:lnTo>
                      <a:pt x="4323" y="5831"/>
                    </a:lnTo>
                    <a:lnTo>
                      <a:pt x="4302" y="5814"/>
                    </a:lnTo>
                    <a:lnTo>
                      <a:pt x="4281" y="5796"/>
                    </a:lnTo>
                    <a:lnTo>
                      <a:pt x="4260" y="5778"/>
                    </a:lnTo>
                    <a:lnTo>
                      <a:pt x="4241" y="5759"/>
                    </a:lnTo>
                    <a:lnTo>
                      <a:pt x="4222" y="5740"/>
                    </a:lnTo>
                    <a:lnTo>
                      <a:pt x="4204" y="5719"/>
                    </a:lnTo>
                    <a:lnTo>
                      <a:pt x="4186" y="5698"/>
                    </a:lnTo>
                    <a:lnTo>
                      <a:pt x="4169" y="5677"/>
                    </a:lnTo>
                    <a:lnTo>
                      <a:pt x="4153" y="5654"/>
                    </a:lnTo>
                    <a:lnTo>
                      <a:pt x="4138" y="5631"/>
                    </a:lnTo>
                    <a:lnTo>
                      <a:pt x="4124" y="5608"/>
                    </a:lnTo>
                    <a:lnTo>
                      <a:pt x="4111" y="5584"/>
                    </a:lnTo>
                    <a:lnTo>
                      <a:pt x="4098" y="5560"/>
                    </a:lnTo>
                    <a:lnTo>
                      <a:pt x="4087" y="5535"/>
                    </a:lnTo>
                    <a:lnTo>
                      <a:pt x="4077" y="5509"/>
                    </a:lnTo>
                    <a:lnTo>
                      <a:pt x="4067" y="5484"/>
                    </a:lnTo>
                    <a:lnTo>
                      <a:pt x="4059" y="5458"/>
                    </a:lnTo>
                    <a:lnTo>
                      <a:pt x="4052" y="5432"/>
                    </a:lnTo>
                    <a:lnTo>
                      <a:pt x="4045" y="5405"/>
                    </a:lnTo>
                    <a:lnTo>
                      <a:pt x="4040" y="5379"/>
                    </a:lnTo>
                    <a:lnTo>
                      <a:pt x="4035" y="5352"/>
                    </a:lnTo>
                    <a:lnTo>
                      <a:pt x="4032" y="5325"/>
                    </a:lnTo>
                    <a:lnTo>
                      <a:pt x="4029" y="5298"/>
                    </a:lnTo>
                    <a:lnTo>
                      <a:pt x="4028" y="5270"/>
                    </a:lnTo>
                    <a:lnTo>
                      <a:pt x="4027" y="5243"/>
                    </a:lnTo>
                    <a:lnTo>
                      <a:pt x="4028" y="5216"/>
                    </a:lnTo>
                    <a:lnTo>
                      <a:pt x="4029" y="5188"/>
                    </a:lnTo>
                    <a:lnTo>
                      <a:pt x="4032" y="5161"/>
                    </a:lnTo>
                    <a:lnTo>
                      <a:pt x="4035" y="5134"/>
                    </a:lnTo>
                    <a:lnTo>
                      <a:pt x="4040" y="5107"/>
                    </a:lnTo>
                    <a:lnTo>
                      <a:pt x="4045" y="5081"/>
                    </a:lnTo>
                    <a:lnTo>
                      <a:pt x="4052" y="5054"/>
                    </a:lnTo>
                    <a:lnTo>
                      <a:pt x="4059" y="5028"/>
                    </a:lnTo>
                    <a:lnTo>
                      <a:pt x="4067" y="5002"/>
                    </a:lnTo>
                    <a:lnTo>
                      <a:pt x="4077" y="4977"/>
                    </a:lnTo>
                    <a:lnTo>
                      <a:pt x="4087" y="4951"/>
                    </a:lnTo>
                    <a:lnTo>
                      <a:pt x="4098" y="4926"/>
                    </a:lnTo>
                    <a:lnTo>
                      <a:pt x="4111" y="4902"/>
                    </a:lnTo>
                    <a:lnTo>
                      <a:pt x="4124" y="4878"/>
                    </a:lnTo>
                    <a:lnTo>
                      <a:pt x="4138" y="4855"/>
                    </a:lnTo>
                    <a:lnTo>
                      <a:pt x="4153" y="4832"/>
                    </a:lnTo>
                    <a:lnTo>
                      <a:pt x="4169" y="4809"/>
                    </a:lnTo>
                    <a:lnTo>
                      <a:pt x="4186" y="4788"/>
                    </a:lnTo>
                    <a:lnTo>
                      <a:pt x="4204" y="4767"/>
                    </a:lnTo>
                    <a:lnTo>
                      <a:pt x="4222" y="4746"/>
                    </a:lnTo>
                    <a:lnTo>
                      <a:pt x="4241" y="4727"/>
                    </a:lnTo>
                    <a:lnTo>
                      <a:pt x="4260" y="4708"/>
                    </a:lnTo>
                    <a:lnTo>
                      <a:pt x="4281" y="4690"/>
                    </a:lnTo>
                    <a:lnTo>
                      <a:pt x="4302" y="4673"/>
                    </a:lnTo>
                    <a:lnTo>
                      <a:pt x="4323" y="4656"/>
                    </a:lnTo>
                    <a:lnTo>
                      <a:pt x="4346" y="4640"/>
                    </a:lnTo>
                    <a:lnTo>
                      <a:pt x="4369" y="4625"/>
                    </a:lnTo>
                    <a:lnTo>
                      <a:pt x="4392" y="4611"/>
                    </a:lnTo>
                    <a:lnTo>
                      <a:pt x="4416" y="4598"/>
                    </a:lnTo>
                    <a:lnTo>
                      <a:pt x="4440" y="4585"/>
                    </a:lnTo>
                    <a:lnTo>
                      <a:pt x="4465" y="4574"/>
                    </a:lnTo>
                    <a:lnTo>
                      <a:pt x="4491" y="4564"/>
                    </a:lnTo>
                    <a:lnTo>
                      <a:pt x="4516" y="4554"/>
                    </a:lnTo>
                    <a:lnTo>
                      <a:pt x="4542" y="4546"/>
                    </a:lnTo>
                    <a:lnTo>
                      <a:pt x="4568" y="4538"/>
                    </a:lnTo>
                    <a:lnTo>
                      <a:pt x="4595" y="4531"/>
                    </a:lnTo>
                    <a:lnTo>
                      <a:pt x="4621" y="4526"/>
                    </a:lnTo>
                    <a:lnTo>
                      <a:pt x="4648" y="4521"/>
                    </a:lnTo>
                    <a:lnTo>
                      <a:pt x="4675" y="4518"/>
                    </a:lnTo>
                    <a:lnTo>
                      <a:pt x="4702" y="4515"/>
                    </a:lnTo>
                    <a:lnTo>
                      <a:pt x="4730" y="4514"/>
                    </a:lnTo>
                    <a:lnTo>
                      <a:pt x="4757" y="4513"/>
                    </a:lnTo>
                    <a:lnTo>
                      <a:pt x="4784" y="4514"/>
                    </a:lnTo>
                    <a:lnTo>
                      <a:pt x="4812" y="4515"/>
                    </a:lnTo>
                    <a:lnTo>
                      <a:pt x="4839" y="4518"/>
                    </a:lnTo>
                    <a:lnTo>
                      <a:pt x="4866" y="4521"/>
                    </a:lnTo>
                    <a:lnTo>
                      <a:pt x="4893" y="4526"/>
                    </a:lnTo>
                    <a:lnTo>
                      <a:pt x="4919" y="4531"/>
                    </a:lnTo>
                    <a:lnTo>
                      <a:pt x="4946" y="4538"/>
                    </a:lnTo>
                    <a:lnTo>
                      <a:pt x="4972" y="4546"/>
                    </a:lnTo>
                    <a:lnTo>
                      <a:pt x="4998" y="4554"/>
                    </a:lnTo>
                    <a:lnTo>
                      <a:pt x="5023" y="4564"/>
                    </a:lnTo>
                    <a:lnTo>
                      <a:pt x="5049" y="4574"/>
                    </a:lnTo>
                    <a:lnTo>
                      <a:pt x="5074" y="4585"/>
                    </a:lnTo>
                    <a:lnTo>
                      <a:pt x="5098" y="4598"/>
                    </a:lnTo>
                    <a:lnTo>
                      <a:pt x="5122" y="4611"/>
                    </a:lnTo>
                    <a:lnTo>
                      <a:pt x="5145" y="4625"/>
                    </a:lnTo>
                    <a:lnTo>
                      <a:pt x="5168" y="4640"/>
                    </a:lnTo>
                    <a:lnTo>
                      <a:pt x="5191" y="4656"/>
                    </a:lnTo>
                    <a:lnTo>
                      <a:pt x="5212" y="4673"/>
                    </a:lnTo>
                    <a:lnTo>
                      <a:pt x="5233" y="4690"/>
                    </a:lnTo>
                    <a:lnTo>
                      <a:pt x="5254" y="4708"/>
                    </a:lnTo>
                    <a:lnTo>
                      <a:pt x="5273" y="4727"/>
                    </a:lnTo>
                    <a:lnTo>
                      <a:pt x="5292" y="4746"/>
                    </a:lnTo>
                    <a:lnTo>
                      <a:pt x="5310" y="4767"/>
                    </a:lnTo>
                    <a:lnTo>
                      <a:pt x="5327" y="4788"/>
                    </a:lnTo>
                    <a:lnTo>
                      <a:pt x="5344" y="4809"/>
                    </a:lnTo>
                    <a:lnTo>
                      <a:pt x="5360" y="4832"/>
                    </a:lnTo>
                    <a:lnTo>
                      <a:pt x="5375" y="4855"/>
                    </a:lnTo>
                    <a:lnTo>
                      <a:pt x="5389" y="4878"/>
                    </a:lnTo>
                    <a:lnTo>
                      <a:pt x="5402" y="4902"/>
                    </a:lnTo>
                    <a:lnTo>
                      <a:pt x="5415" y="4926"/>
                    </a:lnTo>
                    <a:lnTo>
                      <a:pt x="5426" y="4951"/>
                    </a:lnTo>
                    <a:lnTo>
                      <a:pt x="5436" y="4977"/>
                    </a:lnTo>
                    <a:lnTo>
                      <a:pt x="5446" y="5002"/>
                    </a:lnTo>
                    <a:lnTo>
                      <a:pt x="5454" y="5028"/>
                    </a:lnTo>
                    <a:lnTo>
                      <a:pt x="5462" y="5054"/>
                    </a:lnTo>
                    <a:lnTo>
                      <a:pt x="5469" y="5081"/>
                    </a:lnTo>
                    <a:lnTo>
                      <a:pt x="5474" y="5107"/>
                    </a:lnTo>
                    <a:lnTo>
                      <a:pt x="5479" y="5134"/>
                    </a:lnTo>
                    <a:lnTo>
                      <a:pt x="5482" y="5161"/>
                    </a:lnTo>
                    <a:lnTo>
                      <a:pt x="5485" y="5188"/>
                    </a:lnTo>
                    <a:lnTo>
                      <a:pt x="5486" y="52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50" name="Outline"/>
              <p:cNvSpPr/>
              <p:nvPr/>
            </p:nvSpPr>
            <p:spPr>
              <a:xfrm>
                <a:off x="7491762" y="1760585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867" y="1475"/>
                    </a:moveTo>
                    <a:lnTo>
                      <a:pt x="8848" y="1502"/>
                    </a:lnTo>
                    <a:lnTo>
                      <a:pt x="8827" y="1527"/>
                    </a:lnTo>
                    <a:lnTo>
                      <a:pt x="7513" y="2841"/>
                    </a:lnTo>
                    <a:lnTo>
                      <a:pt x="7525" y="2854"/>
                    </a:lnTo>
                    <a:lnTo>
                      <a:pt x="7531" y="2861"/>
                    </a:lnTo>
                    <a:lnTo>
                      <a:pt x="7612" y="2959"/>
                    </a:lnTo>
                    <a:lnTo>
                      <a:pt x="7618" y="2966"/>
                    </a:lnTo>
                    <a:lnTo>
                      <a:pt x="7695" y="3067"/>
                    </a:lnTo>
                    <a:lnTo>
                      <a:pt x="7701" y="3075"/>
                    </a:lnTo>
                    <a:lnTo>
                      <a:pt x="7775" y="3179"/>
                    </a:lnTo>
                    <a:lnTo>
                      <a:pt x="7780" y="3187"/>
                    </a:lnTo>
                    <a:lnTo>
                      <a:pt x="7850" y="3293"/>
                    </a:lnTo>
                    <a:lnTo>
                      <a:pt x="7855" y="3301"/>
                    </a:lnTo>
                    <a:lnTo>
                      <a:pt x="7921" y="3411"/>
                    </a:lnTo>
                    <a:lnTo>
                      <a:pt x="7926" y="3419"/>
                    </a:lnTo>
                    <a:lnTo>
                      <a:pt x="7988" y="3531"/>
                    </a:lnTo>
                    <a:lnTo>
                      <a:pt x="7992" y="3539"/>
                    </a:lnTo>
                    <a:lnTo>
                      <a:pt x="8050" y="3653"/>
                    </a:lnTo>
                    <a:lnTo>
                      <a:pt x="8054" y="3662"/>
                    </a:lnTo>
                    <a:lnTo>
                      <a:pt x="8107" y="3778"/>
                    </a:lnTo>
                    <a:lnTo>
                      <a:pt x="8111" y="3786"/>
                    </a:lnTo>
                    <a:lnTo>
                      <a:pt x="8159" y="3904"/>
                    </a:lnTo>
                    <a:lnTo>
                      <a:pt x="8163" y="3913"/>
                    </a:lnTo>
                    <a:lnTo>
                      <a:pt x="8207" y="4032"/>
                    </a:lnTo>
                    <a:lnTo>
                      <a:pt x="8210" y="4041"/>
                    </a:lnTo>
                    <a:lnTo>
                      <a:pt x="8250" y="4161"/>
                    </a:lnTo>
                    <a:lnTo>
                      <a:pt x="8252" y="4170"/>
                    </a:lnTo>
                    <a:lnTo>
                      <a:pt x="8287" y="4292"/>
                    </a:lnTo>
                    <a:lnTo>
                      <a:pt x="8290" y="4301"/>
                    </a:lnTo>
                    <a:lnTo>
                      <a:pt x="8320" y="4425"/>
                    </a:lnTo>
                    <a:lnTo>
                      <a:pt x="8322" y="4434"/>
                    </a:lnTo>
                    <a:lnTo>
                      <a:pt x="8348" y="4558"/>
                    </a:lnTo>
                    <a:lnTo>
                      <a:pt x="8350" y="4567"/>
                    </a:lnTo>
                    <a:lnTo>
                      <a:pt x="8371" y="4693"/>
                    </a:lnTo>
                    <a:lnTo>
                      <a:pt x="8373" y="4702"/>
                    </a:lnTo>
                    <a:lnTo>
                      <a:pt x="8389" y="4828"/>
                    </a:lnTo>
                    <a:lnTo>
                      <a:pt x="8390" y="4837"/>
                    </a:lnTo>
                    <a:lnTo>
                      <a:pt x="8402" y="4964"/>
                    </a:lnTo>
                    <a:lnTo>
                      <a:pt x="8403" y="4974"/>
                    </a:lnTo>
                    <a:lnTo>
                      <a:pt x="8410" y="5101"/>
                    </a:lnTo>
                    <a:lnTo>
                      <a:pt x="8411" y="5110"/>
                    </a:lnTo>
                    <a:lnTo>
                      <a:pt x="8413" y="5238"/>
                    </a:lnTo>
                    <a:lnTo>
                      <a:pt x="8413" y="5248"/>
                    </a:lnTo>
                    <a:lnTo>
                      <a:pt x="8411" y="5376"/>
                    </a:lnTo>
                    <a:lnTo>
                      <a:pt x="8410" y="5385"/>
                    </a:lnTo>
                    <a:lnTo>
                      <a:pt x="8403" y="5513"/>
                    </a:lnTo>
                    <a:lnTo>
                      <a:pt x="8402" y="5522"/>
                    </a:lnTo>
                    <a:lnTo>
                      <a:pt x="8390" y="5649"/>
                    </a:lnTo>
                    <a:lnTo>
                      <a:pt x="8389" y="5658"/>
                    </a:lnTo>
                    <a:lnTo>
                      <a:pt x="8373" y="5784"/>
                    </a:lnTo>
                    <a:lnTo>
                      <a:pt x="8371" y="5794"/>
                    </a:lnTo>
                    <a:lnTo>
                      <a:pt x="8350" y="5919"/>
                    </a:lnTo>
                    <a:lnTo>
                      <a:pt x="8348" y="5928"/>
                    </a:lnTo>
                    <a:lnTo>
                      <a:pt x="8322" y="6053"/>
                    </a:lnTo>
                    <a:lnTo>
                      <a:pt x="8320" y="6062"/>
                    </a:lnTo>
                    <a:lnTo>
                      <a:pt x="8290" y="6185"/>
                    </a:lnTo>
                    <a:lnTo>
                      <a:pt x="8287" y="6194"/>
                    </a:lnTo>
                    <a:lnTo>
                      <a:pt x="8252" y="6316"/>
                    </a:lnTo>
                    <a:lnTo>
                      <a:pt x="8250" y="6325"/>
                    </a:lnTo>
                    <a:lnTo>
                      <a:pt x="8210" y="6446"/>
                    </a:lnTo>
                    <a:lnTo>
                      <a:pt x="8207" y="6455"/>
                    </a:lnTo>
                    <a:lnTo>
                      <a:pt x="8163" y="6574"/>
                    </a:lnTo>
                    <a:lnTo>
                      <a:pt x="8159" y="6583"/>
                    </a:lnTo>
                    <a:lnTo>
                      <a:pt x="8111" y="6700"/>
                    </a:lnTo>
                    <a:lnTo>
                      <a:pt x="8107" y="6709"/>
                    </a:lnTo>
                    <a:lnTo>
                      <a:pt x="8054" y="6825"/>
                    </a:lnTo>
                    <a:lnTo>
                      <a:pt x="8050" y="6833"/>
                    </a:lnTo>
                    <a:lnTo>
                      <a:pt x="7992" y="6948"/>
                    </a:lnTo>
                    <a:lnTo>
                      <a:pt x="7988" y="6956"/>
                    </a:lnTo>
                    <a:lnTo>
                      <a:pt x="7926" y="7068"/>
                    </a:lnTo>
                    <a:lnTo>
                      <a:pt x="7921" y="7076"/>
                    </a:lnTo>
                    <a:lnTo>
                      <a:pt x="7855" y="7186"/>
                    </a:lnTo>
                    <a:lnTo>
                      <a:pt x="7850" y="7194"/>
                    </a:lnTo>
                    <a:lnTo>
                      <a:pt x="7780" y="7300"/>
                    </a:lnTo>
                    <a:lnTo>
                      <a:pt x="7775" y="7308"/>
                    </a:lnTo>
                    <a:lnTo>
                      <a:pt x="7701" y="7412"/>
                    </a:lnTo>
                    <a:lnTo>
                      <a:pt x="7695" y="7420"/>
                    </a:lnTo>
                    <a:lnTo>
                      <a:pt x="7618" y="7521"/>
                    </a:lnTo>
                    <a:lnTo>
                      <a:pt x="7612" y="7528"/>
                    </a:lnTo>
                    <a:lnTo>
                      <a:pt x="7531" y="7626"/>
                    </a:lnTo>
                    <a:lnTo>
                      <a:pt x="7525" y="7633"/>
                    </a:lnTo>
                    <a:lnTo>
                      <a:pt x="7440" y="7728"/>
                    </a:lnTo>
                    <a:lnTo>
                      <a:pt x="7434" y="7735"/>
                    </a:lnTo>
                    <a:lnTo>
                      <a:pt x="7346" y="7826"/>
                    </a:lnTo>
                    <a:lnTo>
                      <a:pt x="7339" y="7833"/>
                    </a:lnTo>
                    <a:lnTo>
                      <a:pt x="7248" y="7921"/>
                    </a:lnTo>
                    <a:lnTo>
                      <a:pt x="7241" y="7927"/>
                    </a:lnTo>
                    <a:lnTo>
                      <a:pt x="7146" y="8012"/>
                    </a:lnTo>
                    <a:lnTo>
                      <a:pt x="7139" y="8018"/>
                    </a:lnTo>
                    <a:lnTo>
                      <a:pt x="7041" y="8099"/>
                    </a:lnTo>
                    <a:lnTo>
                      <a:pt x="7034" y="8105"/>
                    </a:lnTo>
                    <a:lnTo>
                      <a:pt x="6933" y="8182"/>
                    </a:lnTo>
                    <a:lnTo>
                      <a:pt x="6925" y="8188"/>
                    </a:lnTo>
                    <a:lnTo>
                      <a:pt x="6821" y="8262"/>
                    </a:lnTo>
                    <a:lnTo>
                      <a:pt x="6813" y="8267"/>
                    </a:lnTo>
                    <a:lnTo>
                      <a:pt x="6707" y="8337"/>
                    </a:lnTo>
                    <a:lnTo>
                      <a:pt x="6699" y="8342"/>
                    </a:lnTo>
                    <a:lnTo>
                      <a:pt x="6589" y="8408"/>
                    </a:lnTo>
                    <a:lnTo>
                      <a:pt x="6581" y="8413"/>
                    </a:lnTo>
                    <a:lnTo>
                      <a:pt x="6469" y="8475"/>
                    </a:lnTo>
                    <a:lnTo>
                      <a:pt x="6461" y="8479"/>
                    </a:lnTo>
                    <a:lnTo>
                      <a:pt x="6347" y="8537"/>
                    </a:lnTo>
                    <a:lnTo>
                      <a:pt x="6338" y="8541"/>
                    </a:lnTo>
                    <a:lnTo>
                      <a:pt x="6222" y="8594"/>
                    </a:lnTo>
                    <a:lnTo>
                      <a:pt x="6214" y="8598"/>
                    </a:lnTo>
                    <a:lnTo>
                      <a:pt x="6096" y="8646"/>
                    </a:lnTo>
                    <a:lnTo>
                      <a:pt x="6087" y="8650"/>
                    </a:lnTo>
                    <a:lnTo>
                      <a:pt x="5968" y="8694"/>
                    </a:lnTo>
                    <a:lnTo>
                      <a:pt x="5959" y="8697"/>
                    </a:lnTo>
                    <a:lnTo>
                      <a:pt x="5839" y="8737"/>
                    </a:lnTo>
                    <a:lnTo>
                      <a:pt x="5830" y="8739"/>
                    </a:lnTo>
                    <a:lnTo>
                      <a:pt x="5708" y="8774"/>
                    </a:lnTo>
                    <a:lnTo>
                      <a:pt x="5699" y="8777"/>
                    </a:lnTo>
                    <a:lnTo>
                      <a:pt x="5575" y="8807"/>
                    </a:lnTo>
                    <a:lnTo>
                      <a:pt x="5566" y="8809"/>
                    </a:lnTo>
                    <a:lnTo>
                      <a:pt x="5442" y="8835"/>
                    </a:lnTo>
                    <a:lnTo>
                      <a:pt x="5433" y="8837"/>
                    </a:lnTo>
                    <a:lnTo>
                      <a:pt x="5307" y="8858"/>
                    </a:lnTo>
                    <a:lnTo>
                      <a:pt x="5298" y="8860"/>
                    </a:lnTo>
                    <a:lnTo>
                      <a:pt x="5172" y="8876"/>
                    </a:lnTo>
                    <a:lnTo>
                      <a:pt x="5163" y="8877"/>
                    </a:lnTo>
                    <a:lnTo>
                      <a:pt x="5036" y="8889"/>
                    </a:lnTo>
                    <a:lnTo>
                      <a:pt x="5026" y="8890"/>
                    </a:lnTo>
                    <a:lnTo>
                      <a:pt x="4899" y="8897"/>
                    </a:lnTo>
                    <a:lnTo>
                      <a:pt x="4890" y="8898"/>
                    </a:lnTo>
                    <a:lnTo>
                      <a:pt x="4762" y="8900"/>
                    </a:lnTo>
                    <a:lnTo>
                      <a:pt x="4752" y="8900"/>
                    </a:lnTo>
                    <a:lnTo>
                      <a:pt x="4624" y="8898"/>
                    </a:lnTo>
                    <a:lnTo>
                      <a:pt x="4615" y="8897"/>
                    </a:lnTo>
                    <a:lnTo>
                      <a:pt x="4487" y="8890"/>
                    </a:lnTo>
                    <a:lnTo>
                      <a:pt x="4478" y="8889"/>
                    </a:lnTo>
                    <a:lnTo>
                      <a:pt x="4351" y="8877"/>
                    </a:lnTo>
                    <a:lnTo>
                      <a:pt x="4342" y="8876"/>
                    </a:lnTo>
                    <a:lnTo>
                      <a:pt x="4216" y="8860"/>
                    </a:lnTo>
                    <a:lnTo>
                      <a:pt x="4206" y="8858"/>
                    </a:lnTo>
                    <a:lnTo>
                      <a:pt x="4081" y="8837"/>
                    </a:lnTo>
                    <a:lnTo>
                      <a:pt x="4072" y="8835"/>
                    </a:lnTo>
                    <a:lnTo>
                      <a:pt x="3947" y="8809"/>
                    </a:lnTo>
                    <a:lnTo>
                      <a:pt x="3938" y="8807"/>
                    </a:lnTo>
                    <a:lnTo>
                      <a:pt x="3815" y="8777"/>
                    </a:lnTo>
                    <a:lnTo>
                      <a:pt x="3806" y="8774"/>
                    </a:lnTo>
                    <a:lnTo>
                      <a:pt x="3684" y="8739"/>
                    </a:lnTo>
                    <a:lnTo>
                      <a:pt x="3675" y="8737"/>
                    </a:lnTo>
                    <a:lnTo>
                      <a:pt x="3554" y="8697"/>
                    </a:lnTo>
                    <a:lnTo>
                      <a:pt x="3545" y="8694"/>
                    </a:lnTo>
                    <a:lnTo>
                      <a:pt x="3426" y="8650"/>
                    </a:lnTo>
                    <a:lnTo>
                      <a:pt x="3417" y="8646"/>
                    </a:lnTo>
                    <a:lnTo>
                      <a:pt x="3300" y="8598"/>
                    </a:lnTo>
                    <a:lnTo>
                      <a:pt x="3291" y="8594"/>
                    </a:lnTo>
                    <a:lnTo>
                      <a:pt x="3175" y="8541"/>
                    </a:lnTo>
                    <a:lnTo>
                      <a:pt x="3167" y="8537"/>
                    </a:lnTo>
                    <a:lnTo>
                      <a:pt x="3052" y="8479"/>
                    </a:lnTo>
                    <a:lnTo>
                      <a:pt x="3044" y="8475"/>
                    </a:lnTo>
                    <a:lnTo>
                      <a:pt x="2932" y="8413"/>
                    </a:lnTo>
                    <a:lnTo>
                      <a:pt x="2924" y="8408"/>
                    </a:lnTo>
                    <a:lnTo>
                      <a:pt x="2814" y="8342"/>
                    </a:lnTo>
                    <a:lnTo>
                      <a:pt x="2806" y="8337"/>
                    </a:lnTo>
                    <a:lnTo>
                      <a:pt x="2700" y="8267"/>
                    </a:lnTo>
                    <a:lnTo>
                      <a:pt x="2692" y="8262"/>
                    </a:lnTo>
                    <a:lnTo>
                      <a:pt x="2588" y="8188"/>
                    </a:lnTo>
                    <a:lnTo>
                      <a:pt x="2580" y="8182"/>
                    </a:lnTo>
                    <a:lnTo>
                      <a:pt x="2479" y="8105"/>
                    </a:lnTo>
                    <a:lnTo>
                      <a:pt x="2472" y="8099"/>
                    </a:lnTo>
                    <a:lnTo>
                      <a:pt x="2374" y="8018"/>
                    </a:lnTo>
                    <a:lnTo>
                      <a:pt x="2367" y="8012"/>
                    </a:lnTo>
                    <a:lnTo>
                      <a:pt x="2272" y="7927"/>
                    </a:lnTo>
                    <a:lnTo>
                      <a:pt x="2265" y="7921"/>
                    </a:lnTo>
                    <a:lnTo>
                      <a:pt x="2174" y="7833"/>
                    </a:lnTo>
                    <a:lnTo>
                      <a:pt x="2167" y="7826"/>
                    </a:lnTo>
                    <a:lnTo>
                      <a:pt x="2079" y="7735"/>
                    </a:lnTo>
                    <a:lnTo>
                      <a:pt x="2073" y="7728"/>
                    </a:lnTo>
                    <a:lnTo>
                      <a:pt x="1988" y="7633"/>
                    </a:lnTo>
                    <a:lnTo>
                      <a:pt x="1982" y="7626"/>
                    </a:lnTo>
                    <a:lnTo>
                      <a:pt x="1901" y="7528"/>
                    </a:lnTo>
                    <a:lnTo>
                      <a:pt x="1895" y="7521"/>
                    </a:lnTo>
                    <a:lnTo>
                      <a:pt x="1818" y="7420"/>
                    </a:lnTo>
                    <a:lnTo>
                      <a:pt x="1812" y="7412"/>
                    </a:lnTo>
                    <a:lnTo>
                      <a:pt x="1738" y="7308"/>
                    </a:lnTo>
                    <a:lnTo>
                      <a:pt x="1733" y="7300"/>
                    </a:lnTo>
                    <a:lnTo>
                      <a:pt x="1663" y="7194"/>
                    </a:lnTo>
                    <a:lnTo>
                      <a:pt x="1658" y="7186"/>
                    </a:lnTo>
                    <a:lnTo>
                      <a:pt x="1592" y="7076"/>
                    </a:lnTo>
                    <a:lnTo>
                      <a:pt x="1587" y="7068"/>
                    </a:lnTo>
                    <a:lnTo>
                      <a:pt x="1525" y="6956"/>
                    </a:lnTo>
                    <a:lnTo>
                      <a:pt x="1521" y="6948"/>
                    </a:lnTo>
                    <a:lnTo>
                      <a:pt x="1463" y="6833"/>
                    </a:lnTo>
                    <a:lnTo>
                      <a:pt x="1459" y="6825"/>
                    </a:lnTo>
                    <a:lnTo>
                      <a:pt x="1406" y="6709"/>
                    </a:lnTo>
                    <a:lnTo>
                      <a:pt x="1402" y="6700"/>
                    </a:lnTo>
                    <a:lnTo>
                      <a:pt x="1354" y="6583"/>
                    </a:lnTo>
                    <a:lnTo>
                      <a:pt x="1350" y="6574"/>
                    </a:lnTo>
                    <a:lnTo>
                      <a:pt x="1306" y="6455"/>
                    </a:lnTo>
                    <a:lnTo>
                      <a:pt x="1303" y="6446"/>
                    </a:lnTo>
                    <a:lnTo>
                      <a:pt x="1263" y="6325"/>
                    </a:lnTo>
                    <a:lnTo>
                      <a:pt x="1261" y="6316"/>
                    </a:lnTo>
                    <a:lnTo>
                      <a:pt x="1226" y="6194"/>
                    </a:lnTo>
                    <a:lnTo>
                      <a:pt x="1223" y="6185"/>
                    </a:lnTo>
                    <a:lnTo>
                      <a:pt x="1193" y="6062"/>
                    </a:lnTo>
                    <a:lnTo>
                      <a:pt x="1191" y="6053"/>
                    </a:lnTo>
                    <a:lnTo>
                      <a:pt x="1165" y="5928"/>
                    </a:lnTo>
                    <a:lnTo>
                      <a:pt x="1163" y="5919"/>
                    </a:lnTo>
                    <a:lnTo>
                      <a:pt x="1142" y="5794"/>
                    </a:lnTo>
                    <a:lnTo>
                      <a:pt x="1140" y="5784"/>
                    </a:lnTo>
                    <a:lnTo>
                      <a:pt x="1124" y="5658"/>
                    </a:lnTo>
                    <a:lnTo>
                      <a:pt x="1123" y="5649"/>
                    </a:lnTo>
                    <a:lnTo>
                      <a:pt x="1111" y="5522"/>
                    </a:lnTo>
                    <a:lnTo>
                      <a:pt x="1110" y="5513"/>
                    </a:lnTo>
                    <a:lnTo>
                      <a:pt x="1103" y="5385"/>
                    </a:lnTo>
                    <a:lnTo>
                      <a:pt x="1102" y="5376"/>
                    </a:lnTo>
                    <a:lnTo>
                      <a:pt x="1100" y="5248"/>
                    </a:lnTo>
                    <a:lnTo>
                      <a:pt x="1100" y="5238"/>
                    </a:lnTo>
                    <a:lnTo>
                      <a:pt x="1102" y="5110"/>
                    </a:lnTo>
                    <a:lnTo>
                      <a:pt x="1103" y="5101"/>
                    </a:lnTo>
                    <a:lnTo>
                      <a:pt x="1110" y="4974"/>
                    </a:lnTo>
                    <a:lnTo>
                      <a:pt x="1111" y="4964"/>
                    </a:lnTo>
                    <a:lnTo>
                      <a:pt x="1123" y="4837"/>
                    </a:lnTo>
                    <a:lnTo>
                      <a:pt x="1124" y="4828"/>
                    </a:lnTo>
                    <a:lnTo>
                      <a:pt x="1140" y="4702"/>
                    </a:lnTo>
                    <a:lnTo>
                      <a:pt x="1142" y="4693"/>
                    </a:lnTo>
                    <a:lnTo>
                      <a:pt x="1163" y="4567"/>
                    </a:lnTo>
                    <a:lnTo>
                      <a:pt x="1165" y="4558"/>
                    </a:lnTo>
                    <a:lnTo>
                      <a:pt x="1191" y="4434"/>
                    </a:lnTo>
                    <a:lnTo>
                      <a:pt x="1193" y="4425"/>
                    </a:lnTo>
                    <a:lnTo>
                      <a:pt x="1223" y="4301"/>
                    </a:lnTo>
                    <a:lnTo>
                      <a:pt x="1226" y="4292"/>
                    </a:lnTo>
                    <a:lnTo>
                      <a:pt x="1261" y="4170"/>
                    </a:lnTo>
                    <a:lnTo>
                      <a:pt x="1263" y="4161"/>
                    </a:lnTo>
                    <a:lnTo>
                      <a:pt x="1303" y="4041"/>
                    </a:lnTo>
                    <a:lnTo>
                      <a:pt x="1306" y="4032"/>
                    </a:lnTo>
                    <a:lnTo>
                      <a:pt x="1350" y="3913"/>
                    </a:lnTo>
                    <a:lnTo>
                      <a:pt x="1354" y="3904"/>
                    </a:lnTo>
                    <a:lnTo>
                      <a:pt x="1402" y="3786"/>
                    </a:lnTo>
                    <a:lnTo>
                      <a:pt x="1406" y="3778"/>
                    </a:lnTo>
                    <a:lnTo>
                      <a:pt x="1459" y="3662"/>
                    </a:lnTo>
                    <a:lnTo>
                      <a:pt x="1463" y="3653"/>
                    </a:lnTo>
                    <a:lnTo>
                      <a:pt x="1521" y="3539"/>
                    </a:lnTo>
                    <a:lnTo>
                      <a:pt x="1525" y="3531"/>
                    </a:lnTo>
                    <a:lnTo>
                      <a:pt x="1587" y="3419"/>
                    </a:lnTo>
                    <a:lnTo>
                      <a:pt x="1592" y="3411"/>
                    </a:lnTo>
                    <a:lnTo>
                      <a:pt x="1658" y="3301"/>
                    </a:lnTo>
                    <a:lnTo>
                      <a:pt x="1663" y="3293"/>
                    </a:lnTo>
                    <a:lnTo>
                      <a:pt x="1733" y="3187"/>
                    </a:lnTo>
                    <a:lnTo>
                      <a:pt x="1738" y="3179"/>
                    </a:lnTo>
                    <a:lnTo>
                      <a:pt x="1812" y="3075"/>
                    </a:lnTo>
                    <a:lnTo>
                      <a:pt x="1818" y="3067"/>
                    </a:lnTo>
                    <a:lnTo>
                      <a:pt x="1895" y="2966"/>
                    </a:lnTo>
                    <a:lnTo>
                      <a:pt x="1901" y="2959"/>
                    </a:lnTo>
                    <a:lnTo>
                      <a:pt x="1982" y="2861"/>
                    </a:lnTo>
                    <a:lnTo>
                      <a:pt x="1988" y="2854"/>
                    </a:lnTo>
                    <a:lnTo>
                      <a:pt x="2073" y="2759"/>
                    </a:lnTo>
                    <a:lnTo>
                      <a:pt x="2079" y="2752"/>
                    </a:lnTo>
                    <a:lnTo>
                      <a:pt x="2167" y="2661"/>
                    </a:lnTo>
                    <a:lnTo>
                      <a:pt x="2174" y="2654"/>
                    </a:lnTo>
                    <a:lnTo>
                      <a:pt x="2265" y="2566"/>
                    </a:lnTo>
                    <a:lnTo>
                      <a:pt x="2272" y="2560"/>
                    </a:lnTo>
                    <a:lnTo>
                      <a:pt x="2367" y="2475"/>
                    </a:lnTo>
                    <a:lnTo>
                      <a:pt x="2374" y="2469"/>
                    </a:lnTo>
                    <a:lnTo>
                      <a:pt x="2472" y="2388"/>
                    </a:lnTo>
                    <a:lnTo>
                      <a:pt x="2479" y="2382"/>
                    </a:lnTo>
                    <a:lnTo>
                      <a:pt x="2580" y="2305"/>
                    </a:lnTo>
                    <a:lnTo>
                      <a:pt x="2588" y="2299"/>
                    </a:lnTo>
                    <a:lnTo>
                      <a:pt x="2692" y="2225"/>
                    </a:lnTo>
                    <a:lnTo>
                      <a:pt x="2700" y="2220"/>
                    </a:lnTo>
                    <a:lnTo>
                      <a:pt x="2806" y="2150"/>
                    </a:lnTo>
                    <a:lnTo>
                      <a:pt x="2814" y="2145"/>
                    </a:lnTo>
                    <a:lnTo>
                      <a:pt x="2924" y="2079"/>
                    </a:lnTo>
                    <a:lnTo>
                      <a:pt x="2932" y="2074"/>
                    </a:lnTo>
                    <a:lnTo>
                      <a:pt x="3044" y="2012"/>
                    </a:lnTo>
                    <a:lnTo>
                      <a:pt x="3052" y="2008"/>
                    </a:lnTo>
                    <a:lnTo>
                      <a:pt x="3167" y="1950"/>
                    </a:lnTo>
                    <a:lnTo>
                      <a:pt x="3175" y="1946"/>
                    </a:lnTo>
                    <a:lnTo>
                      <a:pt x="3291" y="1893"/>
                    </a:lnTo>
                    <a:lnTo>
                      <a:pt x="3300" y="1889"/>
                    </a:lnTo>
                    <a:lnTo>
                      <a:pt x="3417" y="1841"/>
                    </a:lnTo>
                    <a:lnTo>
                      <a:pt x="3426" y="1837"/>
                    </a:lnTo>
                    <a:lnTo>
                      <a:pt x="3545" y="1793"/>
                    </a:lnTo>
                    <a:lnTo>
                      <a:pt x="3554" y="1790"/>
                    </a:lnTo>
                    <a:lnTo>
                      <a:pt x="3675" y="1750"/>
                    </a:lnTo>
                    <a:lnTo>
                      <a:pt x="3684" y="1748"/>
                    </a:lnTo>
                    <a:lnTo>
                      <a:pt x="3806" y="1713"/>
                    </a:lnTo>
                    <a:lnTo>
                      <a:pt x="3815" y="1710"/>
                    </a:lnTo>
                    <a:lnTo>
                      <a:pt x="3938" y="1680"/>
                    </a:lnTo>
                    <a:lnTo>
                      <a:pt x="3947" y="1678"/>
                    </a:lnTo>
                    <a:lnTo>
                      <a:pt x="4072" y="1652"/>
                    </a:lnTo>
                    <a:lnTo>
                      <a:pt x="4081" y="1650"/>
                    </a:lnTo>
                    <a:lnTo>
                      <a:pt x="4206" y="1629"/>
                    </a:lnTo>
                    <a:lnTo>
                      <a:pt x="4216" y="1627"/>
                    </a:lnTo>
                    <a:lnTo>
                      <a:pt x="4342" y="1611"/>
                    </a:lnTo>
                    <a:lnTo>
                      <a:pt x="4351" y="1610"/>
                    </a:lnTo>
                    <a:lnTo>
                      <a:pt x="4478" y="1598"/>
                    </a:lnTo>
                    <a:lnTo>
                      <a:pt x="4487" y="1597"/>
                    </a:lnTo>
                    <a:lnTo>
                      <a:pt x="4615" y="1590"/>
                    </a:lnTo>
                    <a:lnTo>
                      <a:pt x="4624" y="1589"/>
                    </a:lnTo>
                    <a:lnTo>
                      <a:pt x="4752" y="1587"/>
                    </a:lnTo>
                    <a:lnTo>
                      <a:pt x="4762" y="1587"/>
                    </a:lnTo>
                    <a:lnTo>
                      <a:pt x="4890" y="1589"/>
                    </a:lnTo>
                    <a:lnTo>
                      <a:pt x="4899" y="1590"/>
                    </a:lnTo>
                    <a:lnTo>
                      <a:pt x="5026" y="1597"/>
                    </a:lnTo>
                    <a:lnTo>
                      <a:pt x="5036" y="1598"/>
                    </a:lnTo>
                    <a:lnTo>
                      <a:pt x="5163" y="1610"/>
                    </a:lnTo>
                    <a:lnTo>
                      <a:pt x="5172" y="1611"/>
                    </a:lnTo>
                    <a:lnTo>
                      <a:pt x="5298" y="1627"/>
                    </a:lnTo>
                    <a:lnTo>
                      <a:pt x="5307" y="1629"/>
                    </a:lnTo>
                    <a:lnTo>
                      <a:pt x="5433" y="1650"/>
                    </a:lnTo>
                    <a:lnTo>
                      <a:pt x="5442" y="1652"/>
                    </a:lnTo>
                    <a:lnTo>
                      <a:pt x="5566" y="1678"/>
                    </a:lnTo>
                    <a:lnTo>
                      <a:pt x="5575" y="1680"/>
                    </a:lnTo>
                    <a:lnTo>
                      <a:pt x="5699" y="1710"/>
                    </a:lnTo>
                    <a:lnTo>
                      <a:pt x="5708" y="1713"/>
                    </a:lnTo>
                    <a:lnTo>
                      <a:pt x="5830" y="1748"/>
                    </a:lnTo>
                    <a:lnTo>
                      <a:pt x="5839" y="1750"/>
                    </a:lnTo>
                    <a:lnTo>
                      <a:pt x="5959" y="1790"/>
                    </a:lnTo>
                    <a:lnTo>
                      <a:pt x="5968" y="1793"/>
                    </a:lnTo>
                    <a:lnTo>
                      <a:pt x="6087" y="1837"/>
                    </a:lnTo>
                    <a:lnTo>
                      <a:pt x="6096" y="1841"/>
                    </a:lnTo>
                    <a:lnTo>
                      <a:pt x="6214" y="1889"/>
                    </a:lnTo>
                    <a:lnTo>
                      <a:pt x="6222" y="1893"/>
                    </a:lnTo>
                    <a:lnTo>
                      <a:pt x="6338" y="1946"/>
                    </a:lnTo>
                    <a:lnTo>
                      <a:pt x="6347" y="1950"/>
                    </a:lnTo>
                    <a:lnTo>
                      <a:pt x="6461" y="2008"/>
                    </a:lnTo>
                    <a:lnTo>
                      <a:pt x="6469" y="2012"/>
                    </a:lnTo>
                    <a:lnTo>
                      <a:pt x="6581" y="2074"/>
                    </a:lnTo>
                    <a:lnTo>
                      <a:pt x="6589" y="2079"/>
                    </a:lnTo>
                    <a:lnTo>
                      <a:pt x="6699" y="2145"/>
                    </a:lnTo>
                    <a:lnTo>
                      <a:pt x="6707" y="2150"/>
                    </a:lnTo>
                    <a:lnTo>
                      <a:pt x="6813" y="2220"/>
                    </a:lnTo>
                    <a:lnTo>
                      <a:pt x="6821" y="2225"/>
                    </a:lnTo>
                    <a:lnTo>
                      <a:pt x="6925" y="2299"/>
                    </a:lnTo>
                    <a:lnTo>
                      <a:pt x="6933" y="2305"/>
                    </a:lnTo>
                    <a:lnTo>
                      <a:pt x="7034" y="2382"/>
                    </a:lnTo>
                    <a:lnTo>
                      <a:pt x="7041" y="2388"/>
                    </a:lnTo>
                    <a:lnTo>
                      <a:pt x="7139" y="2469"/>
                    </a:lnTo>
                    <a:lnTo>
                      <a:pt x="7146" y="2475"/>
                    </a:lnTo>
                    <a:lnTo>
                      <a:pt x="7159" y="2487"/>
                    </a:lnTo>
                    <a:lnTo>
                      <a:pt x="8473" y="1173"/>
                    </a:lnTo>
                    <a:lnTo>
                      <a:pt x="8498" y="1152"/>
                    </a:lnTo>
                    <a:lnTo>
                      <a:pt x="8525" y="1133"/>
                    </a:lnTo>
                    <a:lnTo>
                      <a:pt x="8554" y="1119"/>
                    </a:lnTo>
                    <a:lnTo>
                      <a:pt x="8585" y="1109"/>
                    </a:lnTo>
                    <a:lnTo>
                      <a:pt x="8617" y="1102"/>
                    </a:lnTo>
                    <a:lnTo>
                      <a:pt x="8650" y="1100"/>
                    </a:lnTo>
                    <a:lnTo>
                      <a:pt x="8683" y="1102"/>
                    </a:lnTo>
                    <a:lnTo>
                      <a:pt x="8715" y="1109"/>
                    </a:lnTo>
                    <a:lnTo>
                      <a:pt x="8746" y="1119"/>
                    </a:lnTo>
                    <a:lnTo>
                      <a:pt x="8775" y="1133"/>
                    </a:lnTo>
                    <a:lnTo>
                      <a:pt x="8802" y="1152"/>
                    </a:lnTo>
                    <a:lnTo>
                      <a:pt x="8827" y="1173"/>
                    </a:lnTo>
                    <a:lnTo>
                      <a:pt x="8848" y="1198"/>
                    </a:lnTo>
                    <a:lnTo>
                      <a:pt x="8867" y="1225"/>
                    </a:lnTo>
                    <a:lnTo>
                      <a:pt x="8881" y="1254"/>
                    </a:lnTo>
                    <a:lnTo>
                      <a:pt x="8891" y="1285"/>
                    </a:lnTo>
                    <a:lnTo>
                      <a:pt x="8898" y="1317"/>
                    </a:lnTo>
                    <a:lnTo>
                      <a:pt x="8900" y="1350"/>
                    </a:lnTo>
                    <a:lnTo>
                      <a:pt x="8898" y="1383"/>
                    </a:lnTo>
                    <a:lnTo>
                      <a:pt x="8891" y="1415"/>
                    </a:lnTo>
                    <a:lnTo>
                      <a:pt x="8881" y="1446"/>
                    </a:lnTo>
                    <a:lnTo>
                      <a:pt x="8867" y="1475"/>
                    </a:lnTo>
                    <a:close/>
                    <a:moveTo>
                      <a:pt x="6123" y="3523"/>
                    </a:moveTo>
                    <a:lnTo>
                      <a:pt x="6805" y="2842"/>
                    </a:lnTo>
                    <a:lnTo>
                      <a:pt x="6726" y="2776"/>
                    </a:lnTo>
                    <a:lnTo>
                      <a:pt x="6632" y="2704"/>
                    </a:lnTo>
                    <a:lnTo>
                      <a:pt x="6536" y="2636"/>
                    </a:lnTo>
                    <a:lnTo>
                      <a:pt x="6437" y="2571"/>
                    </a:lnTo>
                    <a:lnTo>
                      <a:pt x="6335" y="2510"/>
                    </a:lnTo>
                    <a:lnTo>
                      <a:pt x="6231" y="2452"/>
                    </a:lnTo>
                    <a:lnTo>
                      <a:pt x="6126" y="2399"/>
                    </a:lnTo>
                    <a:lnTo>
                      <a:pt x="6018" y="2350"/>
                    </a:lnTo>
                    <a:lnTo>
                      <a:pt x="5909" y="2305"/>
                    </a:lnTo>
                    <a:lnTo>
                      <a:pt x="5799" y="2264"/>
                    </a:lnTo>
                    <a:lnTo>
                      <a:pt x="5687" y="2227"/>
                    </a:lnTo>
                    <a:lnTo>
                      <a:pt x="5574" y="2194"/>
                    </a:lnTo>
                    <a:lnTo>
                      <a:pt x="5460" y="2166"/>
                    </a:lnTo>
                    <a:lnTo>
                      <a:pt x="5344" y="2142"/>
                    </a:lnTo>
                    <a:lnTo>
                      <a:pt x="5228" y="2122"/>
                    </a:lnTo>
                    <a:lnTo>
                      <a:pt x="5111" y="2107"/>
                    </a:lnTo>
                    <a:lnTo>
                      <a:pt x="4994" y="2096"/>
                    </a:lnTo>
                    <a:lnTo>
                      <a:pt x="4876" y="2089"/>
                    </a:lnTo>
                    <a:lnTo>
                      <a:pt x="4757" y="2087"/>
                    </a:lnTo>
                    <a:lnTo>
                      <a:pt x="4638" y="2089"/>
                    </a:lnTo>
                    <a:lnTo>
                      <a:pt x="4520" y="2096"/>
                    </a:lnTo>
                    <a:lnTo>
                      <a:pt x="4403" y="2107"/>
                    </a:lnTo>
                    <a:lnTo>
                      <a:pt x="4286" y="2122"/>
                    </a:lnTo>
                    <a:lnTo>
                      <a:pt x="4169" y="2142"/>
                    </a:lnTo>
                    <a:lnTo>
                      <a:pt x="4054" y="2166"/>
                    </a:lnTo>
                    <a:lnTo>
                      <a:pt x="3940" y="2194"/>
                    </a:lnTo>
                    <a:lnTo>
                      <a:pt x="3826" y="2227"/>
                    </a:lnTo>
                    <a:lnTo>
                      <a:pt x="3714" y="2264"/>
                    </a:lnTo>
                    <a:lnTo>
                      <a:pt x="3604" y="2305"/>
                    </a:lnTo>
                    <a:lnTo>
                      <a:pt x="3495" y="2350"/>
                    </a:lnTo>
                    <a:lnTo>
                      <a:pt x="3387" y="2399"/>
                    </a:lnTo>
                    <a:lnTo>
                      <a:pt x="3282" y="2452"/>
                    </a:lnTo>
                    <a:lnTo>
                      <a:pt x="3178" y="2510"/>
                    </a:lnTo>
                    <a:lnTo>
                      <a:pt x="3076" y="2571"/>
                    </a:lnTo>
                    <a:lnTo>
                      <a:pt x="2977" y="2636"/>
                    </a:lnTo>
                    <a:lnTo>
                      <a:pt x="2881" y="2704"/>
                    </a:lnTo>
                    <a:lnTo>
                      <a:pt x="2787" y="2776"/>
                    </a:lnTo>
                    <a:lnTo>
                      <a:pt x="2697" y="2851"/>
                    </a:lnTo>
                    <a:lnTo>
                      <a:pt x="2609" y="2930"/>
                    </a:lnTo>
                    <a:lnTo>
                      <a:pt x="2524" y="3011"/>
                    </a:lnTo>
                    <a:lnTo>
                      <a:pt x="2443" y="3096"/>
                    </a:lnTo>
                    <a:lnTo>
                      <a:pt x="2364" y="3184"/>
                    </a:lnTo>
                    <a:lnTo>
                      <a:pt x="2289" y="3274"/>
                    </a:lnTo>
                    <a:lnTo>
                      <a:pt x="2217" y="3368"/>
                    </a:lnTo>
                    <a:lnTo>
                      <a:pt x="2149" y="3464"/>
                    </a:lnTo>
                    <a:lnTo>
                      <a:pt x="2084" y="3563"/>
                    </a:lnTo>
                    <a:lnTo>
                      <a:pt x="2023" y="3665"/>
                    </a:lnTo>
                    <a:lnTo>
                      <a:pt x="1965" y="3769"/>
                    </a:lnTo>
                    <a:lnTo>
                      <a:pt x="1912" y="3874"/>
                    </a:lnTo>
                    <a:lnTo>
                      <a:pt x="1863" y="3982"/>
                    </a:lnTo>
                    <a:lnTo>
                      <a:pt x="1818" y="4091"/>
                    </a:lnTo>
                    <a:lnTo>
                      <a:pt x="1777" y="4201"/>
                    </a:lnTo>
                    <a:lnTo>
                      <a:pt x="1740" y="4313"/>
                    </a:lnTo>
                    <a:lnTo>
                      <a:pt x="1707" y="4426"/>
                    </a:lnTo>
                    <a:lnTo>
                      <a:pt x="1679" y="4540"/>
                    </a:lnTo>
                    <a:lnTo>
                      <a:pt x="1655" y="4656"/>
                    </a:lnTo>
                    <a:lnTo>
                      <a:pt x="1635" y="4772"/>
                    </a:lnTo>
                    <a:lnTo>
                      <a:pt x="1620" y="4889"/>
                    </a:lnTo>
                    <a:lnTo>
                      <a:pt x="1609" y="5006"/>
                    </a:lnTo>
                    <a:lnTo>
                      <a:pt x="1602" y="5124"/>
                    </a:lnTo>
                    <a:lnTo>
                      <a:pt x="1600" y="5243"/>
                    </a:lnTo>
                    <a:lnTo>
                      <a:pt x="1602" y="5362"/>
                    </a:lnTo>
                    <a:lnTo>
                      <a:pt x="1609" y="5480"/>
                    </a:lnTo>
                    <a:lnTo>
                      <a:pt x="1620" y="5597"/>
                    </a:lnTo>
                    <a:lnTo>
                      <a:pt x="1635" y="5714"/>
                    </a:lnTo>
                    <a:lnTo>
                      <a:pt x="1655" y="5831"/>
                    </a:lnTo>
                    <a:lnTo>
                      <a:pt x="1679" y="5946"/>
                    </a:lnTo>
                    <a:lnTo>
                      <a:pt x="1707" y="6060"/>
                    </a:lnTo>
                    <a:lnTo>
                      <a:pt x="1740" y="6174"/>
                    </a:lnTo>
                    <a:lnTo>
                      <a:pt x="1777" y="6286"/>
                    </a:lnTo>
                    <a:lnTo>
                      <a:pt x="1818" y="6396"/>
                    </a:lnTo>
                    <a:lnTo>
                      <a:pt x="1863" y="6505"/>
                    </a:lnTo>
                    <a:lnTo>
                      <a:pt x="1912" y="6613"/>
                    </a:lnTo>
                    <a:lnTo>
                      <a:pt x="1965" y="6718"/>
                    </a:lnTo>
                    <a:lnTo>
                      <a:pt x="2023" y="6822"/>
                    </a:lnTo>
                    <a:lnTo>
                      <a:pt x="2084" y="6924"/>
                    </a:lnTo>
                    <a:lnTo>
                      <a:pt x="2149" y="7023"/>
                    </a:lnTo>
                    <a:lnTo>
                      <a:pt x="2217" y="7119"/>
                    </a:lnTo>
                    <a:lnTo>
                      <a:pt x="2289" y="7213"/>
                    </a:lnTo>
                    <a:lnTo>
                      <a:pt x="2364" y="7303"/>
                    </a:lnTo>
                    <a:lnTo>
                      <a:pt x="2443" y="7391"/>
                    </a:lnTo>
                    <a:lnTo>
                      <a:pt x="2524" y="7476"/>
                    </a:lnTo>
                    <a:lnTo>
                      <a:pt x="2609" y="7557"/>
                    </a:lnTo>
                    <a:lnTo>
                      <a:pt x="2697" y="7636"/>
                    </a:lnTo>
                    <a:lnTo>
                      <a:pt x="2787" y="7711"/>
                    </a:lnTo>
                    <a:lnTo>
                      <a:pt x="2881" y="7783"/>
                    </a:lnTo>
                    <a:lnTo>
                      <a:pt x="2977" y="7851"/>
                    </a:lnTo>
                    <a:lnTo>
                      <a:pt x="3076" y="7916"/>
                    </a:lnTo>
                    <a:lnTo>
                      <a:pt x="3178" y="7977"/>
                    </a:lnTo>
                    <a:lnTo>
                      <a:pt x="3282" y="8035"/>
                    </a:lnTo>
                    <a:lnTo>
                      <a:pt x="3387" y="8088"/>
                    </a:lnTo>
                    <a:lnTo>
                      <a:pt x="3495" y="8137"/>
                    </a:lnTo>
                    <a:lnTo>
                      <a:pt x="3604" y="8182"/>
                    </a:lnTo>
                    <a:lnTo>
                      <a:pt x="3714" y="8223"/>
                    </a:lnTo>
                    <a:lnTo>
                      <a:pt x="3826" y="8260"/>
                    </a:lnTo>
                    <a:lnTo>
                      <a:pt x="3940" y="8293"/>
                    </a:lnTo>
                    <a:lnTo>
                      <a:pt x="4054" y="8321"/>
                    </a:lnTo>
                    <a:lnTo>
                      <a:pt x="4169" y="8345"/>
                    </a:lnTo>
                    <a:lnTo>
                      <a:pt x="4286" y="8365"/>
                    </a:lnTo>
                    <a:lnTo>
                      <a:pt x="4403" y="8380"/>
                    </a:lnTo>
                    <a:lnTo>
                      <a:pt x="4520" y="8391"/>
                    </a:lnTo>
                    <a:lnTo>
                      <a:pt x="4638" y="8398"/>
                    </a:lnTo>
                    <a:lnTo>
                      <a:pt x="4757" y="8400"/>
                    </a:lnTo>
                    <a:lnTo>
                      <a:pt x="4876" y="8398"/>
                    </a:lnTo>
                    <a:lnTo>
                      <a:pt x="4994" y="8391"/>
                    </a:lnTo>
                    <a:lnTo>
                      <a:pt x="5111" y="8380"/>
                    </a:lnTo>
                    <a:lnTo>
                      <a:pt x="5228" y="8365"/>
                    </a:lnTo>
                    <a:lnTo>
                      <a:pt x="5344" y="8345"/>
                    </a:lnTo>
                    <a:lnTo>
                      <a:pt x="5460" y="8321"/>
                    </a:lnTo>
                    <a:lnTo>
                      <a:pt x="5574" y="8293"/>
                    </a:lnTo>
                    <a:lnTo>
                      <a:pt x="5687" y="8260"/>
                    </a:lnTo>
                    <a:lnTo>
                      <a:pt x="5799" y="8223"/>
                    </a:lnTo>
                    <a:lnTo>
                      <a:pt x="5909" y="8182"/>
                    </a:lnTo>
                    <a:lnTo>
                      <a:pt x="6018" y="8137"/>
                    </a:lnTo>
                    <a:lnTo>
                      <a:pt x="6126" y="8088"/>
                    </a:lnTo>
                    <a:lnTo>
                      <a:pt x="6231" y="8035"/>
                    </a:lnTo>
                    <a:lnTo>
                      <a:pt x="6335" y="7977"/>
                    </a:lnTo>
                    <a:lnTo>
                      <a:pt x="6437" y="7916"/>
                    </a:lnTo>
                    <a:lnTo>
                      <a:pt x="6536" y="7851"/>
                    </a:lnTo>
                    <a:lnTo>
                      <a:pt x="6632" y="7783"/>
                    </a:lnTo>
                    <a:lnTo>
                      <a:pt x="6726" y="7711"/>
                    </a:lnTo>
                    <a:lnTo>
                      <a:pt x="6816" y="7636"/>
                    </a:lnTo>
                    <a:lnTo>
                      <a:pt x="6904" y="7557"/>
                    </a:lnTo>
                    <a:lnTo>
                      <a:pt x="6989" y="7476"/>
                    </a:lnTo>
                    <a:lnTo>
                      <a:pt x="7070" y="7391"/>
                    </a:lnTo>
                    <a:lnTo>
                      <a:pt x="7149" y="7303"/>
                    </a:lnTo>
                    <a:lnTo>
                      <a:pt x="7224" y="7213"/>
                    </a:lnTo>
                    <a:lnTo>
                      <a:pt x="7296" y="7119"/>
                    </a:lnTo>
                    <a:lnTo>
                      <a:pt x="7364" y="7023"/>
                    </a:lnTo>
                    <a:lnTo>
                      <a:pt x="7429" y="6924"/>
                    </a:lnTo>
                    <a:lnTo>
                      <a:pt x="7490" y="6822"/>
                    </a:lnTo>
                    <a:lnTo>
                      <a:pt x="7548" y="6718"/>
                    </a:lnTo>
                    <a:lnTo>
                      <a:pt x="7601" y="6613"/>
                    </a:lnTo>
                    <a:lnTo>
                      <a:pt x="7650" y="6505"/>
                    </a:lnTo>
                    <a:lnTo>
                      <a:pt x="7695" y="6396"/>
                    </a:lnTo>
                    <a:lnTo>
                      <a:pt x="7736" y="6286"/>
                    </a:lnTo>
                    <a:lnTo>
                      <a:pt x="7773" y="6174"/>
                    </a:lnTo>
                    <a:lnTo>
                      <a:pt x="7806" y="6060"/>
                    </a:lnTo>
                    <a:lnTo>
                      <a:pt x="7834" y="5946"/>
                    </a:lnTo>
                    <a:lnTo>
                      <a:pt x="7858" y="5831"/>
                    </a:lnTo>
                    <a:lnTo>
                      <a:pt x="7878" y="5714"/>
                    </a:lnTo>
                    <a:lnTo>
                      <a:pt x="7893" y="5597"/>
                    </a:lnTo>
                    <a:lnTo>
                      <a:pt x="7904" y="5480"/>
                    </a:lnTo>
                    <a:lnTo>
                      <a:pt x="7911" y="5362"/>
                    </a:lnTo>
                    <a:lnTo>
                      <a:pt x="7913" y="5243"/>
                    </a:lnTo>
                    <a:lnTo>
                      <a:pt x="7911" y="5124"/>
                    </a:lnTo>
                    <a:lnTo>
                      <a:pt x="7904" y="5006"/>
                    </a:lnTo>
                    <a:lnTo>
                      <a:pt x="7893" y="4889"/>
                    </a:lnTo>
                    <a:lnTo>
                      <a:pt x="7878" y="4772"/>
                    </a:lnTo>
                    <a:lnTo>
                      <a:pt x="7858" y="4656"/>
                    </a:lnTo>
                    <a:lnTo>
                      <a:pt x="7834" y="4540"/>
                    </a:lnTo>
                    <a:lnTo>
                      <a:pt x="7806" y="4426"/>
                    </a:lnTo>
                    <a:lnTo>
                      <a:pt x="7773" y="4313"/>
                    </a:lnTo>
                    <a:lnTo>
                      <a:pt x="7736" y="4201"/>
                    </a:lnTo>
                    <a:lnTo>
                      <a:pt x="7695" y="4091"/>
                    </a:lnTo>
                    <a:lnTo>
                      <a:pt x="7650" y="3982"/>
                    </a:lnTo>
                    <a:lnTo>
                      <a:pt x="7601" y="3874"/>
                    </a:lnTo>
                    <a:lnTo>
                      <a:pt x="7548" y="3769"/>
                    </a:lnTo>
                    <a:lnTo>
                      <a:pt x="7490" y="3665"/>
                    </a:lnTo>
                    <a:lnTo>
                      <a:pt x="7429" y="3563"/>
                    </a:lnTo>
                    <a:lnTo>
                      <a:pt x="7364" y="3464"/>
                    </a:lnTo>
                    <a:lnTo>
                      <a:pt x="7296" y="3368"/>
                    </a:lnTo>
                    <a:lnTo>
                      <a:pt x="7224" y="3274"/>
                    </a:lnTo>
                    <a:lnTo>
                      <a:pt x="7158" y="3195"/>
                    </a:lnTo>
                    <a:lnTo>
                      <a:pt x="6477" y="3877"/>
                    </a:lnTo>
                    <a:lnTo>
                      <a:pt x="6477" y="3877"/>
                    </a:lnTo>
                    <a:lnTo>
                      <a:pt x="6521" y="3935"/>
                    </a:lnTo>
                    <a:lnTo>
                      <a:pt x="6527" y="3942"/>
                    </a:lnTo>
                    <a:lnTo>
                      <a:pt x="6569" y="4002"/>
                    </a:lnTo>
                    <a:lnTo>
                      <a:pt x="6574" y="4009"/>
                    </a:lnTo>
                    <a:lnTo>
                      <a:pt x="6614" y="4070"/>
                    </a:lnTo>
                    <a:lnTo>
                      <a:pt x="6619" y="4078"/>
                    </a:lnTo>
                    <a:lnTo>
                      <a:pt x="6657" y="4141"/>
                    </a:lnTo>
                    <a:lnTo>
                      <a:pt x="6662" y="4150"/>
                    </a:lnTo>
                    <a:lnTo>
                      <a:pt x="6697" y="4214"/>
                    </a:lnTo>
                    <a:lnTo>
                      <a:pt x="6702" y="4222"/>
                    </a:lnTo>
                    <a:lnTo>
                      <a:pt x="6734" y="4287"/>
                    </a:lnTo>
                    <a:lnTo>
                      <a:pt x="6738" y="4295"/>
                    </a:lnTo>
                    <a:lnTo>
                      <a:pt x="6769" y="4362"/>
                    </a:lnTo>
                    <a:lnTo>
                      <a:pt x="6772" y="4370"/>
                    </a:lnTo>
                    <a:lnTo>
                      <a:pt x="6800" y="4437"/>
                    </a:lnTo>
                    <a:lnTo>
                      <a:pt x="6803" y="4446"/>
                    </a:lnTo>
                    <a:lnTo>
                      <a:pt x="6829" y="4514"/>
                    </a:lnTo>
                    <a:lnTo>
                      <a:pt x="6832" y="4523"/>
                    </a:lnTo>
                    <a:lnTo>
                      <a:pt x="6854" y="4592"/>
                    </a:lnTo>
                    <a:lnTo>
                      <a:pt x="6857" y="4601"/>
                    </a:lnTo>
                    <a:lnTo>
                      <a:pt x="6877" y="4671"/>
                    </a:lnTo>
                    <a:lnTo>
                      <a:pt x="6879" y="4680"/>
                    </a:lnTo>
                    <a:lnTo>
                      <a:pt x="6897" y="4750"/>
                    </a:lnTo>
                    <a:lnTo>
                      <a:pt x="6899" y="4759"/>
                    </a:lnTo>
                    <a:lnTo>
                      <a:pt x="6914" y="4830"/>
                    </a:lnTo>
                    <a:lnTo>
                      <a:pt x="6915" y="4839"/>
                    </a:lnTo>
                    <a:lnTo>
                      <a:pt x="6928" y="4911"/>
                    </a:lnTo>
                    <a:lnTo>
                      <a:pt x="6929" y="4920"/>
                    </a:lnTo>
                    <a:lnTo>
                      <a:pt x="6939" y="4992"/>
                    </a:lnTo>
                    <a:lnTo>
                      <a:pt x="6940" y="5001"/>
                    </a:lnTo>
                    <a:lnTo>
                      <a:pt x="6946" y="5074"/>
                    </a:lnTo>
                    <a:lnTo>
                      <a:pt x="6947" y="5083"/>
                    </a:lnTo>
                    <a:lnTo>
                      <a:pt x="6951" y="5156"/>
                    </a:lnTo>
                    <a:lnTo>
                      <a:pt x="6952" y="5165"/>
                    </a:lnTo>
                    <a:lnTo>
                      <a:pt x="6953" y="5238"/>
                    </a:lnTo>
                    <a:lnTo>
                      <a:pt x="6953" y="5248"/>
                    </a:lnTo>
                    <a:lnTo>
                      <a:pt x="6952" y="5321"/>
                    </a:lnTo>
                    <a:lnTo>
                      <a:pt x="6951" y="5330"/>
                    </a:lnTo>
                    <a:lnTo>
                      <a:pt x="6947" y="5403"/>
                    </a:lnTo>
                    <a:lnTo>
                      <a:pt x="6946" y="5412"/>
                    </a:lnTo>
                    <a:lnTo>
                      <a:pt x="6940" y="5485"/>
                    </a:lnTo>
                    <a:lnTo>
                      <a:pt x="6939" y="5494"/>
                    </a:lnTo>
                    <a:lnTo>
                      <a:pt x="6929" y="5567"/>
                    </a:lnTo>
                    <a:lnTo>
                      <a:pt x="6928" y="5576"/>
                    </a:lnTo>
                    <a:lnTo>
                      <a:pt x="6915" y="5647"/>
                    </a:lnTo>
                    <a:lnTo>
                      <a:pt x="6914" y="5657"/>
                    </a:lnTo>
                    <a:lnTo>
                      <a:pt x="6899" y="5728"/>
                    </a:lnTo>
                    <a:lnTo>
                      <a:pt x="6897" y="5737"/>
                    </a:lnTo>
                    <a:lnTo>
                      <a:pt x="6879" y="5807"/>
                    </a:lnTo>
                    <a:lnTo>
                      <a:pt x="6877" y="5816"/>
                    </a:lnTo>
                    <a:lnTo>
                      <a:pt x="6857" y="5886"/>
                    </a:lnTo>
                    <a:lnTo>
                      <a:pt x="6854" y="5895"/>
                    </a:lnTo>
                    <a:lnTo>
                      <a:pt x="6832" y="5964"/>
                    </a:lnTo>
                    <a:lnTo>
                      <a:pt x="6829" y="5973"/>
                    </a:lnTo>
                    <a:lnTo>
                      <a:pt x="6803" y="6041"/>
                    </a:lnTo>
                    <a:lnTo>
                      <a:pt x="6800" y="6050"/>
                    </a:lnTo>
                    <a:lnTo>
                      <a:pt x="6772" y="6117"/>
                    </a:lnTo>
                    <a:lnTo>
                      <a:pt x="6769" y="6125"/>
                    </a:lnTo>
                    <a:lnTo>
                      <a:pt x="6738" y="6192"/>
                    </a:lnTo>
                    <a:lnTo>
                      <a:pt x="6734" y="6200"/>
                    </a:lnTo>
                    <a:lnTo>
                      <a:pt x="6702" y="6265"/>
                    </a:lnTo>
                    <a:lnTo>
                      <a:pt x="6697" y="6273"/>
                    </a:lnTo>
                    <a:lnTo>
                      <a:pt x="6662" y="6337"/>
                    </a:lnTo>
                    <a:lnTo>
                      <a:pt x="6657" y="6346"/>
                    </a:lnTo>
                    <a:lnTo>
                      <a:pt x="6619" y="6409"/>
                    </a:lnTo>
                    <a:lnTo>
                      <a:pt x="6614" y="6417"/>
                    </a:lnTo>
                    <a:lnTo>
                      <a:pt x="6574" y="6478"/>
                    </a:lnTo>
                    <a:lnTo>
                      <a:pt x="6569" y="6486"/>
                    </a:lnTo>
                    <a:lnTo>
                      <a:pt x="6527" y="6545"/>
                    </a:lnTo>
                    <a:lnTo>
                      <a:pt x="6521" y="6552"/>
                    </a:lnTo>
                    <a:lnTo>
                      <a:pt x="6477" y="6610"/>
                    </a:lnTo>
                    <a:lnTo>
                      <a:pt x="6471" y="6617"/>
                    </a:lnTo>
                    <a:lnTo>
                      <a:pt x="6425" y="6673"/>
                    </a:lnTo>
                    <a:lnTo>
                      <a:pt x="6418" y="6680"/>
                    </a:lnTo>
                    <a:lnTo>
                      <a:pt x="6370" y="6734"/>
                    </a:lnTo>
                    <a:lnTo>
                      <a:pt x="6364" y="6741"/>
                    </a:lnTo>
                    <a:lnTo>
                      <a:pt x="6313" y="6794"/>
                    </a:lnTo>
                    <a:lnTo>
                      <a:pt x="6307" y="6800"/>
                    </a:lnTo>
                    <a:lnTo>
                      <a:pt x="6254" y="6850"/>
                    </a:lnTo>
                    <a:lnTo>
                      <a:pt x="6247" y="6857"/>
                    </a:lnTo>
                    <a:lnTo>
                      <a:pt x="6193" y="6905"/>
                    </a:lnTo>
                    <a:lnTo>
                      <a:pt x="6186" y="6911"/>
                    </a:lnTo>
                    <a:lnTo>
                      <a:pt x="6130" y="6957"/>
                    </a:lnTo>
                    <a:lnTo>
                      <a:pt x="6123" y="6963"/>
                    </a:lnTo>
                    <a:lnTo>
                      <a:pt x="6065" y="7008"/>
                    </a:lnTo>
                    <a:lnTo>
                      <a:pt x="6058" y="7013"/>
                    </a:lnTo>
                    <a:lnTo>
                      <a:pt x="5998" y="7055"/>
                    </a:lnTo>
                    <a:lnTo>
                      <a:pt x="5991" y="7060"/>
                    </a:lnTo>
                    <a:lnTo>
                      <a:pt x="5930" y="7100"/>
                    </a:lnTo>
                    <a:lnTo>
                      <a:pt x="5922" y="7105"/>
                    </a:lnTo>
                    <a:lnTo>
                      <a:pt x="5859" y="7143"/>
                    </a:lnTo>
                    <a:lnTo>
                      <a:pt x="5851" y="7148"/>
                    </a:lnTo>
                    <a:lnTo>
                      <a:pt x="5787" y="7183"/>
                    </a:lnTo>
                    <a:lnTo>
                      <a:pt x="5779" y="7188"/>
                    </a:lnTo>
                    <a:lnTo>
                      <a:pt x="5713" y="7220"/>
                    </a:lnTo>
                    <a:lnTo>
                      <a:pt x="5705" y="7225"/>
                    </a:lnTo>
                    <a:lnTo>
                      <a:pt x="5639" y="7255"/>
                    </a:lnTo>
                    <a:lnTo>
                      <a:pt x="5630" y="7259"/>
                    </a:lnTo>
                    <a:lnTo>
                      <a:pt x="5563" y="7287"/>
                    </a:lnTo>
                    <a:lnTo>
                      <a:pt x="5554" y="7290"/>
                    </a:lnTo>
                    <a:lnTo>
                      <a:pt x="5486" y="7315"/>
                    </a:lnTo>
                    <a:lnTo>
                      <a:pt x="5477" y="7318"/>
                    </a:lnTo>
                    <a:lnTo>
                      <a:pt x="5408" y="7341"/>
                    </a:lnTo>
                    <a:lnTo>
                      <a:pt x="5399" y="7344"/>
                    </a:lnTo>
                    <a:lnTo>
                      <a:pt x="5330" y="7364"/>
                    </a:lnTo>
                    <a:lnTo>
                      <a:pt x="5321" y="7366"/>
                    </a:lnTo>
                    <a:lnTo>
                      <a:pt x="5250" y="7384"/>
                    </a:lnTo>
                    <a:lnTo>
                      <a:pt x="5241" y="7386"/>
                    </a:lnTo>
                    <a:lnTo>
                      <a:pt x="5170" y="7401"/>
                    </a:lnTo>
                    <a:lnTo>
                      <a:pt x="5161" y="7402"/>
                    </a:lnTo>
                    <a:lnTo>
                      <a:pt x="5089" y="7415"/>
                    </a:lnTo>
                    <a:lnTo>
                      <a:pt x="5080" y="7416"/>
                    </a:lnTo>
                    <a:lnTo>
                      <a:pt x="5008" y="7426"/>
                    </a:lnTo>
                    <a:lnTo>
                      <a:pt x="4999" y="7427"/>
                    </a:lnTo>
                    <a:lnTo>
                      <a:pt x="4926" y="7433"/>
                    </a:lnTo>
                    <a:lnTo>
                      <a:pt x="4917" y="7434"/>
                    </a:lnTo>
                    <a:lnTo>
                      <a:pt x="4844" y="7438"/>
                    </a:lnTo>
                    <a:lnTo>
                      <a:pt x="4835" y="7439"/>
                    </a:lnTo>
                    <a:lnTo>
                      <a:pt x="4762" y="7440"/>
                    </a:lnTo>
                    <a:lnTo>
                      <a:pt x="4752" y="7440"/>
                    </a:lnTo>
                    <a:lnTo>
                      <a:pt x="4679" y="7439"/>
                    </a:lnTo>
                    <a:lnTo>
                      <a:pt x="4670" y="7438"/>
                    </a:lnTo>
                    <a:lnTo>
                      <a:pt x="4597" y="7434"/>
                    </a:lnTo>
                    <a:lnTo>
                      <a:pt x="4587" y="7433"/>
                    </a:lnTo>
                    <a:lnTo>
                      <a:pt x="4515" y="7427"/>
                    </a:lnTo>
                    <a:lnTo>
                      <a:pt x="4506" y="7426"/>
                    </a:lnTo>
                    <a:lnTo>
                      <a:pt x="4433" y="7416"/>
                    </a:lnTo>
                    <a:lnTo>
                      <a:pt x="4424" y="7415"/>
                    </a:lnTo>
                    <a:lnTo>
                      <a:pt x="4352" y="7402"/>
                    </a:lnTo>
                    <a:lnTo>
                      <a:pt x="4343" y="7401"/>
                    </a:lnTo>
                    <a:lnTo>
                      <a:pt x="4272" y="7386"/>
                    </a:lnTo>
                    <a:lnTo>
                      <a:pt x="4263" y="7384"/>
                    </a:lnTo>
                    <a:lnTo>
                      <a:pt x="4193" y="7366"/>
                    </a:lnTo>
                    <a:lnTo>
                      <a:pt x="4184" y="7364"/>
                    </a:lnTo>
                    <a:lnTo>
                      <a:pt x="4114" y="7344"/>
                    </a:lnTo>
                    <a:lnTo>
                      <a:pt x="4105" y="7341"/>
                    </a:lnTo>
                    <a:lnTo>
                      <a:pt x="4036" y="7318"/>
                    </a:lnTo>
                    <a:lnTo>
                      <a:pt x="4027" y="7315"/>
                    </a:lnTo>
                    <a:lnTo>
                      <a:pt x="3959" y="7290"/>
                    </a:lnTo>
                    <a:lnTo>
                      <a:pt x="3950" y="7287"/>
                    </a:lnTo>
                    <a:lnTo>
                      <a:pt x="3883" y="7259"/>
                    </a:lnTo>
                    <a:lnTo>
                      <a:pt x="3874" y="7255"/>
                    </a:lnTo>
                    <a:lnTo>
                      <a:pt x="3808" y="7225"/>
                    </a:lnTo>
                    <a:lnTo>
                      <a:pt x="3800" y="7220"/>
                    </a:lnTo>
                    <a:lnTo>
                      <a:pt x="3734" y="7188"/>
                    </a:lnTo>
                    <a:lnTo>
                      <a:pt x="3726" y="7183"/>
                    </a:lnTo>
                    <a:lnTo>
                      <a:pt x="3662" y="7148"/>
                    </a:lnTo>
                    <a:lnTo>
                      <a:pt x="3654" y="7143"/>
                    </a:lnTo>
                    <a:lnTo>
                      <a:pt x="3591" y="7105"/>
                    </a:lnTo>
                    <a:lnTo>
                      <a:pt x="3583" y="7100"/>
                    </a:lnTo>
                    <a:lnTo>
                      <a:pt x="3522" y="7060"/>
                    </a:lnTo>
                    <a:lnTo>
                      <a:pt x="3515" y="7055"/>
                    </a:lnTo>
                    <a:lnTo>
                      <a:pt x="3455" y="7013"/>
                    </a:lnTo>
                    <a:lnTo>
                      <a:pt x="3448" y="7007"/>
                    </a:lnTo>
                    <a:lnTo>
                      <a:pt x="3390" y="6963"/>
                    </a:lnTo>
                    <a:lnTo>
                      <a:pt x="3383" y="6957"/>
                    </a:lnTo>
                    <a:lnTo>
                      <a:pt x="3327" y="6911"/>
                    </a:lnTo>
                    <a:lnTo>
                      <a:pt x="3320" y="6905"/>
                    </a:lnTo>
                    <a:lnTo>
                      <a:pt x="3266" y="6857"/>
                    </a:lnTo>
                    <a:lnTo>
                      <a:pt x="3259" y="6850"/>
                    </a:lnTo>
                    <a:lnTo>
                      <a:pt x="3207" y="6800"/>
                    </a:lnTo>
                    <a:lnTo>
                      <a:pt x="3200" y="6793"/>
                    </a:lnTo>
                    <a:lnTo>
                      <a:pt x="3150" y="6741"/>
                    </a:lnTo>
                    <a:lnTo>
                      <a:pt x="3143" y="6734"/>
                    </a:lnTo>
                    <a:lnTo>
                      <a:pt x="3095" y="6680"/>
                    </a:lnTo>
                    <a:lnTo>
                      <a:pt x="3089" y="6673"/>
                    </a:lnTo>
                    <a:lnTo>
                      <a:pt x="3043" y="6617"/>
                    </a:lnTo>
                    <a:lnTo>
                      <a:pt x="3037" y="6610"/>
                    </a:lnTo>
                    <a:lnTo>
                      <a:pt x="2993" y="6552"/>
                    </a:lnTo>
                    <a:lnTo>
                      <a:pt x="2987" y="6545"/>
                    </a:lnTo>
                    <a:lnTo>
                      <a:pt x="2945" y="6485"/>
                    </a:lnTo>
                    <a:lnTo>
                      <a:pt x="2940" y="6478"/>
                    </a:lnTo>
                    <a:lnTo>
                      <a:pt x="2900" y="6417"/>
                    </a:lnTo>
                    <a:lnTo>
                      <a:pt x="2895" y="6409"/>
                    </a:lnTo>
                    <a:lnTo>
                      <a:pt x="2857" y="6346"/>
                    </a:lnTo>
                    <a:lnTo>
                      <a:pt x="2852" y="6338"/>
                    </a:lnTo>
                    <a:lnTo>
                      <a:pt x="2817" y="6274"/>
                    </a:lnTo>
                    <a:lnTo>
                      <a:pt x="2812" y="6266"/>
                    </a:lnTo>
                    <a:lnTo>
                      <a:pt x="2780" y="6200"/>
                    </a:lnTo>
                    <a:lnTo>
                      <a:pt x="2775" y="6192"/>
                    </a:lnTo>
                    <a:lnTo>
                      <a:pt x="2745" y="6126"/>
                    </a:lnTo>
                    <a:lnTo>
                      <a:pt x="2741" y="6117"/>
                    </a:lnTo>
                    <a:lnTo>
                      <a:pt x="2713" y="6050"/>
                    </a:lnTo>
                    <a:lnTo>
                      <a:pt x="2710" y="6041"/>
                    </a:lnTo>
                    <a:lnTo>
                      <a:pt x="2685" y="5973"/>
                    </a:lnTo>
                    <a:lnTo>
                      <a:pt x="2682" y="5964"/>
                    </a:lnTo>
                    <a:lnTo>
                      <a:pt x="2659" y="5895"/>
                    </a:lnTo>
                    <a:lnTo>
                      <a:pt x="2656" y="5886"/>
                    </a:lnTo>
                    <a:lnTo>
                      <a:pt x="2636" y="5816"/>
                    </a:lnTo>
                    <a:lnTo>
                      <a:pt x="2634" y="5807"/>
                    </a:lnTo>
                    <a:lnTo>
                      <a:pt x="2616" y="5737"/>
                    </a:lnTo>
                    <a:lnTo>
                      <a:pt x="2614" y="5728"/>
                    </a:lnTo>
                    <a:lnTo>
                      <a:pt x="2599" y="5657"/>
                    </a:lnTo>
                    <a:lnTo>
                      <a:pt x="2598" y="5648"/>
                    </a:lnTo>
                    <a:lnTo>
                      <a:pt x="2585" y="5576"/>
                    </a:lnTo>
                    <a:lnTo>
                      <a:pt x="2584" y="5567"/>
                    </a:lnTo>
                    <a:lnTo>
                      <a:pt x="2574" y="5494"/>
                    </a:lnTo>
                    <a:lnTo>
                      <a:pt x="2573" y="5485"/>
                    </a:lnTo>
                    <a:lnTo>
                      <a:pt x="2567" y="5413"/>
                    </a:lnTo>
                    <a:lnTo>
                      <a:pt x="2566" y="5403"/>
                    </a:lnTo>
                    <a:lnTo>
                      <a:pt x="2562" y="5330"/>
                    </a:lnTo>
                    <a:lnTo>
                      <a:pt x="2561" y="5321"/>
                    </a:lnTo>
                    <a:lnTo>
                      <a:pt x="2560" y="5248"/>
                    </a:lnTo>
                    <a:lnTo>
                      <a:pt x="2560" y="5238"/>
                    </a:lnTo>
                    <a:lnTo>
                      <a:pt x="2561" y="5165"/>
                    </a:lnTo>
                    <a:lnTo>
                      <a:pt x="2562" y="5156"/>
                    </a:lnTo>
                    <a:lnTo>
                      <a:pt x="2566" y="5083"/>
                    </a:lnTo>
                    <a:lnTo>
                      <a:pt x="2567" y="5074"/>
                    </a:lnTo>
                    <a:lnTo>
                      <a:pt x="2573" y="5001"/>
                    </a:lnTo>
                    <a:lnTo>
                      <a:pt x="2574" y="4992"/>
                    </a:lnTo>
                    <a:lnTo>
                      <a:pt x="2584" y="4920"/>
                    </a:lnTo>
                    <a:lnTo>
                      <a:pt x="2585" y="4911"/>
                    </a:lnTo>
                    <a:lnTo>
                      <a:pt x="2598" y="4839"/>
                    </a:lnTo>
                    <a:lnTo>
                      <a:pt x="2599" y="4830"/>
                    </a:lnTo>
                    <a:lnTo>
                      <a:pt x="2614" y="4759"/>
                    </a:lnTo>
                    <a:lnTo>
                      <a:pt x="2616" y="4750"/>
                    </a:lnTo>
                    <a:lnTo>
                      <a:pt x="2634" y="4679"/>
                    </a:lnTo>
                    <a:lnTo>
                      <a:pt x="2636" y="4670"/>
                    </a:lnTo>
                    <a:lnTo>
                      <a:pt x="2656" y="4601"/>
                    </a:lnTo>
                    <a:lnTo>
                      <a:pt x="2659" y="4592"/>
                    </a:lnTo>
                    <a:lnTo>
                      <a:pt x="2682" y="4523"/>
                    </a:lnTo>
                    <a:lnTo>
                      <a:pt x="2685" y="4514"/>
                    </a:lnTo>
                    <a:lnTo>
                      <a:pt x="2710" y="4446"/>
                    </a:lnTo>
                    <a:lnTo>
                      <a:pt x="2713" y="4437"/>
                    </a:lnTo>
                    <a:lnTo>
                      <a:pt x="2741" y="4370"/>
                    </a:lnTo>
                    <a:lnTo>
                      <a:pt x="2745" y="4361"/>
                    </a:lnTo>
                    <a:lnTo>
                      <a:pt x="2775" y="4295"/>
                    </a:lnTo>
                    <a:lnTo>
                      <a:pt x="2780" y="4287"/>
                    </a:lnTo>
                    <a:lnTo>
                      <a:pt x="2812" y="4221"/>
                    </a:lnTo>
                    <a:lnTo>
                      <a:pt x="2817" y="4213"/>
                    </a:lnTo>
                    <a:lnTo>
                      <a:pt x="2852" y="4149"/>
                    </a:lnTo>
                    <a:lnTo>
                      <a:pt x="2857" y="4141"/>
                    </a:lnTo>
                    <a:lnTo>
                      <a:pt x="2895" y="4078"/>
                    </a:lnTo>
                    <a:lnTo>
                      <a:pt x="2900" y="4070"/>
                    </a:lnTo>
                    <a:lnTo>
                      <a:pt x="2940" y="4009"/>
                    </a:lnTo>
                    <a:lnTo>
                      <a:pt x="2945" y="4002"/>
                    </a:lnTo>
                    <a:lnTo>
                      <a:pt x="2987" y="3942"/>
                    </a:lnTo>
                    <a:lnTo>
                      <a:pt x="2992" y="3935"/>
                    </a:lnTo>
                    <a:lnTo>
                      <a:pt x="3037" y="3877"/>
                    </a:lnTo>
                    <a:lnTo>
                      <a:pt x="3043" y="3870"/>
                    </a:lnTo>
                    <a:lnTo>
                      <a:pt x="3089" y="3814"/>
                    </a:lnTo>
                    <a:lnTo>
                      <a:pt x="3095" y="3807"/>
                    </a:lnTo>
                    <a:lnTo>
                      <a:pt x="3143" y="3753"/>
                    </a:lnTo>
                    <a:lnTo>
                      <a:pt x="3150" y="3746"/>
                    </a:lnTo>
                    <a:lnTo>
                      <a:pt x="3200" y="3693"/>
                    </a:lnTo>
                    <a:lnTo>
                      <a:pt x="3206" y="3687"/>
                    </a:lnTo>
                    <a:lnTo>
                      <a:pt x="3259" y="3636"/>
                    </a:lnTo>
                    <a:lnTo>
                      <a:pt x="3266" y="3630"/>
                    </a:lnTo>
                    <a:lnTo>
                      <a:pt x="3320" y="3582"/>
                    </a:lnTo>
                    <a:lnTo>
                      <a:pt x="3327" y="3575"/>
                    </a:lnTo>
                    <a:lnTo>
                      <a:pt x="3383" y="3529"/>
                    </a:lnTo>
                    <a:lnTo>
                      <a:pt x="3390" y="3523"/>
                    </a:lnTo>
                    <a:lnTo>
                      <a:pt x="3448" y="3479"/>
                    </a:lnTo>
                    <a:lnTo>
                      <a:pt x="3455" y="3473"/>
                    </a:lnTo>
                    <a:lnTo>
                      <a:pt x="3514" y="3431"/>
                    </a:lnTo>
                    <a:lnTo>
                      <a:pt x="3522" y="3426"/>
                    </a:lnTo>
                    <a:lnTo>
                      <a:pt x="3583" y="3386"/>
                    </a:lnTo>
                    <a:lnTo>
                      <a:pt x="3591" y="3381"/>
                    </a:lnTo>
                    <a:lnTo>
                      <a:pt x="3654" y="3343"/>
                    </a:lnTo>
                    <a:lnTo>
                      <a:pt x="3663" y="3338"/>
                    </a:lnTo>
                    <a:lnTo>
                      <a:pt x="3727" y="3303"/>
                    </a:lnTo>
                    <a:lnTo>
                      <a:pt x="3735" y="3298"/>
                    </a:lnTo>
                    <a:lnTo>
                      <a:pt x="3800" y="3266"/>
                    </a:lnTo>
                    <a:lnTo>
                      <a:pt x="3808" y="3262"/>
                    </a:lnTo>
                    <a:lnTo>
                      <a:pt x="3875" y="3231"/>
                    </a:lnTo>
                    <a:lnTo>
                      <a:pt x="3883" y="3228"/>
                    </a:lnTo>
                    <a:lnTo>
                      <a:pt x="3950" y="3200"/>
                    </a:lnTo>
                    <a:lnTo>
                      <a:pt x="3959" y="3197"/>
                    </a:lnTo>
                    <a:lnTo>
                      <a:pt x="4027" y="3171"/>
                    </a:lnTo>
                    <a:lnTo>
                      <a:pt x="4036" y="3168"/>
                    </a:lnTo>
                    <a:lnTo>
                      <a:pt x="4105" y="3146"/>
                    </a:lnTo>
                    <a:lnTo>
                      <a:pt x="4114" y="3143"/>
                    </a:lnTo>
                    <a:lnTo>
                      <a:pt x="4184" y="3123"/>
                    </a:lnTo>
                    <a:lnTo>
                      <a:pt x="4193" y="3121"/>
                    </a:lnTo>
                    <a:lnTo>
                      <a:pt x="4263" y="3103"/>
                    </a:lnTo>
                    <a:lnTo>
                      <a:pt x="4272" y="3101"/>
                    </a:lnTo>
                    <a:lnTo>
                      <a:pt x="4343" y="3086"/>
                    </a:lnTo>
                    <a:lnTo>
                      <a:pt x="4353" y="3085"/>
                    </a:lnTo>
                    <a:lnTo>
                      <a:pt x="4424" y="3072"/>
                    </a:lnTo>
                    <a:lnTo>
                      <a:pt x="4433" y="3071"/>
                    </a:lnTo>
                    <a:lnTo>
                      <a:pt x="4506" y="3061"/>
                    </a:lnTo>
                    <a:lnTo>
                      <a:pt x="4515" y="3060"/>
                    </a:lnTo>
                    <a:lnTo>
                      <a:pt x="4588" y="3054"/>
                    </a:lnTo>
                    <a:lnTo>
                      <a:pt x="4597" y="3053"/>
                    </a:lnTo>
                    <a:lnTo>
                      <a:pt x="4670" y="3049"/>
                    </a:lnTo>
                    <a:lnTo>
                      <a:pt x="4679" y="3048"/>
                    </a:lnTo>
                    <a:lnTo>
                      <a:pt x="4752" y="3047"/>
                    </a:lnTo>
                    <a:lnTo>
                      <a:pt x="4762" y="3047"/>
                    </a:lnTo>
                    <a:lnTo>
                      <a:pt x="4835" y="3048"/>
                    </a:lnTo>
                    <a:lnTo>
                      <a:pt x="4844" y="3049"/>
                    </a:lnTo>
                    <a:lnTo>
                      <a:pt x="4917" y="3053"/>
                    </a:lnTo>
                    <a:lnTo>
                      <a:pt x="4926" y="3054"/>
                    </a:lnTo>
                    <a:lnTo>
                      <a:pt x="4999" y="3060"/>
                    </a:lnTo>
                    <a:lnTo>
                      <a:pt x="5008" y="3061"/>
                    </a:lnTo>
                    <a:lnTo>
                      <a:pt x="5080" y="3071"/>
                    </a:lnTo>
                    <a:lnTo>
                      <a:pt x="5089" y="3072"/>
                    </a:lnTo>
                    <a:lnTo>
                      <a:pt x="5161" y="3085"/>
                    </a:lnTo>
                    <a:lnTo>
                      <a:pt x="5170" y="3086"/>
                    </a:lnTo>
                    <a:lnTo>
                      <a:pt x="5241" y="3101"/>
                    </a:lnTo>
                    <a:lnTo>
                      <a:pt x="5250" y="3103"/>
                    </a:lnTo>
                    <a:lnTo>
                      <a:pt x="5320" y="3121"/>
                    </a:lnTo>
                    <a:lnTo>
                      <a:pt x="5329" y="3123"/>
                    </a:lnTo>
                    <a:lnTo>
                      <a:pt x="5399" y="3143"/>
                    </a:lnTo>
                    <a:lnTo>
                      <a:pt x="5408" y="3146"/>
                    </a:lnTo>
                    <a:lnTo>
                      <a:pt x="5477" y="3168"/>
                    </a:lnTo>
                    <a:lnTo>
                      <a:pt x="5486" y="3171"/>
                    </a:lnTo>
                    <a:lnTo>
                      <a:pt x="5554" y="3197"/>
                    </a:lnTo>
                    <a:lnTo>
                      <a:pt x="5563" y="3200"/>
                    </a:lnTo>
                    <a:lnTo>
                      <a:pt x="5630" y="3228"/>
                    </a:lnTo>
                    <a:lnTo>
                      <a:pt x="5638" y="3231"/>
                    </a:lnTo>
                    <a:lnTo>
                      <a:pt x="5705" y="3262"/>
                    </a:lnTo>
                    <a:lnTo>
                      <a:pt x="5713" y="3266"/>
                    </a:lnTo>
                    <a:lnTo>
                      <a:pt x="5778" y="3298"/>
                    </a:lnTo>
                    <a:lnTo>
                      <a:pt x="5786" y="3303"/>
                    </a:lnTo>
                    <a:lnTo>
                      <a:pt x="5850" y="3338"/>
                    </a:lnTo>
                    <a:lnTo>
                      <a:pt x="5859" y="3343"/>
                    </a:lnTo>
                    <a:lnTo>
                      <a:pt x="5922" y="3381"/>
                    </a:lnTo>
                    <a:lnTo>
                      <a:pt x="5930" y="3386"/>
                    </a:lnTo>
                    <a:lnTo>
                      <a:pt x="5991" y="3426"/>
                    </a:lnTo>
                    <a:lnTo>
                      <a:pt x="5998" y="3431"/>
                    </a:lnTo>
                    <a:lnTo>
                      <a:pt x="6058" y="3473"/>
                    </a:lnTo>
                    <a:lnTo>
                      <a:pt x="6065" y="3479"/>
                    </a:lnTo>
                    <a:lnTo>
                      <a:pt x="6123" y="3523"/>
                    </a:lnTo>
                    <a:lnTo>
                      <a:pt x="6123" y="3523"/>
                    </a:lnTo>
                    <a:close/>
                    <a:moveTo>
                      <a:pt x="5177" y="4470"/>
                    </a:moveTo>
                    <a:lnTo>
                      <a:pt x="5767" y="3880"/>
                    </a:lnTo>
                    <a:lnTo>
                      <a:pt x="5765" y="3878"/>
                    </a:lnTo>
                    <a:lnTo>
                      <a:pt x="5713" y="3841"/>
                    </a:lnTo>
                    <a:lnTo>
                      <a:pt x="5660" y="3806"/>
                    </a:lnTo>
                    <a:lnTo>
                      <a:pt x="5605" y="3774"/>
                    </a:lnTo>
                    <a:lnTo>
                      <a:pt x="5550" y="3743"/>
                    </a:lnTo>
                    <a:lnTo>
                      <a:pt x="5493" y="3715"/>
                    </a:lnTo>
                    <a:lnTo>
                      <a:pt x="5435" y="3688"/>
                    </a:lnTo>
                    <a:lnTo>
                      <a:pt x="5376" y="3664"/>
                    </a:lnTo>
                    <a:lnTo>
                      <a:pt x="5317" y="3642"/>
                    </a:lnTo>
                    <a:lnTo>
                      <a:pt x="5257" y="3622"/>
                    </a:lnTo>
                    <a:lnTo>
                      <a:pt x="5196" y="3605"/>
                    </a:lnTo>
                    <a:lnTo>
                      <a:pt x="5134" y="3590"/>
                    </a:lnTo>
                    <a:lnTo>
                      <a:pt x="5072" y="3577"/>
                    </a:lnTo>
                    <a:lnTo>
                      <a:pt x="5010" y="3566"/>
                    </a:lnTo>
                    <a:lnTo>
                      <a:pt x="4947" y="3558"/>
                    </a:lnTo>
                    <a:lnTo>
                      <a:pt x="4884" y="3552"/>
                    </a:lnTo>
                    <a:lnTo>
                      <a:pt x="4821" y="3548"/>
                    </a:lnTo>
                    <a:lnTo>
                      <a:pt x="4757" y="3547"/>
                    </a:lnTo>
                    <a:lnTo>
                      <a:pt x="4693" y="3548"/>
                    </a:lnTo>
                    <a:lnTo>
                      <a:pt x="4630" y="3552"/>
                    </a:lnTo>
                    <a:lnTo>
                      <a:pt x="4566" y="3558"/>
                    </a:lnTo>
                    <a:lnTo>
                      <a:pt x="4503" y="3566"/>
                    </a:lnTo>
                    <a:lnTo>
                      <a:pt x="4441" y="3577"/>
                    </a:lnTo>
                    <a:lnTo>
                      <a:pt x="4379" y="3590"/>
                    </a:lnTo>
                    <a:lnTo>
                      <a:pt x="4317" y="3605"/>
                    </a:lnTo>
                    <a:lnTo>
                      <a:pt x="4256" y="3622"/>
                    </a:lnTo>
                    <a:lnTo>
                      <a:pt x="4196" y="3642"/>
                    </a:lnTo>
                    <a:lnTo>
                      <a:pt x="4137" y="3664"/>
                    </a:lnTo>
                    <a:lnTo>
                      <a:pt x="4078" y="3688"/>
                    </a:lnTo>
                    <a:lnTo>
                      <a:pt x="4020" y="3715"/>
                    </a:lnTo>
                    <a:lnTo>
                      <a:pt x="3963" y="3743"/>
                    </a:lnTo>
                    <a:lnTo>
                      <a:pt x="3908" y="3774"/>
                    </a:lnTo>
                    <a:lnTo>
                      <a:pt x="3854" y="3806"/>
                    </a:lnTo>
                    <a:lnTo>
                      <a:pt x="3800" y="3841"/>
                    </a:lnTo>
                    <a:lnTo>
                      <a:pt x="3749" y="3878"/>
                    </a:lnTo>
                    <a:lnTo>
                      <a:pt x="3698" y="3917"/>
                    </a:lnTo>
                    <a:lnTo>
                      <a:pt x="3650" y="3957"/>
                    </a:lnTo>
                    <a:lnTo>
                      <a:pt x="3603" y="3999"/>
                    </a:lnTo>
                    <a:lnTo>
                      <a:pt x="3557" y="4043"/>
                    </a:lnTo>
                    <a:lnTo>
                      <a:pt x="3513" y="4089"/>
                    </a:lnTo>
                    <a:lnTo>
                      <a:pt x="3471" y="4136"/>
                    </a:lnTo>
                    <a:lnTo>
                      <a:pt x="3431" y="4185"/>
                    </a:lnTo>
                    <a:lnTo>
                      <a:pt x="3392" y="4235"/>
                    </a:lnTo>
                    <a:lnTo>
                      <a:pt x="3355" y="4287"/>
                    </a:lnTo>
                    <a:lnTo>
                      <a:pt x="3320" y="4340"/>
                    </a:lnTo>
                    <a:lnTo>
                      <a:pt x="3288" y="4395"/>
                    </a:lnTo>
                    <a:lnTo>
                      <a:pt x="3257" y="4451"/>
                    </a:lnTo>
                    <a:lnTo>
                      <a:pt x="3228" y="4508"/>
                    </a:lnTo>
                    <a:lnTo>
                      <a:pt x="3202" y="4565"/>
                    </a:lnTo>
                    <a:lnTo>
                      <a:pt x="3177" y="4624"/>
                    </a:lnTo>
                    <a:lnTo>
                      <a:pt x="3155" y="4683"/>
                    </a:lnTo>
                    <a:lnTo>
                      <a:pt x="3135" y="4744"/>
                    </a:lnTo>
                    <a:lnTo>
                      <a:pt x="3118" y="4804"/>
                    </a:lnTo>
                    <a:lnTo>
                      <a:pt x="3103" y="4866"/>
                    </a:lnTo>
                    <a:lnTo>
                      <a:pt x="3090" y="4928"/>
                    </a:lnTo>
                    <a:lnTo>
                      <a:pt x="3079" y="4990"/>
                    </a:lnTo>
                    <a:lnTo>
                      <a:pt x="3071" y="5053"/>
                    </a:lnTo>
                    <a:lnTo>
                      <a:pt x="3065" y="5116"/>
                    </a:lnTo>
                    <a:lnTo>
                      <a:pt x="3061" y="5179"/>
                    </a:lnTo>
                    <a:lnTo>
                      <a:pt x="3060" y="5243"/>
                    </a:lnTo>
                    <a:lnTo>
                      <a:pt x="3061" y="5307"/>
                    </a:lnTo>
                    <a:lnTo>
                      <a:pt x="3065" y="5370"/>
                    </a:lnTo>
                    <a:lnTo>
                      <a:pt x="3071" y="5434"/>
                    </a:lnTo>
                    <a:lnTo>
                      <a:pt x="3079" y="5497"/>
                    </a:lnTo>
                    <a:lnTo>
                      <a:pt x="3090" y="5559"/>
                    </a:lnTo>
                    <a:lnTo>
                      <a:pt x="3103" y="5621"/>
                    </a:lnTo>
                    <a:lnTo>
                      <a:pt x="3118" y="5683"/>
                    </a:lnTo>
                    <a:lnTo>
                      <a:pt x="3135" y="5743"/>
                    </a:lnTo>
                    <a:lnTo>
                      <a:pt x="3155" y="5804"/>
                    </a:lnTo>
                    <a:lnTo>
                      <a:pt x="3177" y="5863"/>
                    </a:lnTo>
                    <a:lnTo>
                      <a:pt x="3202" y="5922"/>
                    </a:lnTo>
                    <a:lnTo>
                      <a:pt x="3228" y="5979"/>
                    </a:lnTo>
                    <a:lnTo>
                      <a:pt x="3257" y="6036"/>
                    </a:lnTo>
                    <a:lnTo>
                      <a:pt x="3288" y="6092"/>
                    </a:lnTo>
                    <a:lnTo>
                      <a:pt x="3320" y="6147"/>
                    </a:lnTo>
                    <a:lnTo>
                      <a:pt x="3355" y="6200"/>
                    </a:lnTo>
                    <a:lnTo>
                      <a:pt x="3392" y="6252"/>
                    </a:lnTo>
                    <a:lnTo>
                      <a:pt x="3431" y="6302"/>
                    </a:lnTo>
                    <a:lnTo>
                      <a:pt x="3471" y="6350"/>
                    </a:lnTo>
                    <a:lnTo>
                      <a:pt x="3513" y="6398"/>
                    </a:lnTo>
                    <a:lnTo>
                      <a:pt x="3557" y="6443"/>
                    </a:lnTo>
                    <a:lnTo>
                      <a:pt x="3602" y="6487"/>
                    </a:lnTo>
                    <a:lnTo>
                      <a:pt x="3650" y="6529"/>
                    </a:lnTo>
                    <a:lnTo>
                      <a:pt x="3698" y="6569"/>
                    </a:lnTo>
                    <a:lnTo>
                      <a:pt x="3748" y="6608"/>
                    </a:lnTo>
                    <a:lnTo>
                      <a:pt x="3800" y="6645"/>
                    </a:lnTo>
                    <a:lnTo>
                      <a:pt x="3853" y="6680"/>
                    </a:lnTo>
                    <a:lnTo>
                      <a:pt x="3908" y="6712"/>
                    </a:lnTo>
                    <a:lnTo>
                      <a:pt x="3964" y="6743"/>
                    </a:lnTo>
                    <a:lnTo>
                      <a:pt x="4021" y="6772"/>
                    </a:lnTo>
                    <a:lnTo>
                      <a:pt x="4078" y="6798"/>
                    </a:lnTo>
                    <a:lnTo>
                      <a:pt x="4137" y="6823"/>
                    </a:lnTo>
                    <a:lnTo>
                      <a:pt x="4196" y="6845"/>
                    </a:lnTo>
                    <a:lnTo>
                      <a:pt x="4257" y="6865"/>
                    </a:lnTo>
                    <a:lnTo>
                      <a:pt x="4317" y="6882"/>
                    </a:lnTo>
                    <a:lnTo>
                      <a:pt x="4379" y="6897"/>
                    </a:lnTo>
                    <a:lnTo>
                      <a:pt x="4441" y="6910"/>
                    </a:lnTo>
                    <a:lnTo>
                      <a:pt x="4503" y="6921"/>
                    </a:lnTo>
                    <a:lnTo>
                      <a:pt x="4566" y="6929"/>
                    </a:lnTo>
                    <a:lnTo>
                      <a:pt x="4630" y="6935"/>
                    </a:lnTo>
                    <a:lnTo>
                      <a:pt x="4693" y="6939"/>
                    </a:lnTo>
                    <a:lnTo>
                      <a:pt x="4757" y="6940"/>
                    </a:lnTo>
                    <a:lnTo>
                      <a:pt x="4821" y="6939"/>
                    </a:lnTo>
                    <a:lnTo>
                      <a:pt x="4884" y="6935"/>
                    </a:lnTo>
                    <a:lnTo>
                      <a:pt x="4947" y="6929"/>
                    </a:lnTo>
                    <a:lnTo>
                      <a:pt x="5010" y="6921"/>
                    </a:lnTo>
                    <a:lnTo>
                      <a:pt x="5072" y="6910"/>
                    </a:lnTo>
                    <a:lnTo>
                      <a:pt x="5134" y="6897"/>
                    </a:lnTo>
                    <a:lnTo>
                      <a:pt x="5196" y="6882"/>
                    </a:lnTo>
                    <a:lnTo>
                      <a:pt x="5256" y="6865"/>
                    </a:lnTo>
                    <a:lnTo>
                      <a:pt x="5317" y="6845"/>
                    </a:lnTo>
                    <a:lnTo>
                      <a:pt x="5376" y="6823"/>
                    </a:lnTo>
                    <a:lnTo>
                      <a:pt x="5435" y="6798"/>
                    </a:lnTo>
                    <a:lnTo>
                      <a:pt x="5492" y="6772"/>
                    </a:lnTo>
                    <a:lnTo>
                      <a:pt x="5549" y="6743"/>
                    </a:lnTo>
                    <a:lnTo>
                      <a:pt x="5605" y="6712"/>
                    </a:lnTo>
                    <a:lnTo>
                      <a:pt x="5660" y="6680"/>
                    </a:lnTo>
                    <a:lnTo>
                      <a:pt x="5713" y="6645"/>
                    </a:lnTo>
                    <a:lnTo>
                      <a:pt x="5765" y="6608"/>
                    </a:lnTo>
                    <a:lnTo>
                      <a:pt x="5815" y="6569"/>
                    </a:lnTo>
                    <a:lnTo>
                      <a:pt x="5864" y="6529"/>
                    </a:lnTo>
                    <a:lnTo>
                      <a:pt x="5911" y="6487"/>
                    </a:lnTo>
                    <a:lnTo>
                      <a:pt x="5957" y="6443"/>
                    </a:lnTo>
                    <a:lnTo>
                      <a:pt x="6001" y="6397"/>
                    </a:lnTo>
                    <a:lnTo>
                      <a:pt x="6043" y="6350"/>
                    </a:lnTo>
                    <a:lnTo>
                      <a:pt x="6083" y="6302"/>
                    </a:lnTo>
                    <a:lnTo>
                      <a:pt x="6122" y="6251"/>
                    </a:lnTo>
                    <a:lnTo>
                      <a:pt x="6159" y="6200"/>
                    </a:lnTo>
                    <a:lnTo>
                      <a:pt x="6194" y="6146"/>
                    </a:lnTo>
                    <a:lnTo>
                      <a:pt x="6226" y="6092"/>
                    </a:lnTo>
                    <a:lnTo>
                      <a:pt x="6257" y="6037"/>
                    </a:lnTo>
                    <a:lnTo>
                      <a:pt x="6285" y="5980"/>
                    </a:lnTo>
                    <a:lnTo>
                      <a:pt x="6312" y="5922"/>
                    </a:lnTo>
                    <a:lnTo>
                      <a:pt x="6336" y="5863"/>
                    </a:lnTo>
                    <a:lnTo>
                      <a:pt x="6358" y="5804"/>
                    </a:lnTo>
                    <a:lnTo>
                      <a:pt x="6378" y="5744"/>
                    </a:lnTo>
                    <a:lnTo>
                      <a:pt x="6395" y="5683"/>
                    </a:lnTo>
                    <a:lnTo>
                      <a:pt x="6410" y="5621"/>
                    </a:lnTo>
                    <a:lnTo>
                      <a:pt x="6423" y="5559"/>
                    </a:lnTo>
                    <a:lnTo>
                      <a:pt x="6434" y="5497"/>
                    </a:lnTo>
                    <a:lnTo>
                      <a:pt x="6442" y="5434"/>
                    </a:lnTo>
                    <a:lnTo>
                      <a:pt x="6448" y="5370"/>
                    </a:lnTo>
                    <a:lnTo>
                      <a:pt x="6452" y="5307"/>
                    </a:lnTo>
                    <a:lnTo>
                      <a:pt x="6453" y="5243"/>
                    </a:lnTo>
                    <a:lnTo>
                      <a:pt x="6452" y="5179"/>
                    </a:lnTo>
                    <a:lnTo>
                      <a:pt x="6448" y="5116"/>
                    </a:lnTo>
                    <a:lnTo>
                      <a:pt x="6442" y="5053"/>
                    </a:lnTo>
                    <a:lnTo>
                      <a:pt x="6434" y="4990"/>
                    </a:lnTo>
                    <a:lnTo>
                      <a:pt x="6423" y="4928"/>
                    </a:lnTo>
                    <a:lnTo>
                      <a:pt x="6410" y="4866"/>
                    </a:lnTo>
                    <a:lnTo>
                      <a:pt x="6395" y="4804"/>
                    </a:lnTo>
                    <a:lnTo>
                      <a:pt x="6378" y="4743"/>
                    </a:lnTo>
                    <a:lnTo>
                      <a:pt x="6358" y="4683"/>
                    </a:lnTo>
                    <a:lnTo>
                      <a:pt x="6336" y="4624"/>
                    </a:lnTo>
                    <a:lnTo>
                      <a:pt x="6312" y="4565"/>
                    </a:lnTo>
                    <a:lnTo>
                      <a:pt x="6285" y="4507"/>
                    </a:lnTo>
                    <a:lnTo>
                      <a:pt x="6257" y="4450"/>
                    </a:lnTo>
                    <a:lnTo>
                      <a:pt x="6226" y="4395"/>
                    </a:lnTo>
                    <a:lnTo>
                      <a:pt x="6194" y="4340"/>
                    </a:lnTo>
                    <a:lnTo>
                      <a:pt x="6159" y="4287"/>
                    </a:lnTo>
                    <a:lnTo>
                      <a:pt x="6122" y="4235"/>
                    </a:lnTo>
                    <a:lnTo>
                      <a:pt x="6120" y="4233"/>
                    </a:lnTo>
                    <a:lnTo>
                      <a:pt x="5530" y="4823"/>
                    </a:lnTo>
                    <a:lnTo>
                      <a:pt x="5534" y="4830"/>
                    </a:lnTo>
                    <a:lnTo>
                      <a:pt x="5536" y="4834"/>
                    </a:lnTo>
                    <a:lnTo>
                      <a:pt x="5549" y="4859"/>
                    </a:lnTo>
                    <a:lnTo>
                      <a:pt x="5551" y="4864"/>
                    </a:lnTo>
                    <a:lnTo>
                      <a:pt x="5562" y="4889"/>
                    </a:lnTo>
                    <a:lnTo>
                      <a:pt x="5565" y="4894"/>
                    </a:lnTo>
                    <a:lnTo>
                      <a:pt x="5575" y="4919"/>
                    </a:lnTo>
                    <a:lnTo>
                      <a:pt x="5577" y="4924"/>
                    </a:lnTo>
                    <a:lnTo>
                      <a:pt x="5587" y="4950"/>
                    </a:lnTo>
                    <a:lnTo>
                      <a:pt x="5588" y="4955"/>
                    </a:lnTo>
                    <a:lnTo>
                      <a:pt x="5597" y="4981"/>
                    </a:lnTo>
                    <a:lnTo>
                      <a:pt x="5599" y="4986"/>
                    </a:lnTo>
                    <a:lnTo>
                      <a:pt x="5606" y="5012"/>
                    </a:lnTo>
                    <a:lnTo>
                      <a:pt x="5608" y="5018"/>
                    </a:lnTo>
                    <a:lnTo>
                      <a:pt x="5614" y="5044"/>
                    </a:lnTo>
                    <a:lnTo>
                      <a:pt x="5615" y="5050"/>
                    </a:lnTo>
                    <a:lnTo>
                      <a:pt x="5621" y="5076"/>
                    </a:lnTo>
                    <a:lnTo>
                      <a:pt x="5622" y="5082"/>
                    </a:lnTo>
                    <a:lnTo>
                      <a:pt x="5627" y="5109"/>
                    </a:lnTo>
                    <a:lnTo>
                      <a:pt x="5627" y="5114"/>
                    </a:lnTo>
                    <a:lnTo>
                      <a:pt x="5631" y="5141"/>
                    </a:lnTo>
                    <a:lnTo>
                      <a:pt x="5632" y="5147"/>
                    </a:lnTo>
                    <a:lnTo>
                      <a:pt x="5634" y="5174"/>
                    </a:lnTo>
                    <a:lnTo>
                      <a:pt x="5635" y="5180"/>
                    </a:lnTo>
                    <a:lnTo>
                      <a:pt x="5636" y="5207"/>
                    </a:lnTo>
                    <a:lnTo>
                      <a:pt x="5636" y="5213"/>
                    </a:lnTo>
                    <a:lnTo>
                      <a:pt x="5637" y="5240"/>
                    </a:lnTo>
                    <a:lnTo>
                      <a:pt x="5637" y="5246"/>
                    </a:lnTo>
                    <a:lnTo>
                      <a:pt x="5636" y="5273"/>
                    </a:lnTo>
                    <a:lnTo>
                      <a:pt x="5636" y="5279"/>
                    </a:lnTo>
                    <a:lnTo>
                      <a:pt x="5635" y="5306"/>
                    </a:lnTo>
                    <a:lnTo>
                      <a:pt x="5634" y="5312"/>
                    </a:lnTo>
                    <a:lnTo>
                      <a:pt x="5632" y="5339"/>
                    </a:lnTo>
                    <a:lnTo>
                      <a:pt x="5631" y="5345"/>
                    </a:lnTo>
                    <a:lnTo>
                      <a:pt x="5627" y="5372"/>
                    </a:lnTo>
                    <a:lnTo>
                      <a:pt x="5627" y="5377"/>
                    </a:lnTo>
                    <a:lnTo>
                      <a:pt x="5622" y="5404"/>
                    </a:lnTo>
                    <a:lnTo>
                      <a:pt x="5621" y="5410"/>
                    </a:lnTo>
                    <a:lnTo>
                      <a:pt x="5615" y="5436"/>
                    </a:lnTo>
                    <a:lnTo>
                      <a:pt x="5614" y="5442"/>
                    </a:lnTo>
                    <a:lnTo>
                      <a:pt x="5608" y="5468"/>
                    </a:lnTo>
                    <a:lnTo>
                      <a:pt x="5606" y="5474"/>
                    </a:lnTo>
                    <a:lnTo>
                      <a:pt x="5599" y="5500"/>
                    </a:lnTo>
                    <a:lnTo>
                      <a:pt x="5597" y="5505"/>
                    </a:lnTo>
                    <a:lnTo>
                      <a:pt x="5588" y="5531"/>
                    </a:lnTo>
                    <a:lnTo>
                      <a:pt x="5587" y="5536"/>
                    </a:lnTo>
                    <a:lnTo>
                      <a:pt x="5577" y="5562"/>
                    </a:lnTo>
                    <a:lnTo>
                      <a:pt x="5575" y="5567"/>
                    </a:lnTo>
                    <a:lnTo>
                      <a:pt x="5565" y="5592"/>
                    </a:lnTo>
                    <a:lnTo>
                      <a:pt x="5562" y="5597"/>
                    </a:lnTo>
                    <a:lnTo>
                      <a:pt x="5551" y="5622"/>
                    </a:lnTo>
                    <a:lnTo>
                      <a:pt x="5549" y="5627"/>
                    </a:lnTo>
                    <a:lnTo>
                      <a:pt x="5536" y="5652"/>
                    </a:lnTo>
                    <a:lnTo>
                      <a:pt x="5534" y="5656"/>
                    </a:lnTo>
                    <a:lnTo>
                      <a:pt x="5520" y="5680"/>
                    </a:lnTo>
                    <a:lnTo>
                      <a:pt x="5518" y="5685"/>
                    </a:lnTo>
                    <a:lnTo>
                      <a:pt x="5503" y="5709"/>
                    </a:lnTo>
                    <a:lnTo>
                      <a:pt x="5500" y="5714"/>
                    </a:lnTo>
                    <a:lnTo>
                      <a:pt x="5485" y="5737"/>
                    </a:lnTo>
                    <a:lnTo>
                      <a:pt x="5482" y="5741"/>
                    </a:lnTo>
                    <a:lnTo>
                      <a:pt x="5466" y="5763"/>
                    </a:lnTo>
                    <a:lnTo>
                      <a:pt x="5463" y="5768"/>
                    </a:lnTo>
                    <a:lnTo>
                      <a:pt x="5447" y="5790"/>
                    </a:lnTo>
                    <a:lnTo>
                      <a:pt x="5443" y="5794"/>
                    </a:lnTo>
                    <a:lnTo>
                      <a:pt x="5426" y="5815"/>
                    </a:lnTo>
                    <a:lnTo>
                      <a:pt x="5422" y="5819"/>
                    </a:lnTo>
                    <a:lnTo>
                      <a:pt x="5404" y="5839"/>
                    </a:lnTo>
                    <a:lnTo>
                      <a:pt x="5400" y="5844"/>
                    </a:lnTo>
                    <a:lnTo>
                      <a:pt x="5381" y="5863"/>
                    </a:lnTo>
                    <a:lnTo>
                      <a:pt x="5377" y="5867"/>
                    </a:lnTo>
                    <a:lnTo>
                      <a:pt x="5358" y="5886"/>
                    </a:lnTo>
                    <a:lnTo>
                      <a:pt x="5354" y="5890"/>
                    </a:lnTo>
                    <a:lnTo>
                      <a:pt x="5333" y="5908"/>
                    </a:lnTo>
                    <a:lnTo>
                      <a:pt x="5329" y="5912"/>
                    </a:lnTo>
                    <a:lnTo>
                      <a:pt x="5308" y="5929"/>
                    </a:lnTo>
                    <a:lnTo>
                      <a:pt x="5304" y="5933"/>
                    </a:lnTo>
                    <a:lnTo>
                      <a:pt x="5282" y="5949"/>
                    </a:lnTo>
                    <a:lnTo>
                      <a:pt x="5278" y="5953"/>
                    </a:lnTo>
                    <a:lnTo>
                      <a:pt x="5256" y="5968"/>
                    </a:lnTo>
                    <a:lnTo>
                      <a:pt x="5251" y="5972"/>
                    </a:lnTo>
                    <a:lnTo>
                      <a:pt x="5228" y="5987"/>
                    </a:lnTo>
                    <a:lnTo>
                      <a:pt x="5224" y="5990"/>
                    </a:lnTo>
                    <a:lnTo>
                      <a:pt x="5200" y="6004"/>
                    </a:lnTo>
                    <a:lnTo>
                      <a:pt x="5194" y="6007"/>
                    </a:lnTo>
                    <a:lnTo>
                      <a:pt x="5170" y="6021"/>
                    </a:lnTo>
                    <a:lnTo>
                      <a:pt x="5165" y="6023"/>
                    </a:lnTo>
                    <a:lnTo>
                      <a:pt x="5141" y="6036"/>
                    </a:lnTo>
                    <a:lnTo>
                      <a:pt x="5136" y="6038"/>
                    </a:lnTo>
                    <a:lnTo>
                      <a:pt x="5111" y="6049"/>
                    </a:lnTo>
                    <a:lnTo>
                      <a:pt x="5106" y="6052"/>
                    </a:lnTo>
                    <a:lnTo>
                      <a:pt x="5081" y="6062"/>
                    </a:lnTo>
                    <a:lnTo>
                      <a:pt x="5075" y="6064"/>
                    </a:lnTo>
                    <a:lnTo>
                      <a:pt x="5050" y="6073"/>
                    </a:lnTo>
                    <a:lnTo>
                      <a:pt x="5044" y="6075"/>
                    </a:lnTo>
                    <a:lnTo>
                      <a:pt x="5018" y="6084"/>
                    </a:lnTo>
                    <a:lnTo>
                      <a:pt x="5013" y="6085"/>
                    </a:lnTo>
                    <a:lnTo>
                      <a:pt x="4987" y="6093"/>
                    </a:lnTo>
                    <a:lnTo>
                      <a:pt x="4982" y="6094"/>
                    </a:lnTo>
                    <a:lnTo>
                      <a:pt x="4955" y="6101"/>
                    </a:lnTo>
                    <a:lnTo>
                      <a:pt x="4950" y="6102"/>
                    </a:lnTo>
                    <a:lnTo>
                      <a:pt x="4923" y="6107"/>
                    </a:lnTo>
                    <a:lnTo>
                      <a:pt x="4918" y="6108"/>
                    </a:lnTo>
                    <a:lnTo>
                      <a:pt x="4891" y="6113"/>
                    </a:lnTo>
                    <a:lnTo>
                      <a:pt x="4885" y="6114"/>
                    </a:lnTo>
                    <a:lnTo>
                      <a:pt x="4858" y="6117"/>
                    </a:lnTo>
                    <a:lnTo>
                      <a:pt x="4853" y="6118"/>
                    </a:lnTo>
                    <a:lnTo>
                      <a:pt x="4825" y="6120"/>
                    </a:lnTo>
                    <a:lnTo>
                      <a:pt x="4820" y="6121"/>
                    </a:lnTo>
                    <a:lnTo>
                      <a:pt x="4793" y="6122"/>
                    </a:lnTo>
                    <a:lnTo>
                      <a:pt x="4787" y="6122"/>
                    </a:lnTo>
                    <a:lnTo>
                      <a:pt x="4760" y="6123"/>
                    </a:lnTo>
                    <a:lnTo>
                      <a:pt x="4754" y="6123"/>
                    </a:lnTo>
                    <a:lnTo>
                      <a:pt x="4727" y="6122"/>
                    </a:lnTo>
                    <a:lnTo>
                      <a:pt x="4721" y="6122"/>
                    </a:lnTo>
                    <a:lnTo>
                      <a:pt x="4694" y="6121"/>
                    </a:lnTo>
                    <a:lnTo>
                      <a:pt x="4689" y="6120"/>
                    </a:lnTo>
                    <a:lnTo>
                      <a:pt x="4661" y="6118"/>
                    </a:lnTo>
                    <a:lnTo>
                      <a:pt x="4656" y="6117"/>
                    </a:lnTo>
                    <a:lnTo>
                      <a:pt x="4629" y="6114"/>
                    </a:lnTo>
                    <a:lnTo>
                      <a:pt x="4623" y="6113"/>
                    </a:lnTo>
                    <a:lnTo>
                      <a:pt x="4596" y="6108"/>
                    </a:lnTo>
                    <a:lnTo>
                      <a:pt x="4591" y="6107"/>
                    </a:lnTo>
                    <a:lnTo>
                      <a:pt x="4564" y="6102"/>
                    </a:lnTo>
                    <a:lnTo>
                      <a:pt x="4559" y="6101"/>
                    </a:lnTo>
                    <a:lnTo>
                      <a:pt x="4532" y="6094"/>
                    </a:lnTo>
                    <a:lnTo>
                      <a:pt x="4527" y="6093"/>
                    </a:lnTo>
                    <a:lnTo>
                      <a:pt x="4501" y="6085"/>
                    </a:lnTo>
                    <a:lnTo>
                      <a:pt x="4496" y="6084"/>
                    </a:lnTo>
                    <a:lnTo>
                      <a:pt x="4470" y="6075"/>
                    </a:lnTo>
                    <a:lnTo>
                      <a:pt x="4464" y="6073"/>
                    </a:lnTo>
                    <a:lnTo>
                      <a:pt x="4439" y="6064"/>
                    </a:lnTo>
                    <a:lnTo>
                      <a:pt x="4433" y="6062"/>
                    </a:lnTo>
                    <a:lnTo>
                      <a:pt x="4408" y="6052"/>
                    </a:lnTo>
                    <a:lnTo>
                      <a:pt x="4403" y="6049"/>
                    </a:lnTo>
                    <a:lnTo>
                      <a:pt x="4378" y="6038"/>
                    </a:lnTo>
                    <a:lnTo>
                      <a:pt x="4373" y="6036"/>
                    </a:lnTo>
                    <a:lnTo>
                      <a:pt x="4349" y="6023"/>
                    </a:lnTo>
                    <a:lnTo>
                      <a:pt x="4344" y="6021"/>
                    </a:lnTo>
                    <a:lnTo>
                      <a:pt x="4320" y="6007"/>
                    </a:lnTo>
                    <a:lnTo>
                      <a:pt x="4314" y="6004"/>
                    </a:lnTo>
                    <a:lnTo>
                      <a:pt x="4290" y="5990"/>
                    </a:lnTo>
                    <a:lnTo>
                      <a:pt x="4286" y="5987"/>
                    </a:lnTo>
                    <a:lnTo>
                      <a:pt x="4263" y="5972"/>
                    </a:lnTo>
                    <a:lnTo>
                      <a:pt x="4258" y="5969"/>
                    </a:lnTo>
                    <a:lnTo>
                      <a:pt x="4236" y="5953"/>
                    </a:lnTo>
                    <a:lnTo>
                      <a:pt x="4232" y="5949"/>
                    </a:lnTo>
                    <a:lnTo>
                      <a:pt x="4210" y="5933"/>
                    </a:lnTo>
                    <a:lnTo>
                      <a:pt x="4206" y="5929"/>
                    </a:lnTo>
                    <a:lnTo>
                      <a:pt x="4185" y="5912"/>
                    </a:lnTo>
                    <a:lnTo>
                      <a:pt x="4181" y="5908"/>
                    </a:lnTo>
                    <a:lnTo>
                      <a:pt x="4160" y="5890"/>
                    </a:lnTo>
                    <a:lnTo>
                      <a:pt x="4156" y="5886"/>
                    </a:lnTo>
                    <a:lnTo>
                      <a:pt x="4137" y="5867"/>
                    </a:lnTo>
                    <a:lnTo>
                      <a:pt x="4133" y="5863"/>
                    </a:lnTo>
                    <a:lnTo>
                      <a:pt x="4114" y="5844"/>
                    </a:lnTo>
                    <a:lnTo>
                      <a:pt x="4110" y="5840"/>
                    </a:lnTo>
                    <a:lnTo>
                      <a:pt x="4092" y="5819"/>
                    </a:lnTo>
                    <a:lnTo>
                      <a:pt x="4088" y="5815"/>
                    </a:lnTo>
                    <a:lnTo>
                      <a:pt x="4071" y="5794"/>
                    </a:lnTo>
                    <a:lnTo>
                      <a:pt x="4067" y="5790"/>
                    </a:lnTo>
                    <a:lnTo>
                      <a:pt x="4051" y="5768"/>
                    </a:lnTo>
                    <a:lnTo>
                      <a:pt x="4047" y="5764"/>
                    </a:lnTo>
                    <a:lnTo>
                      <a:pt x="4031" y="5742"/>
                    </a:lnTo>
                    <a:lnTo>
                      <a:pt x="4028" y="5737"/>
                    </a:lnTo>
                    <a:lnTo>
                      <a:pt x="4013" y="5714"/>
                    </a:lnTo>
                    <a:lnTo>
                      <a:pt x="4010" y="5710"/>
                    </a:lnTo>
                    <a:lnTo>
                      <a:pt x="3996" y="5686"/>
                    </a:lnTo>
                    <a:lnTo>
                      <a:pt x="3993" y="5680"/>
                    </a:lnTo>
                    <a:lnTo>
                      <a:pt x="3979" y="5656"/>
                    </a:lnTo>
                    <a:lnTo>
                      <a:pt x="3977" y="5651"/>
                    </a:lnTo>
                    <a:lnTo>
                      <a:pt x="3964" y="5627"/>
                    </a:lnTo>
                    <a:lnTo>
                      <a:pt x="3962" y="5622"/>
                    </a:lnTo>
                    <a:lnTo>
                      <a:pt x="3951" y="5597"/>
                    </a:lnTo>
                    <a:lnTo>
                      <a:pt x="3948" y="5592"/>
                    </a:lnTo>
                    <a:lnTo>
                      <a:pt x="3938" y="5567"/>
                    </a:lnTo>
                    <a:lnTo>
                      <a:pt x="3936" y="5561"/>
                    </a:lnTo>
                    <a:lnTo>
                      <a:pt x="3927" y="5536"/>
                    </a:lnTo>
                    <a:lnTo>
                      <a:pt x="3925" y="5530"/>
                    </a:lnTo>
                    <a:lnTo>
                      <a:pt x="3916" y="5504"/>
                    </a:lnTo>
                    <a:lnTo>
                      <a:pt x="3915" y="5499"/>
                    </a:lnTo>
                    <a:lnTo>
                      <a:pt x="3907" y="5473"/>
                    </a:lnTo>
                    <a:lnTo>
                      <a:pt x="3906" y="5468"/>
                    </a:lnTo>
                    <a:lnTo>
                      <a:pt x="3899" y="5441"/>
                    </a:lnTo>
                    <a:lnTo>
                      <a:pt x="3898" y="5436"/>
                    </a:lnTo>
                    <a:lnTo>
                      <a:pt x="3893" y="5409"/>
                    </a:lnTo>
                    <a:lnTo>
                      <a:pt x="3892" y="5404"/>
                    </a:lnTo>
                    <a:lnTo>
                      <a:pt x="3887" y="5377"/>
                    </a:lnTo>
                    <a:lnTo>
                      <a:pt x="3886" y="5371"/>
                    </a:lnTo>
                    <a:lnTo>
                      <a:pt x="3883" y="5344"/>
                    </a:lnTo>
                    <a:lnTo>
                      <a:pt x="3882" y="5339"/>
                    </a:lnTo>
                    <a:lnTo>
                      <a:pt x="3880" y="5311"/>
                    </a:lnTo>
                    <a:lnTo>
                      <a:pt x="3879" y="5306"/>
                    </a:lnTo>
                    <a:lnTo>
                      <a:pt x="3878" y="5279"/>
                    </a:lnTo>
                    <a:lnTo>
                      <a:pt x="3878" y="5273"/>
                    </a:lnTo>
                    <a:lnTo>
                      <a:pt x="3877" y="5246"/>
                    </a:lnTo>
                    <a:lnTo>
                      <a:pt x="3877" y="5240"/>
                    </a:lnTo>
                    <a:lnTo>
                      <a:pt x="3878" y="5213"/>
                    </a:lnTo>
                    <a:lnTo>
                      <a:pt x="3878" y="5207"/>
                    </a:lnTo>
                    <a:lnTo>
                      <a:pt x="3879" y="5180"/>
                    </a:lnTo>
                    <a:lnTo>
                      <a:pt x="3880" y="5175"/>
                    </a:lnTo>
                    <a:lnTo>
                      <a:pt x="3882" y="5147"/>
                    </a:lnTo>
                    <a:lnTo>
                      <a:pt x="3883" y="5142"/>
                    </a:lnTo>
                    <a:lnTo>
                      <a:pt x="3886" y="5115"/>
                    </a:lnTo>
                    <a:lnTo>
                      <a:pt x="3887" y="5109"/>
                    </a:lnTo>
                    <a:lnTo>
                      <a:pt x="3892" y="5082"/>
                    </a:lnTo>
                    <a:lnTo>
                      <a:pt x="3893" y="5077"/>
                    </a:lnTo>
                    <a:lnTo>
                      <a:pt x="3898" y="5050"/>
                    </a:lnTo>
                    <a:lnTo>
                      <a:pt x="3899" y="5045"/>
                    </a:lnTo>
                    <a:lnTo>
                      <a:pt x="3906" y="5018"/>
                    </a:lnTo>
                    <a:lnTo>
                      <a:pt x="3907" y="5013"/>
                    </a:lnTo>
                    <a:lnTo>
                      <a:pt x="3915" y="4987"/>
                    </a:lnTo>
                    <a:lnTo>
                      <a:pt x="3916" y="4982"/>
                    </a:lnTo>
                    <a:lnTo>
                      <a:pt x="3925" y="4956"/>
                    </a:lnTo>
                    <a:lnTo>
                      <a:pt x="3927" y="4950"/>
                    </a:lnTo>
                    <a:lnTo>
                      <a:pt x="3936" y="4925"/>
                    </a:lnTo>
                    <a:lnTo>
                      <a:pt x="3938" y="4919"/>
                    </a:lnTo>
                    <a:lnTo>
                      <a:pt x="3948" y="4894"/>
                    </a:lnTo>
                    <a:lnTo>
                      <a:pt x="3951" y="4889"/>
                    </a:lnTo>
                    <a:lnTo>
                      <a:pt x="3962" y="4864"/>
                    </a:lnTo>
                    <a:lnTo>
                      <a:pt x="3964" y="4859"/>
                    </a:lnTo>
                    <a:lnTo>
                      <a:pt x="3977" y="4835"/>
                    </a:lnTo>
                    <a:lnTo>
                      <a:pt x="3979" y="4830"/>
                    </a:lnTo>
                    <a:lnTo>
                      <a:pt x="3993" y="4806"/>
                    </a:lnTo>
                    <a:lnTo>
                      <a:pt x="3996" y="4800"/>
                    </a:lnTo>
                    <a:lnTo>
                      <a:pt x="4010" y="4776"/>
                    </a:lnTo>
                    <a:lnTo>
                      <a:pt x="4013" y="4772"/>
                    </a:lnTo>
                    <a:lnTo>
                      <a:pt x="4028" y="4749"/>
                    </a:lnTo>
                    <a:lnTo>
                      <a:pt x="4032" y="4744"/>
                    </a:lnTo>
                    <a:lnTo>
                      <a:pt x="4047" y="4722"/>
                    </a:lnTo>
                    <a:lnTo>
                      <a:pt x="4051" y="4718"/>
                    </a:lnTo>
                    <a:lnTo>
                      <a:pt x="4067" y="4696"/>
                    </a:lnTo>
                    <a:lnTo>
                      <a:pt x="4071" y="4692"/>
                    </a:lnTo>
                    <a:lnTo>
                      <a:pt x="4088" y="4671"/>
                    </a:lnTo>
                    <a:lnTo>
                      <a:pt x="4092" y="4667"/>
                    </a:lnTo>
                    <a:lnTo>
                      <a:pt x="4110" y="4646"/>
                    </a:lnTo>
                    <a:lnTo>
                      <a:pt x="4114" y="4642"/>
                    </a:lnTo>
                    <a:lnTo>
                      <a:pt x="4133" y="4623"/>
                    </a:lnTo>
                    <a:lnTo>
                      <a:pt x="4137" y="4619"/>
                    </a:lnTo>
                    <a:lnTo>
                      <a:pt x="4156" y="4600"/>
                    </a:lnTo>
                    <a:lnTo>
                      <a:pt x="4161" y="4596"/>
                    </a:lnTo>
                    <a:lnTo>
                      <a:pt x="4181" y="4578"/>
                    </a:lnTo>
                    <a:lnTo>
                      <a:pt x="4185" y="4574"/>
                    </a:lnTo>
                    <a:lnTo>
                      <a:pt x="4206" y="4557"/>
                    </a:lnTo>
                    <a:lnTo>
                      <a:pt x="4210" y="4553"/>
                    </a:lnTo>
                    <a:lnTo>
                      <a:pt x="4232" y="4537"/>
                    </a:lnTo>
                    <a:lnTo>
                      <a:pt x="4237" y="4534"/>
                    </a:lnTo>
                    <a:lnTo>
                      <a:pt x="4259" y="4518"/>
                    </a:lnTo>
                    <a:lnTo>
                      <a:pt x="4263" y="4515"/>
                    </a:lnTo>
                    <a:lnTo>
                      <a:pt x="4286" y="4500"/>
                    </a:lnTo>
                    <a:lnTo>
                      <a:pt x="4291" y="4497"/>
                    </a:lnTo>
                    <a:lnTo>
                      <a:pt x="4315" y="4482"/>
                    </a:lnTo>
                    <a:lnTo>
                      <a:pt x="4320" y="4480"/>
                    </a:lnTo>
                    <a:lnTo>
                      <a:pt x="4344" y="4466"/>
                    </a:lnTo>
                    <a:lnTo>
                      <a:pt x="4348" y="4464"/>
                    </a:lnTo>
                    <a:lnTo>
                      <a:pt x="4373" y="4451"/>
                    </a:lnTo>
                    <a:lnTo>
                      <a:pt x="4378" y="4449"/>
                    </a:lnTo>
                    <a:lnTo>
                      <a:pt x="4403" y="4438"/>
                    </a:lnTo>
                    <a:lnTo>
                      <a:pt x="4408" y="4435"/>
                    </a:lnTo>
                    <a:lnTo>
                      <a:pt x="4433" y="4425"/>
                    </a:lnTo>
                    <a:lnTo>
                      <a:pt x="4438" y="4423"/>
                    </a:lnTo>
                    <a:lnTo>
                      <a:pt x="4464" y="4413"/>
                    </a:lnTo>
                    <a:lnTo>
                      <a:pt x="4469" y="4412"/>
                    </a:lnTo>
                    <a:lnTo>
                      <a:pt x="4495" y="4403"/>
                    </a:lnTo>
                    <a:lnTo>
                      <a:pt x="4500" y="4401"/>
                    </a:lnTo>
                    <a:lnTo>
                      <a:pt x="4526" y="4394"/>
                    </a:lnTo>
                    <a:lnTo>
                      <a:pt x="4532" y="4392"/>
                    </a:lnTo>
                    <a:lnTo>
                      <a:pt x="4558" y="4386"/>
                    </a:lnTo>
                    <a:lnTo>
                      <a:pt x="4564" y="4385"/>
                    </a:lnTo>
                    <a:lnTo>
                      <a:pt x="4590" y="4379"/>
                    </a:lnTo>
                    <a:lnTo>
                      <a:pt x="4596" y="4378"/>
                    </a:lnTo>
                    <a:lnTo>
                      <a:pt x="4623" y="4373"/>
                    </a:lnTo>
                    <a:lnTo>
                      <a:pt x="4628" y="4373"/>
                    </a:lnTo>
                    <a:lnTo>
                      <a:pt x="4655" y="4369"/>
                    </a:lnTo>
                    <a:lnTo>
                      <a:pt x="4661" y="4368"/>
                    </a:lnTo>
                    <a:lnTo>
                      <a:pt x="4688" y="4366"/>
                    </a:lnTo>
                    <a:lnTo>
                      <a:pt x="4694" y="4365"/>
                    </a:lnTo>
                    <a:lnTo>
                      <a:pt x="4721" y="4364"/>
                    </a:lnTo>
                    <a:lnTo>
                      <a:pt x="4727" y="4364"/>
                    </a:lnTo>
                    <a:lnTo>
                      <a:pt x="4754" y="4363"/>
                    </a:lnTo>
                    <a:lnTo>
                      <a:pt x="4760" y="4363"/>
                    </a:lnTo>
                    <a:lnTo>
                      <a:pt x="4787" y="4364"/>
                    </a:lnTo>
                    <a:lnTo>
                      <a:pt x="4793" y="4364"/>
                    </a:lnTo>
                    <a:lnTo>
                      <a:pt x="4820" y="4365"/>
                    </a:lnTo>
                    <a:lnTo>
                      <a:pt x="4826" y="4366"/>
                    </a:lnTo>
                    <a:lnTo>
                      <a:pt x="4853" y="4368"/>
                    </a:lnTo>
                    <a:lnTo>
                      <a:pt x="4859" y="4369"/>
                    </a:lnTo>
                    <a:lnTo>
                      <a:pt x="4886" y="4373"/>
                    </a:lnTo>
                    <a:lnTo>
                      <a:pt x="4891" y="4373"/>
                    </a:lnTo>
                    <a:lnTo>
                      <a:pt x="4918" y="4378"/>
                    </a:lnTo>
                    <a:lnTo>
                      <a:pt x="4924" y="4379"/>
                    </a:lnTo>
                    <a:lnTo>
                      <a:pt x="4950" y="4385"/>
                    </a:lnTo>
                    <a:lnTo>
                      <a:pt x="4956" y="4386"/>
                    </a:lnTo>
                    <a:lnTo>
                      <a:pt x="4982" y="4392"/>
                    </a:lnTo>
                    <a:lnTo>
                      <a:pt x="4988" y="4394"/>
                    </a:lnTo>
                    <a:lnTo>
                      <a:pt x="5014" y="4401"/>
                    </a:lnTo>
                    <a:lnTo>
                      <a:pt x="5019" y="4403"/>
                    </a:lnTo>
                    <a:lnTo>
                      <a:pt x="5045" y="4412"/>
                    </a:lnTo>
                    <a:lnTo>
                      <a:pt x="5050" y="4413"/>
                    </a:lnTo>
                    <a:lnTo>
                      <a:pt x="5076" y="4423"/>
                    </a:lnTo>
                    <a:lnTo>
                      <a:pt x="5081" y="4425"/>
                    </a:lnTo>
                    <a:lnTo>
                      <a:pt x="5106" y="4435"/>
                    </a:lnTo>
                    <a:lnTo>
                      <a:pt x="5111" y="4438"/>
                    </a:lnTo>
                    <a:lnTo>
                      <a:pt x="5136" y="4449"/>
                    </a:lnTo>
                    <a:lnTo>
                      <a:pt x="5141" y="4451"/>
                    </a:lnTo>
                    <a:lnTo>
                      <a:pt x="5166" y="4464"/>
                    </a:lnTo>
                    <a:lnTo>
                      <a:pt x="5170" y="4466"/>
                    </a:lnTo>
                    <a:lnTo>
                      <a:pt x="5177" y="4470"/>
                    </a:lnTo>
                    <a:close/>
                    <a:moveTo>
                      <a:pt x="4559" y="5091"/>
                    </a:moveTo>
                    <a:lnTo>
                      <a:pt x="4580" y="5066"/>
                    </a:lnTo>
                    <a:lnTo>
                      <a:pt x="4950" y="4696"/>
                    </a:lnTo>
                    <a:lnTo>
                      <a:pt x="4948" y="4696"/>
                    </a:lnTo>
                    <a:lnTo>
                      <a:pt x="4928" y="4689"/>
                    </a:lnTo>
                    <a:lnTo>
                      <a:pt x="4907" y="4683"/>
                    </a:lnTo>
                    <a:lnTo>
                      <a:pt x="4886" y="4678"/>
                    </a:lnTo>
                    <a:lnTo>
                      <a:pt x="4865" y="4673"/>
                    </a:lnTo>
                    <a:lnTo>
                      <a:pt x="4843" y="4670"/>
                    </a:lnTo>
                    <a:lnTo>
                      <a:pt x="4822" y="4667"/>
                    </a:lnTo>
                    <a:lnTo>
                      <a:pt x="4800" y="4665"/>
                    </a:lnTo>
                    <a:lnTo>
                      <a:pt x="4779" y="4663"/>
                    </a:lnTo>
                    <a:lnTo>
                      <a:pt x="4757" y="4663"/>
                    </a:lnTo>
                    <a:lnTo>
                      <a:pt x="4735" y="4663"/>
                    </a:lnTo>
                    <a:lnTo>
                      <a:pt x="4714" y="4665"/>
                    </a:lnTo>
                    <a:lnTo>
                      <a:pt x="4692" y="4667"/>
                    </a:lnTo>
                    <a:lnTo>
                      <a:pt x="4671" y="4670"/>
                    </a:lnTo>
                    <a:lnTo>
                      <a:pt x="4649" y="4673"/>
                    </a:lnTo>
                    <a:lnTo>
                      <a:pt x="4628" y="4678"/>
                    </a:lnTo>
                    <a:lnTo>
                      <a:pt x="4607" y="4683"/>
                    </a:lnTo>
                    <a:lnTo>
                      <a:pt x="4586" y="4689"/>
                    </a:lnTo>
                    <a:lnTo>
                      <a:pt x="4566" y="4696"/>
                    </a:lnTo>
                    <a:lnTo>
                      <a:pt x="4545" y="4703"/>
                    </a:lnTo>
                    <a:lnTo>
                      <a:pt x="4525" y="4712"/>
                    </a:lnTo>
                    <a:lnTo>
                      <a:pt x="4506" y="4721"/>
                    </a:lnTo>
                    <a:lnTo>
                      <a:pt x="4486" y="4730"/>
                    </a:lnTo>
                    <a:lnTo>
                      <a:pt x="4467" y="4741"/>
                    </a:lnTo>
                    <a:lnTo>
                      <a:pt x="4448" y="4752"/>
                    </a:lnTo>
                    <a:lnTo>
                      <a:pt x="4430" y="4764"/>
                    </a:lnTo>
                    <a:lnTo>
                      <a:pt x="4412" y="4777"/>
                    </a:lnTo>
                    <a:lnTo>
                      <a:pt x="4395" y="4790"/>
                    </a:lnTo>
                    <a:lnTo>
                      <a:pt x="4378" y="4804"/>
                    </a:lnTo>
                    <a:lnTo>
                      <a:pt x="4362" y="4818"/>
                    </a:lnTo>
                    <a:lnTo>
                      <a:pt x="4347" y="4833"/>
                    </a:lnTo>
                    <a:lnTo>
                      <a:pt x="4332" y="4849"/>
                    </a:lnTo>
                    <a:lnTo>
                      <a:pt x="4317" y="4865"/>
                    </a:lnTo>
                    <a:lnTo>
                      <a:pt x="4303" y="4882"/>
                    </a:lnTo>
                    <a:lnTo>
                      <a:pt x="4290" y="4899"/>
                    </a:lnTo>
                    <a:lnTo>
                      <a:pt x="4277" y="4917"/>
                    </a:lnTo>
                    <a:lnTo>
                      <a:pt x="4265" y="4935"/>
                    </a:lnTo>
                    <a:lnTo>
                      <a:pt x="4254" y="4953"/>
                    </a:lnTo>
                    <a:lnTo>
                      <a:pt x="4243" y="4972"/>
                    </a:lnTo>
                    <a:lnTo>
                      <a:pt x="4234" y="4991"/>
                    </a:lnTo>
                    <a:lnTo>
                      <a:pt x="4225" y="5011"/>
                    </a:lnTo>
                    <a:lnTo>
                      <a:pt x="4217" y="5031"/>
                    </a:lnTo>
                    <a:lnTo>
                      <a:pt x="4209" y="5051"/>
                    </a:lnTo>
                    <a:lnTo>
                      <a:pt x="4202" y="5072"/>
                    </a:lnTo>
                    <a:lnTo>
                      <a:pt x="4197" y="5093"/>
                    </a:lnTo>
                    <a:lnTo>
                      <a:pt x="4191" y="5114"/>
                    </a:lnTo>
                    <a:lnTo>
                      <a:pt x="4187" y="5135"/>
                    </a:lnTo>
                    <a:lnTo>
                      <a:pt x="4183" y="5156"/>
                    </a:lnTo>
                    <a:lnTo>
                      <a:pt x="4181" y="5178"/>
                    </a:lnTo>
                    <a:lnTo>
                      <a:pt x="4179" y="5199"/>
                    </a:lnTo>
                    <a:lnTo>
                      <a:pt x="4177" y="5221"/>
                    </a:lnTo>
                    <a:lnTo>
                      <a:pt x="4177" y="5243"/>
                    </a:lnTo>
                    <a:lnTo>
                      <a:pt x="4177" y="5265"/>
                    </a:lnTo>
                    <a:lnTo>
                      <a:pt x="4179" y="5287"/>
                    </a:lnTo>
                    <a:lnTo>
                      <a:pt x="4181" y="5308"/>
                    </a:lnTo>
                    <a:lnTo>
                      <a:pt x="4183" y="5330"/>
                    </a:lnTo>
                    <a:lnTo>
                      <a:pt x="4187" y="5351"/>
                    </a:lnTo>
                    <a:lnTo>
                      <a:pt x="4191" y="5372"/>
                    </a:lnTo>
                    <a:lnTo>
                      <a:pt x="4197" y="5393"/>
                    </a:lnTo>
                    <a:lnTo>
                      <a:pt x="4202" y="5414"/>
                    </a:lnTo>
                    <a:lnTo>
                      <a:pt x="4209" y="5435"/>
                    </a:lnTo>
                    <a:lnTo>
                      <a:pt x="4217" y="5455"/>
                    </a:lnTo>
                    <a:lnTo>
                      <a:pt x="4225" y="5475"/>
                    </a:lnTo>
                    <a:lnTo>
                      <a:pt x="4234" y="5495"/>
                    </a:lnTo>
                    <a:lnTo>
                      <a:pt x="4243" y="5514"/>
                    </a:lnTo>
                    <a:lnTo>
                      <a:pt x="4254" y="5533"/>
                    </a:lnTo>
                    <a:lnTo>
                      <a:pt x="4265" y="5551"/>
                    </a:lnTo>
                    <a:lnTo>
                      <a:pt x="4277" y="5569"/>
                    </a:lnTo>
                    <a:lnTo>
                      <a:pt x="4290" y="5587"/>
                    </a:lnTo>
                    <a:lnTo>
                      <a:pt x="4303" y="5604"/>
                    </a:lnTo>
                    <a:lnTo>
                      <a:pt x="4317" y="5621"/>
                    </a:lnTo>
                    <a:lnTo>
                      <a:pt x="4332" y="5637"/>
                    </a:lnTo>
                    <a:lnTo>
                      <a:pt x="4347" y="5653"/>
                    </a:lnTo>
                    <a:lnTo>
                      <a:pt x="4363" y="5668"/>
                    </a:lnTo>
                    <a:lnTo>
                      <a:pt x="4379" y="5683"/>
                    </a:lnTo>
                    <a:lnTo>
                      <a:pt x="4396" y="5697"/>
                    </a:lnTo>
                    <a:lnTo>
                      <a:pt x="4413" y="5710"/>
                    </a:lnTo>
                    <a:lnTo>
                      <a:pt x="4431" y="5723"/>
                    </a:lnTo>
                    <a:lnTo>
                      <a:pt x="4449" y="5735"/>
                    </a:lnTo>
                    <a:lnTo>
                      <a:pt x="4467" y="5746"/>
                    </a:lnTo>
                    <a:lnTo>
                      <a:pt x="4486" y="5757"/>
                    </a:lnTo>
                    <a:lnTo>
                      <a:pt x="4505" y="5766"/>
                    </a:lnTo>
                    <a:lnTo>
                      <a:pt x="4525" y="5775"/>
                    </a:lnTo>
                    <a:lnTo>
                      <a:pt x="4545" y="5783"/>
                    </a:lnTo>
                    <a:lnTo>
                      <a:pt x="4565" y="5791"/>
                    </a:lnTo>
                    <a:lnTo>
                      <a:pt x="4586" y="5798"/>
                    </a:lnTo>
                    <a:lnTo>
                      <a:pt x="4607" y="5803"/>
                    </a:lnTo>
                    <a:lnTo>
                      <a:pt x="4628" y="5809"/>
                    </a:lnTo>
                    <a:lnTo>
                      <a:pt x="4649" y="5813"/>
                    </a:lnTo>
                    <a:lnTo>
                      <a:pt x="4670" y="5817"/>
                    </a:lnTo>
                    <a:lnTo>
                      <a:pt x="4692" y="5819"/>
                    </a:lnTo>
                    <a:lnTo>
                      <a:pt x="4713" y="5821"/>
                    </a:lnTo>
                    <a:lnTo>
                      <a:pt x="4735" y="5823"/>
                    </a:lnTo>
                    <a:lnTo>
                      <a:pt x="4757" y="5823"/>
                    </a:lnTo>
                    <a:lnTo>
                      <a:pt x="4779" y="5823"/>
                    </a:lnTo>
                    <a:lnTo>
                      <a:pt x="4801" y="5821"/>
                    </a:lnTo>
                    <a:lnTo>
                      <a:pt x="4822" y="5819"/>
                    </a:lnTo>
                    <a:lnTo>
                      <a:pt x="4844" y="5817"/>
                    </a:lnTo>
                    <a:lnTo>
                      <a:pt x="4865" y="5813"/>
                    </a:lnTo>
                    <a:lnTo>
                      <a:pt x="4886" y="5809"/>
                    </a:lnTo>
                    <a:lnTo>
                      <a:pt x="4907" y="5803"/>
                    </a:lnTo>
                    <a:lnTo>
                      <a:pt x="4928" y="5798"/>
                    </a:lnTo>
                    <a:lnTo>
                      <a:pt x="4949" y="5791"/>
                    </a:lnTo>
                    <a:lnTo>
                      <a:pt x="4969" y="5783"/>
                    </a:lnTo>
                    <a:lnTo>
                      <a:pt x="4989" y="5775"/>
                    </a:lnTo>
                    <a:lnTo>
                      <a:pt x="5009" y="5766"/>
                    </a:lnTo>
                    <a:lnTo>
                      <a:pt x="5028" y="5757"/>
                    </a:lnTo>
                    <a:lnTo>
                      <a:pt x="5047" y="5746"/>
                    </a:lnTo>
                    <a:lnTo>
                      <a:pt x="5065" y="5735"/>
                    </a:lnTo>
                    <a:lnTo>
                      <a:pt x="5083" y="5723"/>
                    </a:lnTo>
                    <a:lnTo>
                      <a:pt x="5101" y="5710"/>
                    </a:lnTo>
                    <a:lnTo>
                      <a:pt x="5118" y="5697"/>
                    </a:lnTo>
                    <a:lnTo>
                      <a:pt x="5135" y="5683"/>
                    </a:lnTo>
                    <a:lnTo>
                      <a:pt x="5151" y="5668"/>
                    </a:lnTo>
                    <a:lnTo>
                      <a:pt x="5167" y="5653"/>
                    </a:lnTo>
                    <a:lnTo>
                      <a:pt x="5182" y="5638"/>
                    </a:lnTo>
                    <a:lnTo>
                      <a:pt x="5196" y="5622"/>
                    </a:lnTo>
                    <a:lnTo>
                      <a:pt x="5210" y="5605"/>
                    </a:lnTo>
                    <a:lnTo>
                      <a:pt x="5223" y="5588"/>
                    </a:lnTo>
                    <a:lnTo>
                      <a:pt x="5236" y="5570"/>
                    </a:lnTo>
                    <a:lnTo>
                      <a:pt x="5248" y="5552"/>
                    </a:lnTo>
                    <a:lnTo>
                      <a:pt x="5259" y="5533"/>
                    </a:lnTo>
                    <a:lnTo>
                      <a:pt x="5270" y="5514"/>
                    </a:lnTo>
                    <a:lnTo>
                      <a:pt x="5279" y="5494"/>
                    </a:lnTo>
                    <a:lnTo>
                      <a:pt x="5288" y="5475"/>
                    </a:lnTo>
                    <a:lnTo>
                      <a:pt x="5297" y="5455"/>
                    </a:lnTo>
                    <a:lnTo>
                      <a:pt x="5304" y="5434"/>
                    </a:lnTo>
                    <a:lnTo>
                      <a:pt x="5311" y="5414"/>
                    </a:lnTo>
                    <a:lnTo>
                      <a:pt x="5317" y="5393"/>
                    </a:lnTo>
                    <a:lnTo>
                      <a:pt x="5322" y="5372"/>
                    </a:lnTo>
                    <a:lnTo>
                      <a:pt x="5327" y="5351"/>
                    </a:lnTo>
                    <a:lnTo>
                      <a:pt x="5330" y="5329"/>
                    </a:lnTo>
                    <a:lnTo>
                      <a:pt x="5333" y="5308"/>
                    </a:lnTo>
                    <a:lnTo>
                      <a:pt x="5335" y="5286"/>
                    </a:lnTo>
                    <a:lnTo>
                      <a:pt x="5337" y="5265"/>
                    </a:lnTo>
                    <a:lnTo>
                      <a:pt x="5337" y="5243"/>
                    </a:lnTo>
                    <a:lnTo>
                      <a:pt x="5337" y="5221"/>
                    </a:lnTo>
                    <a:lnTo>
                      <a:pt x="5335" y="5200"/>
                    </a:lnTo>
                    <a:lnTo>
                      <a:pt x="5333" y="5178"/>
                    </a:lnTo>
                    <a:lnTo>
                      <a:pt x="5330" y="5157"/>
                    </a:lnTo>
                    <a:lnTo>
                      <a:pt x="5327" y="5135"/>
                    </a:lnTo>
                    <a:lnTo>
                      <a:pt x="5322" y="5114"/>
                    </a:lnTo>
                    <a:lnTo>
                      <a:pt x="5317" y="5093"/>
                    </a:lnTo>
                    <a:lnTo>
                      <a:pt x="5311" y="5072"/>
                    </a:lnTo>
                    <a:lnTo>
                      <a:pt x="5304" y="5052"/>
                    </a:lnTo>
                    <a:lnTo>
                      <a:pt x="5304" y="5050"/>
                    </a:lnTo>
                    <a:lnTo>
                      <a:pt x="4934" y="5420"/>
                    </a:lnTo>
                    <a:lnTo>
                      <a:pt x="4909" y="5441"/>
                    </a:lnTo>
                    <a:lnTo>
                      <a:pt x="4882" y="5460"/>
                    </a:lnTo>
                    <a:lnTo>
                      <a:pt x="4853" y="5474"/>
                    </a:lnTo>
                    <a:lnTo>
                      <a:pt x="4822" y="5484"/>
                    </a:lnTo>
                    <a:lnTo>
                      <a:pt x="4790" y="5491"/>
                    </a:lnTo>
                    <a:lnTo>
                      <a:pt x="4757" y="5493"/>
                    </a:lnTo>
                    <a:lnTo>
                      <a:pt x="4724" y="5491"/>
                    </a:lnTo>
                    <a:lnTo>
                      <a:pt x="4692" y="5484"/>
                    </a:lnTo>
                    <a:lnTo>
                      <a:pt x="4661" y="5474"/>
                    </a:lnTo>
                    <a:lnTo>
                      <a:pt x="4632" y="5460"/>
                    </a:lnTo>
                    <a:lnTo>
                      <a:pt x="4605" y="5441"/>
                    </a:lnTo>
                    <a:lnTo>
                      <a:pt x="4580" y="5420"/>
                    </a:lnTo>
                    <a:lnTo>
                      <a:pt x="4559" y="5395"/>
                    </a:lnTo>
                    <a:lnTo>
                      <a:pt x="4540" y="5368"/>
                    </a:lnTo>
                    <a:lnTo>
                      <a:pt x="4526" y="5339"/>
                    </a:lnTo>
                    <a:lnTo>
                      <a:pt x="4516" y="5308"/>
                    </a:lnTo>
                    <a:lnTo>
                      <a:pt x="4509" y="5276"/>
                    </a:lnTo>
                    <a:lnTo>
                      <a:pt x="4507" y="5243"/>
                    </a:lnTo>
                    <a:lnTo>
                      <a:pt x="4509" y="5210"/>
                    </a:lnTo>
                    <a:lnTo>
                      <a:pt x="4516" y="5178"/>
                    </a:lnTo>
                    <a:lnTo>
                      <a:pt x="4526" y="5147"/>
                    </a:lnTo>
                    <a:lnTo>
                      <a:pt x="4540" y="5118"/>
                    </a:lnTo>
                    <a:lnTo>
                      <a:pt x="4559" y="509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A3D30BA-C6B0-4960-88DD-88150B60720E}"/>
              </a:ext>
            </a:extLst>
          </p:cNvPr>
          <p:cNvSpPr/>
          <p:nvPr/>
        </p:nvSpPr>
        <p:spPr>
          <a:xfrm>
            <a:off x="1710589" y="2748177"/>
            <a:ext cx="2013094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b="1" dirty="0">
                <a:solidFill>
                  <a:srgbClr val="156740"/>
                </a:solidFill>
                <a:sym typeface="Franklin Gothic Book" panose="020B0503020102020204" pitchFamily="34" charset="0"/>
              </a:rPr>
              <a:t>TAM — ₱1.0T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48178EE-0DFA-4A63-BDFA-65C7FBD05214}"/>
              </a:ext>
            </a:extLst>
          </p:cNvPr>
          <p:cNvSpPr/>
          <p:nvPr/>
        </p:nvSpPr>
        <p:spPr>
          <a:xfrm>
            <a:off x="8318691" y="2748177"/>
            <a:ext cx="3114200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dirty="0">
                <a:solidFill>
                  <a:schemeClr val="tx1"/>
                </a:solidFill>
                <a:sym typeface="Franklin Gothic Book" panose="020B0503020102020204" pitchFamily="34" charset="0"/>
              </a:rPr>
              <a:t>Total Philippine foodservice spend, growing ~8% annually on rising incomes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2F15C18-8BBF-4388-A0B6-E5EBC18E6573}"/>
              </a:ext>
            </a:extLst>
          </p:cNvPr>
          <p:cNvSpPr/>
          <p:nvPr/>
        </p:nvSpPr>
        <p:spPr>
          <a:xfrm>
            <a:off x="1710588" y="4103578"/>
            <a:ext cx="2788982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b="1" dirty="0">
                <a:solidFill>
                  <a:srgbClr val="0E442A"/>
                </a:solidFill>
                <a:sym typeface="Franklin Gothic Book" panose="020B0503020102020204" pitchFamily="34" charset="0"/>
              </a:rPr>
              <a:t>SAM — ₱180B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230A2F-566B-44A2-9305-D998D022FB33}"/>
              </a:ext>
            </a:extLst>
          </p:cNvPr>
          <p:cNvSpPr/>
          <p:nvPr/>
        </p:nvSpPr>
        <p:spPr>
          <a:xfrm>
            <a:off x="1710588" y="5399937"/>
            <a:ext cx="2990921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b="1" dirty="0">
                <a:solidFill>
                  <a:srgbClr val="0B331F"/>
                </a:solidFill>
                <a:sym typeface="Franklin Gothic Book" panose="020B0503020102020204" pitchFamily="34" charset="0"/>
              </a:rPr>
              <a:t>SOM — ₱22B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2AFE62-3E0B-4208-936C-2AFA4F1279BB}"/>
              </a:ext>
            </a:extLst>
          </p:cNvPr>
          <p:cNvSpPr/>
          <p:nvPr/>
        </p:nvSpPr>
        <p:spPr>
          <a:xfrm>
            <a:off x="7855622" y="4074057"/>
            <a:ext cx="3577269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dirty="0">
                <a:solidFill>
                  <a:schemeClr val="tx1"/>
                </a:solidFill>
                <a:sym typeface="Franklin Gothic Book" panose="020B0503020102020204" pitchFamily="34" charset="0"/>
              </a:rPr>
              <a:t>Fast-casual and specialty coffee in urban centers, the fastest-growing segment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BB7221B-F794-49C0-8F5C-F224BA98B691}"/>
              </a:ext>
            </a:extLst>
          </p:cNvPr>
          <p:cNvSpPr/>
          <p:nvPr/>
        </p:nvSpPr>
        <p:spPr>
          <a:xfrm>
            <a:off x="7037408" y="5399937"/>
            <a:ext cx="4395483" cy="668001"/>
          </a:xfrm>
          <a:prstGeom prst="rect">
            <a:avLst/>
          </a:prstGeom>
          <a:noFill/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Font typeface="Trebuchet MS" panose="020B0603020202020204" pitchFamily="34" charset="0"/>
              <a:buChar char="​"/>
            </a:pPr>
            <a:r>
              <a:rPr lang="en-US" sz="1600" dirty="0">
                <a:solidFill>
                  <a:schemeClr val="tx1"/>
                </a:solidFill>
                <a:sym typeface="Franklin Gothic Book" panose="020B0503020102020204" pitchFamily="34" charset="0"/>
              </a:rPr>
              <a:t>Healthy fast-casual in NCR and key Luzon/VisMin cities, our 2029 addressable target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8D4D9CF-4CB6-4ACF-BF4E-7E7E831C783C}"/>
              </a:ext>
            </a:extLst>
          </p:cNvPr>
          <p:cNvSpPr txBox="1"/>
          <p:nvPr/>
        </p:nvSpPr>
        <p:spPr>
          <a:xfrm>
            <a:off x="3122511" y="1602191"/>
            <a:ext cx="6377090" cy="349994"/>
          </a:xfrm>
          <a:prstGeom prst="rect">
            <a:avLst/>
          </a:prstGeom>
          <a:noFill/>
          <a:ln w="95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A large, underserved healthy-convenience market</a:t>
            </a:r>
          </a:p>
        </p:txBody>
      </p:sp>
    </p:spTree>
    <p:extLst>
      <p:ext uri="{BB962C8B-B14F-4D97-AF65-F5344CB8AC3E}">
        <p14:creationId xmlns:p14="http://schemas.microsoft.com/office/powerpoint/2010/main" val="1009076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3C84EE0-B571-47C1-9939-6F6839544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 Fast-Growing Market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B584B4-E2D0-428C-8089-8EF3854A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90860" y="6349068"/>
            <a:ext cx="963882" cy="251764"/>
          </a:xfrm>
        </p:spPr>
        <p:txBody>
          <a:bodyPr/>
          <a:lstStyle/>
          <a:p>
            <a:fld id="{40FCC99B-2112-4769-A0F7-9B55781EDC8A}" type="slidenum">
              <a:rPr lang="en-PH" smtClean="0"/>
              <a:pPr/>
              <a:t>8</a:t>
            </a:fld>
            <a:endParaRPr lang="en-PH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A9AA4B58-9A73-4DDC-8F84-79FD5BEB6A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0861445"/>
              </p:ext>
            </p:extLst>
          </p:nvPr>
        </p:nvGraphicFramePr>
        <p:xfrm>
          <a:off x="571018" y="2518513"/>
          <a:ext cx="5254100" cy="2377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ee4pHeader1">
            <a:extLst>
              <a:ext uri="{FF2B5EF4-FFF2-40B4-BE49-F238E27FC236}">
                <a16:creationId xmlns:a16="http://schemas.microsoft.com/office/drawing/2014/main" id="{ACA94B8E-386F-4C9B-A8EB-C702DE766585}"/>
              </a:ext>
            </a:extLst>
          </p:cNvPr>
          <p:cNvSpPr txBox="1"/>
          <p:nvPr/>
        </p:nvSpPr>
        <p:spPr>
          <a:xfrm>
            <a:off x="571017" y="1650367"/>
            <a:ext cx="5254100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PH fast-casual &amp; coffee spend, ₱B (2023–2026F)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3DECBE2-0225-478A-95A6-B32D514AF364}"/>
              </a:ext>
            </a:extLst>
          </p:cNvPr>
          <p:cNvCxnSpPr>
            <a:cxnSpLocks/>
          </p:cNvCxnSpPr>
          <p:nvPr/>
        </p:nvCxnSpPr>
        <p:spPr>
          <a:xfrm>
            <a:off x="571017" y="2320791"/>
            <a:ext cx="5254100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43F534-713C-472E-93E7-34753F6850F8}"/>
              </a:ext>
            </a:extLst>
          </p:cNvPr>
          <p:cNvSpPr txBox="1"/>
          <p:nvPr/>
        </p:nvSpPr>
        <p:spPr>
          <a:xfrm>
            <a:off x="571017" y="5093812"/>
            <a:ext cx="5254100" cy="81560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Fast-casual is the fastest-growing dining format in the Philippines, compounding at ~13% as consumers trade up from QSR on quality.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</a:rPr>
              <a:t>Specialty coffee rides the same wave at ~10% growth, and Verde captures both occasions in a single box — a key AUV advantage.</a:t>
            </a:r>
          </a:p>
        </p:txBody>
      </p:sp>
      <p:sp>
        <p:nvSpPr>
          <p:cNvPr id="33" name="ee4pHeader1">
            <a:extLst>
              <a:ext uri="{FF2B5EF4-FFF2-40B4-BE49-F238E27FC236}">
                <a16:creationId xmlns:a16="http://schemas.microsoft.com/office/drawing/2014/main" id="{E28976E1-A88F-4518-9384-0391323453D2}"/>
              </a:ext>
            </a:extLst>
          </p:cNvPr>
          <p:cNvSpPr txBox="1"/>
          <p:nvPr/>
        </p:nvSpPr>
        <p:spPr>
          <a:xfrm>
            <a:off x="6754760" y="1650367"/>
            <a:ext cx="4866219" cy="619737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marL="0" lvl="3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</a:rPr>
              <a:t>Why the timing favors franchising now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B1851D8-F738-4C40-8CA6-4A5410AFFF47}"/>
              </a:ext>
            </a:extLst>
          </p:cNvPr>
          <p:cNvCxnSpPr>
            <a:cxnSpLocks/>
          </p:cNvCxnSpPr>
          <p:nvPr/>
        </p:nvCxnSpPr>
        <p:spPr>
          <a:xfrm>
            <a:off x="6754761" y="2320791"/>
            <a:ext cx="4866219" cy="0"/>
          </a:xfrm>
          <a:prstGeom prst="line">
            <a:avLst/>
          </a:prstGeom>
          <a:ln w="15875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6330765-A338-4EE5-B588-C9C3B7A88916}"/>
              </a:ext>
            </a:extLst>
          </p:cNvPr>
          <p:cNvSpPr txBox="1"/>
          <p:nvPr/>
        </p:nvSpPr>
        <p:spPr>
          <a:xfrm>
            <a:off x="7482840" y="2634543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Mall and mixed-use developers are actively seeking healthy F&amp;B anchors, improving site access and lease terms.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1E00D70-5BE9-4C05-9BC8-F39580C10142}"/>
              </a:ext>
            </a:extLst>
          </p:cNvPr>
          <p:cNvSpPr txBox="1"/>
          <p:nvPr/>
        </p:nvSpPr>
        <p:spPr>
          <a:xfrm>
            <a:off x="7482840" y="3494576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Delivery platforms have matured, adding a 20%+ incremental sales channel with no added footprint.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9C326F4-6BC9-41CA-8681-A9161847D196}"/>
              </a:ext>
            </a:extLst>
          </p:cNvPr>
          <p:cNvSpPr txBox="1"/>
          <p:nvPr/>
        </p:nvSpPr>
        <p:spPr>
          <a:xfrm>
            <a:off x="7482840" y="4354611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Qualified local operators are seeking proven concepts as multi-brand franchise groups expand.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15A3D83-2E8D-420F-9FC3-E16C7E651C4F}"/>
              </a:ext>
            </a:extLst>
          </p:cNvPr>
          <p:cNvSpPr txBox="1"/>
          <p:nvPr/>
        </p:nvSpPr>
        <p:spPr>
          <a:xfrm>
            <a:off x="7482840" y="5214645"/>
            <a:ext cx="4138142" cy="60016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78000" lvl="1" indent="-252000">
              <a:buClr>
                <a:schemeClr val="bg1"/>
              </a:buClr>
              <a:buSzPct val="100000"/>
              <a:buFont typeface="Trebuchet MS" panose="020B0703020202090204" pitchFamily="34" charset="0"/>
              <a:buChar char="•"/>
              <a:defRPr sz="1400">
                <a:solidFill>
                  <a:schemeClr val="bg1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marL="266700" indent="-185738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No national healthy fast-casual chain exists yet — the category leadership position is open.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099E3E-D245-49E3-86F3-F7AFB637B225}"/>
              </a:ext>
            </a:extLst>
          </p:cNvPr>
          <p:cNvCxnSpPr/>
          <p:nvPr/>
        </p:nvCxnSpPr>
        <p:spPr>
          <a:xfrm>
            <a:off x="6754760" y="3387725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7FBC07D-B289-4316-97EF-CE5282203BCB}"/>
              </a:ext>
            </a:extLst>
          </p:cNvPr>
          <p:cNvCxnSpPr/>
          <p:nvPr/>
        </p:nvCxnSpPr>
        <p:spPr>
          <a:xfrm>
            <a:off x="6754760" y="4247759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8FDA0BC-9C37-4849-9B33-1C5F2F4531C5}"/>
              </a:ext>
            </a:extLst>
          </p:cNvPr>
          <p:cNvCxnSpPr/>
          <p:nvPr/>
        </p:nvCxnSpPr>
        <p:spPr>
          <a:xfrm>
            <a:off x="6754760" y="5107794"/>
            <a:ext cx="485464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89ACFFA7-4C4E-4E24-A789-96753CF3BA35}"/>
              </a:ext>
            </a:extLst>
          </p:cNvPr>
          <p:cNvSpPr/>
          <p:nvPr/>
        </p:nvSpPr>
        <p:spPr>
          <a:xfrm>
            <a:off x="6853920" y="2647799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2" name="Graphic 51"/>
          <p:cNvGrpSpPr/>
          <p:nvPr/>
        </p:nvGrpSpPr>
        <p:grpSpPr>
          <a:xfrm>
            <a:off x="6948034" y="2741913"/>
            <a:ext cx="384400" cy="384400"/>
            <a:chOff x="5227152" y="5358687"/>
            <a:chExt cx="633600" cy="633600"/>
          </a:xfrm>
        </p:grpSpPr>
        <p:sp>
          <p:nvSpPr>
            <p:cNvPr id="63" name="Accent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4" name="Outline"/>
            <p:cNvSpPr/>
            <p:nvPr/>
          </p:nvSpPr>
          <p:spPr>
            <a:xfrm>
              <a:off x="5227152" y="535868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C18A0E7A-82EC-4150-9595-44A30A59BC4D}"/>
              </a:ext>
            </a:extLst>
          </p:cNvPr>
          <p:cNvSpPr/>
          <p:nvPr/>
        </p:nvSpPr>
        <p:spPr>
          <a:xfrm>
            <a:off x="6853920" y="3531426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5" name="Graphic 54"/>
          <p:cNvGrpSpPr/>
          <p:nvPr/>
        </p:nvGrpSpPr>
        <p:grpSpPr>
          <a:xfrm>
            <a:off x="6948034" y="3625540"/>
            <a:ext cx="384400" cy="384400"/>
            <a:chOff x="2962542" y="3558673"/>
            <a:chExt cx="633600" cy="633600"/>
          </a:xfrm>
        </p:grpSpPr>
        <p:sp>
          <p:nvSpPr>
            <p:cNvPr id="66" name="Accent"/>
            <p:cNvSpPr/>
            <p:nvPr/>
          </p:nvSpPr>
          <p:spPr>
            <a:xfrm>
              <a:off x="296254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188" y="4646"/>
                  </a:moveTo>
                  <a:lnTo>
                    <a:pt x="7243" y="4646"/>
                  </a:lnTo>
                  <a:lnTo>
                    <a:pt x="7243" y="3819"/>
                  </a:lnTo>
                  <a:lnTo>
                    <a:pt x="8188" y="3819"/>
                  </a:lnTo>
                  <a:lnTo>
                    <a:pt x="8188" y="4646"/>
                  </a:lnTo>
                  <a:close/>
                  <a:moveTo>
                    <a:pt x="2764" y="5689"/>
                  </a:moveTo>
                  <a:lnTo>
                    <a:pt x="2735" y="5703"/>
                  </a:lnTo>
                  <a:lnTo>
                    <a:pt x="2704" y="5713"/>
                  </a:lnTo>
                  <a:lnTo>
                    <a:pt x="2672" y="5720"/>
                  </a:lnTo>
                  <a:lnTo>
                    <a:pt x="2639" y="5722"/>
                  </a:lnTo>
                  <a:lnTo>
                    <a:pt x="1222" y="5722"/>
                  </a:lnTo>
                  <a:lnTo>
                    <a:pt x="1189" y="5720"/>
                  </a:lnTo>
                  <a:lnTo>
                    <a:pt x="1157" y="5713"/>
                  </a:lnTo>
                  <a:lnTo>
                    <a:pt x="1126" y="5703"/>
                  </a:lnTo>
                  <a:lnTo>
                    <a:pt x="1097" y="5689"/>
                  </a:lnTo>
                  <a:lnTo>
                    <a:pt x="1070" y="5670"/>
                  </a:lnTo>
                  <a:lnTo>
                    <a:pt x="1045" y="5649"/>
                  </a:lnTo>
                  <a:lnTo>
                    <a:pt x="1024" y="5624"/>
                  </a:lnTo>
                  <a:lnTo>
                    <a:pt x="1005" y="5597"/>
                  </a:lnTo>
                  <a:lnTo>
                    <a:pt x="991" y="5568"/>
                  </a:lnTo>
                  <a:lnTo>
                    <a:pt x="981" y="5537"/>
                  </a:lnTo>
                  <a:lnTo>
                    <a:pt x="974" y="5505"/>
                  </a:lnTo>
                  <a:lnTo>
                    <a:pt x="972" y="5472"/>
                  </a:lnTo>
                  <a:lnTo>
                    <a:pt x="974" y="5439"/>
                  </a:lnTo>
                  <a:lnTo>
                    <a:pt x="981" y="5407"/>
                  </a:lnTo>
                  <a:lnTo>
                    <a:pt x="991" y="5376"/>
                  </a:lnTo>
                  <a:lnTo>
                    <a:pt x="1005" y="5347"/>
                  </a:lnTo>
                  <a:lnTo>
                    <a:pt x="1024" y="5320"/>
                  </a:lnTo>
                  <a:lnTo>
                    <a:pt x="1045" y="5295"/>
                  </a:lnTo>
                  <a:lnTo>
                    <a:pt x="1070" y="5274"/>
                  </a:lnTo>
                  <a:lnTo>
                    <a:pt x="1097" y="5255"/>
                  </a:lnTo>
                  <a:lnTo>
                    <a:pt x="1126" y="5241"/>
                  </a:lnTo>
                  <a:lnTo>
                    <a:pt x="1157" y="5231"/>
                  </a:lnTo>
                  <a:lnTo>
                    <a:pt x="1189" y="5224"/>
                  </a:lnTo>
                  <a:lnTo>
                    <a:pt x="1222" y="5222"/>
                  </a:lnTo>
                  <a:lnTo>
                    <a:pt x="2639" y="5222"/>
                  </a:lnTo>
                  <a:lnTo>
                    <a:pt x="2672" y="5224"/>
                  </a:lnTo>
                  <a:lnTo>
                    <a:pt x="2704" y="5231"/>
                  </a:lnTo>
                  <a:lnTo>
                    <a:pt x="2735" y="5241"/>
                  </a:lnTo>
                  <a:lnTo>
                    <a:pt x="2764" y="5255"/>
                  </a:lnTo>
                  <a:lnTo>
                    <a:pt x="2791" y="5274"/>
                  </a:lnTo>
                  <a:lnTo>
                    <a:pt x="2816" y="5295"/>
                  </a:lnTo>
                  <a:lnTo>
                    <a:pt x="2837" y="5320"/>
                  </a:lnTo>
                  <a:lnTo>
                    <a:pt x="2856" y="5347"/>
                  </a:lnTo>
                  <a:lnTo>
                    <a:pt x="2870" y="5376"/>
                  </a:lnTo>
                  <a:lnTo>
                    <a:pt x="2880" y="5407"/>
                  </a:lnTo>
                  <a:lnTo>
                    <a:pt x="2887" y="5439"/>
                  </a:lnTo>
                  <a:lnTo>
                    <a:pt x="2889" y="5472"/>
                  </a:lnTo>
                  <a:lnTo>
                    <a:pt x="2887" y="5505"/>
                  </a:lnTo>
                  <a:lnTo>
                    <a:pt x="2880" y="5537"/>
                  </a:lnTo>
                  <a:lnTo>
                    <a:pt x="2870" y="5568"/>
                  </a:lnTo>
                  <a:lnTo>
                    <a:pt x="2856" y="5597"/>
                  </a:lnTo>
                  <a:lnTo>
                    <a:pt x="2837" y="5624"/>
                  </a:lnTo>
                  <a:lnTo>
                    <a:pt x="2816" y="5649"/>
                  </a:lnTo>
                  <a:lnTo>
                    <a:pt x="2791" y="5670"/>
                  </a:lnTo>
                  <a:lnTo>
                    <a:pt x="2764" y="5689"/>
                  </a:lnTo>
                  <a:close/>
                  <a:moveTo>
                    <a:pt x="2499" y="3814"/>
                  </a:moveTo>
                  <a:lnTo>
                    <a:pt x="2468" y="3824"/>
                  </a:lnTo>
                  <a:lnTo>
                    <a:pt x="2436" y="3831"/>
                  </a:lnTo>
                  <a:lnTo>
                    <a:pt x="2403" y="3833"/>
                  </a:lnTo>
                  <a:lnTo>
                    <a:pt x="986" y="3833"/>
                  </a:lnTo>
                  <a:lnTo>
                    <a:pt x="953" y="3831"/>
                  </a:lnTo>
                  <a:lnTo>
                    <a:pt x="921" y="3824"/>
                  </a:lnTo>
                  <a:lnTo>
                    <a:pt x="890" y="3814"/>
                  </a:lnTo>
                  <a:lnTo>
                    <a:pt x="861" y="3800"/>
                  </a:lnTo>
                  <a:lnTo>
                    <a:pt x="834" y="3781"/>
                  </a:lnTo>
                  <a:lnTo>
                    <a:pt x="809" y="3760"/>
                  </a:lnTo>
                  <a:lnTo>
                    <a:pt x="788" y="3735"/>
                  </a:lnTo>
                  <a:lnTo>
                    <a:pt x="769" y="3708"/>
                  </a:lnTo>
                  <a:lnTo>
                    <a:pt x="755" y="3679"/>
                  </a:lnTo>
                  <a:lnTo>
                    <a:pt x="745" y="3648"/>
                  </a:lnTo>
                  <a:lnTo>
                    <a:pt x="738" y="3616"/>
                  </a:lnTo>
                  <a:lnTo>
                    <a:pt x="736" y="3583"/>
                  </a:lnTo>
                  <a:lnTo>
                    <a:pt x="738" y="3550"/>
                  </a:lnTo>
                  <a:lnTo>
                    <a:pt x="745" y="3518"/>
                  </a:lnTo>
                  <a:lnTo>
                    <a:pt x="755" y="3487"/>
                  </a:lnTo>
                  <a:lnTo>
                    <a:pt x="769" y="3458"/>
                  </a:lnTo>
                  <a:lnTo>
                    <a:pt x="788" y="3431"/>
                  </a:lnTo>
                  <a:lnTo>
                    <a:pt x="809" y="3406"/>
                  </a:lnTo>
                  <a:lnTo>
                    <a:pt x="834" y="3385"/>
                  </a:lnTo>
                  <a:lnTo>
                    <a:pt x="861" y="3366"/>
                  </a:lnTo>
                  <a:lnTo>
                    <a:pt x="890" y="3352"/>
                  </a:lnTo>
                  <a:lnTo>
                    <a:pt x="921" y="3342"/>
                  </a:lnTo>
                  <a:lnTo>
                    <a:pt x="953" y="3335"/>
                  </a:lnTo>
                  <a:lnTo>
                    <a:pt x="986" y="3333"/>
                  </a:lnTo>
                  <a:lnTo>
                    <a:pt x="2403" y="3333"/>
                  </a:lnTo>
                  <a:lnTo>
                    <a:pt x="2436" y="3335"/>
                  </a:lnTo>
                  <a:lnTo>
                    <a:pt x="2468" y="3342"/>
                  </a:lnTo>
                  <a:lnTo>
                    <a:pt x="2499" y="3352"/>
                  </a:lnTo>
                  <a:lnTo>
                    <a:pt x="2528" y="3366"/>
                  </a:lnTo>
                  <a:lnTo>
                    <a:pt x="2555" y="3385"/>
                  </a:lnTo>
                  <a:lnTo>
                    <a:pt x="2580" y="3406"/>
                  </a:lnTo>
                  <a:lnTo>
                    <a:pt x="2601" y="3431"/>
                  </a:lnTo>
                  <a:lnTo>
                    <a:pt x="2620" y="3458"/>
                  </a:lnTo>
                  <a:lnTo>
                    <a:pt x="2634" y="3487"/>
                  </a:lnTo>
                  <a:lnTo>
                    <a:pt x="2644" y="3518"/>
                  </a:lnTo>
                  <a:lnTo>
                    <a:pt x="2651" y="3550"/>
                  </a:lnTo>
                  <a:lnTo>
                    <a:pt x="2653" y="3583"/>
                  </a:lnTo>
                  <a:lnTo>
                    <a:pt x="2651" y="3616"/>
                  </a:lnTo>
                  <a:lnTo>
                    <a:pt x="2644" y="3648"/>
                  </a:lnTo>
                  <a:lnTo>
                    <a:pt x="2634" y="3679"/>
                  </a:lnTo>
                  <a:lnTo>
                    <a:pt x="2620" y="3708"/>
                  </a:lnTo>
                  <a:lnTo>
                    <a:pt x="2601" y="3735"/>
                  </a:lnTo>
                  <a:lnTo>
                    <a:pt x="2580" y="3760"/>
                  </a:lnTo>
                  <a:lnTo>
                    <a:pt x="2555" y="3781"/>
                  </a:lnTo>
                  <a:lnTo>
                    <a:pt x="2528" y="3800"/>
                  </a:lnTo>
                  <a:lnTo>
                    <a:pt x="2499" y="3814"/>
                  </a:lnTo>
                  <a:close/>
                  <a:moveTo>
                    <a:pt x="2292" y="4745"/>
                  </a:moveTo>
                  <a:lnTo>
                    <a:pt x="2263" y="4759"/>
                  </a:lnTo>
                  <a:lnTo>
                    <a:pt x="2232" y="4769"/>
                  </a:lnTo>
                  <a:lnTo>
                    <a:pt x="2200" y="4776"/>
                  </a:lnTo>
                  <a:lnTo>
                    <a:pt x="2167" y="4778"/>
                  </a:lnTo>
                  <a:lnTo>
                    <a:pt x="750" y="4778"/>
                  </a:lnTo>
                  <a:lnTo>
                    <a:pt x="717" y="4776"/>
                  </a:lnTo>
                  <a:lnTo>
                    <a:pt x="685" y="4769"/>
                  </a:lnTo>
                  <a:lnTo>
                    <a:pt x="654" y="4759"/>
                  </a:lnTo>
                  <a:lnTo>
                    <a:pt x="625" y="4745"/>
                  </a:lnTo>
                  <a:lnTo>
                    <a:pt x="598" y="4726"/>
                  </a:lnTo>
                  <a:lnTo>
                    <a:pt x="573" y="4705"/>
                  </a:lnTo>
                  <a:lnTo>
                    <a:pt x="552" y="4680"/>
                  </a:lnTo>
                  <a:lnTo>
                    <a:pt x="533" y="4653"/>
                  </a:lnTo>
                  <a:lnTo>
                    <a:pt x="519" y="4624"/>
                  </a:lnTo>
                  <a:lnTo>
                    <a:pt x="509" y="4593"/>
                  </a:lnTo>
                  <a:lnTo>
                    <a:pt x="502" y="4561"/>
                  </a:lnTo>
                  <a:lnTo>
                    <a:pt x="500" y="4528"/>
                  </a:lnTo>
                  <a:lnTo>
                    <a:pt x="502" y="4495"/>
                  </a:lnTo>
                  <a:lnTo>
                    <a:pt x="509" y="4463"/>
                  </a:lnTo>
                  <a:lnTo>
                    <a:pt x="519" y="4432"/>
                  </a:lnTo>
                  <a:lnTo>
                    <a:pt x="533" y="4403"/>
                  </a:lnTo>
                  <a:lnTo>
                    <a:pt x="552" y="4376"/>
                  </a:lnTo>
                  <a:lnTo>
                    <a:pt x="573" y="4351"/>
                  </a:lnTo>
                  <a:lnTo>
                    <a:pt x="598" y="4330"/>
                  </a:lnTo>
                  <a:lnTo>
                    <a:pt x="625" y="4311"/>
                  </a:lnTo>
                  <a:lnTo>
                    <a:pt x="654" y="4297"/>
                  </a:lnTo>
                  <a:lnTo>
                    <a:pt x="685" y="4287"/>
                  </a:lnTo>
                  <a:lnTo>
                    <a:pt x="717" y="4280"/>
                  </a:lnTo>
                  <a:lnTo>
                    <a:pt x="750" y="4278"/>
                  </a:lnTo>
                  <a:lnTo>
                    <a:pt x="2167" y="4278"/>
                  </a:lnTo>
                  <a:lnTo>
                    <a:pt x="2200" y="4280"/>
                  </a:lnTo>
                  <a:lnTo>
                    <a:pt x="2232" y="4287"/>
                  </a:lnTo>
                  <a:lnTo>
                    <a:pt x="2263" y="4297"/>
                  </a:lnTo>
                  <a:lnTo>
                    <a:pt x="2292" y="4311"/>
                  </a:lnTo>
                  <a:lnTo>
                    <a:pt x="2319" y="4330"/>
                  </a:lnTo>
                  <a:lnTo>
                    <a:pt x="2344" y="4351"/>
                  </a:lnTo>
                  <a:lnTo>
                    <a:pt x="2365" y="4376"/>
                  </a:lnTo>
                  <a:lnTo>
                    <a:pt x="2384" y="4403"/>
                  </a:lnTo>
                  <a:lnTo>
                    <a:pt x="2398" y="4432"/>
                  </a:lnTo>
                  <a:lnTo>
                    <a:pt x="2408" y="4463"/>
                  </a:lnTo>
                  <a:lnTo>
                    <a:pt x="2415" y="4495"/>
                  </a:lnTo>
                  <a:lnTo>
                    <a:pt x="2417" y="4528"/>
                  </a:lnTo>
                  <a:lnTo>
                    <a:pt x="2415" y="4561"/>
                  </a:lnTo>
                  <a:lnTo>
                    <a:pt x="2408" y="4593"/>
                  </a:lnTo>
                  <a:lnTo>
                    <a:pt x="2398" y="4624"/>
                  </a:lnTo>
                  <a:lnTo>
                    <a:pt x="2384" y="4653"/>
                  </a:lnTo>
                  <a:lnTo>
                    <a:pt x="2365" y="4680"/>
                  </a:lnTo>
                  <a:lnTo>
                    <a:pt x="2344" y="4705"/>
                  </a:lnTo>
                  <a:lnTo>
                    <a:pt x="2319" y="4726"/>
                  </a:lnTo>
                  <a:lnTo>
                    <a:pt x="2292" y="47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7" name="Outline"/>
            <p:cNvSpPr/>
            <p:nvPr/>
          </p:nvSpPr>
          <p:spPr>
            <a:xfrm>
              <a:off x="2962542" y="3558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391" y="5741"/>
                  </a:moveTo>
                  <a:lnTo>
                    <a:pt x="2389" y="5708"/>
                  </a:lnTo>
                  <a:lnTo>
                    <a:pt x="2389" y="2875"/>
                  </a:lnTo>
                  <a:lnTo>
                    <a:pt x="2391" y="2842"/>
                  </a:lnTo>
                  <a:lnTo>
                    <a:pt x="2398" y="2810"/>
                  </a:lnTo>
                  <a:lnTo>
                    <a:pt x="2408" y="2779"/>
                  </a:lnTo>
                  <a:lnTo>
                    <a:pt x="2422" y="2750"/>
                  </a:lnTo>
                  <a:lnTo>
                    <a:pt x="2441" y="2723"/>
                  </a:lnTo>
                  <a:lnTo>
                    <a:pt x="2462" y="2698"/>
                  </a:lnTo>
                  <a:lnTo>
                    <a:pt x="2487" y="2677"/>
                  </a:lnTo>
                  <a:lnTo>
                    <a:pt x="2514" y="2658"/>
                  </a:lnTo>
                  <a:lnTo>
                    <a:pt x="2543" y="2644"/>
                  </a:lnTo>
                  <a:lnTo>
                    <a:pt x="2574" y="2634"/>
                  </a:lnTo>
                  <a:lnTo>
                    <a:pt x="2606" y="2627"/>
                  </a:lnTo>
                  <a:lnTo>
                    <a:pt x="2639" y="2625"/>
                  </a:lnTo>
                  <a:lnTo>
                    <a:pt x="6889" y="2625"/>
                  </a:lnTo>
                  <a:lnTo>
                    <a:pt x="6922" y="2627"/>
                  </a:lnTo>
                  <a:lnTo>
                    <a:pt x="6954" y="2634"/>
                  </a:lnTo>
                  <a:lnTo>
                    <a:pt x="6985" y="2644"/>
                  </a:lnTo>
                  <a:lnTo>
                    <a:pt x="7014" y="2658"/>
                  </a:lnTo>
                  <a:lnTo>
                    <a:pt x="7041" y="2677"/>
                  </a:lnTo>
                  <a:lnTo>
                    <a:pt x="7066" y="2698"/>
                  </a:lnTo>
                  <a:lnTo>
                    <a:pt x="7087" y="2723"/>
                  </a:lnTo>
                  <a:lnTo>
                    <a:pt x="7106" y="2750"/>
                  </a:lnTo>
                  <a:lnTo>
                    <a:pt x="7120" y="2779"/>
                  </a:lnTo>
                  <a:lnTo>
                    <a:pt x="7130" y="2810"/>
                  </a:lnTo>
                  <a:lnTo>
                    <a:pt x="7137" y="2842"/>
                  </a:lnTo>
                  <a:lnTo>
                    <a:pt x="7139" y="2875"/>
                  </a:lnTo>
                  <a:lnTo>
                    <a:pt x="7139" y="3333"/>
                  </a:lnTo>
                  <a:lnTo>
                    <a:pt x="8069" y="3333"/>
                  </a:lnTo>
                  <a:lnTo>
                    <a:pt x="8102" y="3335"/>
                  </a:lnTo>
                  <a:lnTo>
                    <a:pt x="8134" y="3342"/>
                  </a:lnTo>
                  <a:lnTo>
                    <a:pt x="8165" y="3352"/>
                  </a:lnTo>
                  <a:lnTo>
                    <a:pt x="8194" y="3366"/>
                  </a:lnTo>
                  <a:lnTo>
                    <a:pt x="8221" y="3385"/>
                  </a:lnTo>
                  <a:lnTo>
                    <a:pt x="8246" y="3406"/>
                  </a:lnTo>
                  <a:lnTo>
                    <a:pt x="9427" y="4587"/>
                  </a:lnTo>
                  <a:lnTo>
                    <a:pt x="9448" y="4612"/>
                  </a:lnTo>
                  <a:lnTo>
                    <a:pt x="9467" y="4639"/>
                  </a:lnTo>
                  <a:lnTo>
                    <a:pt x="9481" y="4668"/>
                  </a:lnTo>
                  <a:lnTo>
                    <a:pt x="9491" y="4699"/>
                  </a:lnTo>
                  <a:lnTo>
                    <a:pt x="9498" y="4731"/>
                  </a:lnTo>
                  <a:lnTo>
                    <a:pt x="9500" y="4764"/>
                  </a:lnTo>
                  <a:lnTo>
                    <a:pt x="9500" y="5708"/>
                  </a:lnTo>
                  <a:lnTo>
                    <a:pt x="9498" y="5741"/>
                  </a:lnTo>
                  <a:lnTo>
                    <a:pt x="9491" y="5773"/>
                  </a:lnTo>
                  <a:lnTo>
                    <a:pt x="9481" y="5804"/>
                  </a:lnTo>
                  <a:lnTo>
                    <a:pt x="9467" y="5833"/>
                  </a:lnTo>
                  <a:lnTo>
                    <a:pt x="9448" y="5860"/>
                  </a:lnTo>
                  <a:lnTo>
                    <a:pt x="9427" y="5885"/>
                  </a:lnTo>
                  <a:lnTo>
                    <a:pt x="9402" y="5906"/>
                  </a:lnTo>
                  <a:lnTo>
                    <a:pt x="9375" y="5925"/>
                  </a:lnTo>
                  <a:lnTo>
                    <a:pt x="9346" y="5939"/>
                  </a:lnTo>
                  <a:lnTo>
                    <a:pt x="9315" y="5949"/>
                  </a:lnTo>
                  <a:lnTo>
                    <a:pt x="9283" y="5956"/>
                  </a:lnTo>
                  <a:lnTo>
                    <a:pt x="9250" y="5958"/>
                  </a:lnTo>
                  <a:lnTo>
                    <a:pt x="8559" y="5958"/>
                  </a:lnTo>
                  <a:lnTo>
                    <a:pt x="8562" y="5962"/>
                  </a:lnTo>
                  <a:lnTo>
                    <a:pt x="8575" y="5984"/>
                  </a:lnTo>
                  <a:lnTo>
                    <a:pt x="8578" y="5990"/>
                  </a:lnTo>
                  <a:lnTo>
                    <a:pt x="8591" y="6013"/>
                  </a:lnTo>
                  <a:lnTo>
                    <a:pt x="8594" y="6018"/>
                  </a:lnTo>
                  <a:lnTo>
                    <a:pt x="8606" y="6042"/>
                  </a:lnTo>
                  <a:lnTo>
                    <a:pt x="8608" y="6047"/>
                  </a:lnTo>
                  <a:lnTo>
                    <a:pt x="8619" y="6071"/>
                  </a:lnTo>
                  <a:lnTo>
                    <a:pt x="8621" y="6076"/>
                  </a:lnTo>
                  <a:lnTo>
                    <a:pt x="8632" y="6100"/>
                  </a:lnTo>
                  <a:lnTo>
                    <a:pt x="8634" y="6106"/>
                  </a:lnTo>
                  <a:lnTo>
                    <a:pt x="8643" y="6130"/>
                  </a:lnTo>
                  <a:lnTo>
                    <a:pt x="8645" y="6136"/>
                  </a:lnTo>
                  <a:lnTo>
                    <a:pt x="8653" y="6161"/>
                  </a:lnTo>
                  <a:lnTo>
                    <a:pt x="8655" y="6166"/>
                  </a:lnTo>
                  <a:lnTo>
                    <a:pt x="8662" y="6192"/>
                  </a:lnTo>
                  <a:lnTo>
                    <a:pt x="8663" y="6197"/>
                  </a:lnTo>
                  <a:lnTo>
                    <a:pt x="8670" y="6223"/>
                  </a:lnTo>
                  <a:lnTo>
                    <a:pt x="8671" y="6228"/>
                  </a:lnTo>
                  <a:lnTo>
                    <a:pt x="8676" y="6254"/>
                  </a:lnTo>
                  <a:lnTo>
                    <a:pt x="8677" y="6259"/>
                  </a:lnTo>
                  <a:lnTo>
                    <a:pt x="8682" y="6286"/>
                  </a:lnTo>
                  <a:lnTo>
                    <a:pt x="8683" y="6291"/>
                  </a:lnTo>
                  <a:lnTo>
                    <a:pt x="8686" y="6317"/>
                  </a:lnTo>
                  <a:lnTo>
                    <a:pt x="8687" y="6323"/>
                  </a:lnTo>
                  <a:lnTo>
                    <a:pt x="8689" y="6350"/>
                  </a:lnTo>
                  <a:lnTo>
                    <a:pt x="8690" y="6355"/>
                  </a:lnTo>
                  <a:lnTo>
                    <a:pt x="8691" y="6382"/>
                  </a:lnTo>
                  <a:lnTo>
                    <a:pt x="8691" y="6387"/>
                  </a:lnTo>
                  <a:lnTo>
                    <a:pt x="8692" y="6414"/>
                  </a:lnTo>
                  <a:lnTo>
                    <a:pt x="8692" y="6420"/>
                  </a:lnTo>
                  <a:lnTo>
                    <a:pt x="8691" y="6446"/>
                  </a:lnTo>
                  <a:lnTo>
                    <a:pt x="8691" y="6452"/>
                  </a:lnTo>
                  <a:lnTo>
                    <a:pt x="8690" y="6479"/>
                  </a:lnTo>
                  <a:lnTo>
                    <a:pt x="8689" y="6484"/>
                  </a:lnTo>
                  <a:lnTo>
                    <a:pt x="8687" y="6510"/>
                  </a:lnTo>
                  <a:lnTo>
                    <a:pt x="8686" y="6516"/>
                  </a:lnTo>
                  <a:lnTo>
                    <a:pt x="8683" y="6542"/>
                  </a:lnTo>
                  <a:lnTo>
                    <a:pt x="8682" y="6548"/>
                  </a:lnTo>
                  <a:lnTo>
                    <a:pt x="8677" y="6574"/>
                  </a:lnTo>
                  <a:lnTo>
                    <a:pt x="8676" y="6579"/>
                  </a:lnTo>
                  <a:lnTo>
                    <a:pt x="8671" y="6605"/>
                  </a:lnTo>
                  <a:lnTo>
                    <a:pt x="8670" y="6611"/>
                  </a:lnTo>
                  <a:lnTo>
                    <a:pt x="8663" y="6636"/>
                  </a:lnTo>
                  <a:lnTo>
                    <a:pt x="8662" y="6642"/>
                  </a:lnTo>
                  <a:lnTo>
                    <a:pt x="8655" y="6667"/>
                  </a:lnTo>
                  <a:lnTo>
                    <a:pt x="8653" y="6672"/>
                  </a:lnTo>
                  <a:lnTo>
                    <a:pt x="8645" y="6697"/>
                  </a:lnTo>
                  <a:lnTo>
                    <a:pt x="8643" y="6703"/>
                  </a:lnTo>
                  <a:lnTo>
                    <a:pt x="8634" y="6727"/>
                  </a:lnTo>
                  <a:lnTo>
                    <a:pt x="8632" y="6733"/>
                  </a:lnTo>
                  <a:lnTo>
                    <a:pt x="8621" y="6757"/>
                  </a:lnTo>
                  <a:lnTo>
                    <a:pt x="8619" y="6762"/>
                  </a:lnTo>
                  <a:lnTo>
                    <a:pt x="8608" y="6786"/>
                  </a:lnTo>
                  <a:lnTo>
                    <a:pt x="8606" y="6791"/>
                  </a:lnTo>
                  <a:lnTo>
                    <a:pt x="8594" y="6815"/>
                  </a:lnTo>
                  <a:lnTo>
                    <a:pt x="8591" y="6820"/>
                  </a:lnTo>
                  <a:lnTo>
                    <a:pt x="8578" y="6843"/>
                  </a:lnTo>
                  <a:lnTo>
                    <a:pt x="8576" y="6848"/>
                  </a:lnTo>
                  <a:lnTo>
                    <a:pt x="8562" y="6871"/>
                  </a:lnTo>
                  <a:lnTo>
                    <a:pt x="8559" y="6876"/>
                  </a:lnTo>
                  <a:lnTo>
                    <a:pt x="8544" y="6898"/>
                  </a:lnTo>
                  <a:lnTo>
                    <a:pt x="8541" y="6903"/>
                  </a:lnTo>
                  <a:lnTo>
                    <a:pt x="8526" y="6925"/>
                  </a:lnTo>
                  <a:lnTo>
                    <a:pt x="8522" y="6929"/>
                  </a:lnTo>
                  <a:lnTo>
                    <a:pt x="8506" y="6950"/>
                  </a:lnTo>
                  <a:lnTo>
                    <a:pt x="8503" y="6955"/>
                  </a:lnTo>
                  <a:lnTo>
                    <a:pt x="8486" y="6975"/>
                  </a:lnTo>
                  <a:lnTo>
                    <a:pt x="8482" y="6979"/>
                  </a:lnTo>
                  <a:lnTo>
                    <a:pt x="8464" y="6999"/>
                  </a:lnTo>
                  <a:lnTo>
                    <a:pt x="8461" y="7003"/>
                  </a:lnTo>
                  <a:lnTo>
                    <a:pt x="8442" y="7022"/>
                  </a:lnTo>
                  <a:lnTo>
                    <a:pt x="8438" y="7026"/>
                  </a:lnTo>
                  <a:lnTo>
                    <a:pt x="8419" y="7044"/>
                  </a:lnTo>
                  <a:lnTo>
                    <a:pt x="8415" y="7048"/>
                  </a:lnTo>
                  <a:lnTo>
                    <a:pt x="8395" y="7066"/>
                  </a:lnTo>
                  <a:lnTo>
                    <a:pt x="8391" y="7069"/>
                  </a:lnTo>
                  <a:lnTo>
                    <a:pt x="8371" y="7086"/>
                  </a:lnTo>
                  <a:lnTo>
                    <a:pt x="8367" y="7089"/>
                  </a:lnTo>
                  <a:lnTo>
                    <a:pt x="8346" y="7106"/>
                  </a:lnTo>
                  <a:lnTo>
                    <a:pt x="8341" y="7109"/>
                  </a:lnTo>
                  <a:lnTo>
                    <a:pt x="8320" y="7124"/>
                  </a:lnTo>
                  <a:lnTo>
                    <a:pt x="8315" y="7127"/>
                  </a:lnTo>
                  <a:lnTo>
                    <a:pt x="8293" y="7142"/>
                  </a:lnTo>
                  <a:lnTo>
                    <a:pt x="8288" y="7145"/>
                  </a:lnTo>
                  <a:lnTo>
                    <a:pt x="8266" y="7158"/>
                  </a:lnTo>
                  <a:lnTo>
                    <a:pt x="8260" y="7161"/>
                  </a:lnTo>
                  <a:lnTo>
                    <a:pt x="8237" y="7174"/>
                  </a:lnTo>
                  <a:lnTo>
                    <a:pt x="8232" y="7177"/>
                  </a:lnTo>
                  <a:lnTo>
                    <a:pt x="8208" y="7189"/>
                  </a:lnTo>
                  <a:lnTo>
                    <a:pt x="8203" y="7191"/>
                  </a:lnTo>
                  <a:lnTo>
                    <a:pt x="8179" y="7202"/>
                  </a:lnTo>
                  <a:lnTo>
                    <a:pt x="8174" y="7204"/>
                  </a:lnTo>
                  <a:lnTo>
                    <a:pt x="8150" y="7215"/>
                  </a:lnTo>
                  <a:lnTo>
                    <a:pt x="8144" y="7217"/>
                  </a:lnTo>
                  <a:lnTo>
                    <a:pt x="8120" y="7226"/>
                  </a:lnTo>
                  <a:lnTo>
                    <a:pt x="8114" y="7228"/>
                  </a:lnTo>
                  <a:lnTo>
                    <a:pt x="8089" y="7236"/>
                  </a:lnTo>
                  <a:lnTo>
                    <a:pt x="8084" y="7238"/>
                  </a:lnTo>
                  <a:lnTo>
                    <a:pt x="8058" y="7245"/>
                  </a:lnTo>
                  <a:lnTo>
                    <a:pt x="8053" y="7246"/>
                  </a:lnTo>
                  <a:lnTo>
                    <a:pt x="8027" y="7253"/>
                  </a:lnTo>
                  <a:lnTo>
                    <a:pt x="8022" y="7254"/>
                  </a:lnTo>
                  <a:lnTo>
                    <a:pt x="7996" y="7259"/>
                  </a:lnTo>
                  <a:lnTo>
                    <a:pt x="7991" y="7260"/>
                  </a:lnTo>
                  <a:lnTo>
                    <a:pt x="7964" y="7265"/>
                  </a:lnTo>
                  <a:lnTo>
                    <a:pt x="7959" y="7266"/>
                  </a:lnTo>
                  <a:lnTo>
                    <a:pt x="7933" y="7269"/>
                  </a:lnTo>
                  <a:lnTo>
                    <a:pt x="7927" y="7270"/>
                  </a:lnTo>
                  <a:lnTo>
                    <a:pt x="7900" y="7272"/>
                  </a:lnTo>
                  <a:lnTo>
                    <a:pt x="7895" y="7273"/>
                  </a:lnTo>
                  <a:lnTo>
                    <a:pt x="7868" y="7274"/>
                  </a:lnTo>
                  <a:lnTo>
                    <a:pt x="7863" y="7274"/>
                  </a:lnTo>
                  <a:lnTo>
                    <a:pt x="7836" y="7275"/>
                  </a:lnTo>
                  <a:lnTo>
                    <a:pt x="7830" y="7275"/>
                  </a:lnTo>
                  <a:lnTo>
                    <a:pt x="7804" y="7274"/>
                  </a:lnTo>
                  <a:lnTo>
                    <a:pt x="7798" y="7274"/>
                  </a:lnTo>
                  <a:lnTo>
                    <a:pt x="7771" y="7273"/>
                  </a:lnTo>
                  <a:lnTo>
                    <a:pt x="7766" y="7272"/>
                  </a:lnTo>
                  <a:lnTo>
                    <a:pt x="7740" y="7270"/>
                  </a:lnTo>
                  <a:lnTo>
                    <a:pt x="7734" y="7269"/>
                  </a:lnTo>
                  <a:lnTo>
                    <a:pt x="7708" y="7266"/>
                  </a:lnTo>
                  <a:lnTo>
                    <a:pt x="7702" y="7265"/>
                  </a:lnTo>
                  <a:lnTo>
                    <a:pt x="7676" y="7260"/>
                  </a:lnTo>
                  <a:lnTo>
                    <a:pt x="7671" y="7259"/>
                  </a:lnTo>
                  <a:lnTo>
                    <a:pt x="7645" y="7254"/>
                  </a:lnTo>
                  <a:lnTo>
                    <a:pt x="7639" y="7253"/>
                  </a:lnTo>
                  <a:lnTo>
                    <a:pt x="7614" y="7246"/>
                  </a:lnTo>
                  <a:lnTo>
                    <a:pt x="7608" y="7245"/>
                  </a:lnTo>
                  <a:lnTo>
                    <a:pt x="7583" y="7238"/>
                  </a:lnTo>
                  <a:lnTo>
                    <a:pt x="7578" y="7236"/>
                  </a:lnTo>
                  <a:lnTo>
                    <a:pt x="7553" y="7228"/>
                  </a:lnTo>
                  <a:lnTo>
                    <a:pt x="7547" y="7226"/>
                  </a:lnTo>
                  <a:lnTo>
                    <a:pt x="7523" y="7217"/>
                  </a:lnTo>
                  <a:lnTo>
                    <a:pt x="7517" y="7215"/>
                  </a:lnTo>
                  <a:lnTo>
                    <a:pt x="7493" y="7204"/>
                  </a:lnTo>
                  <a:lnTo>
                    <a:pt x="7488" y="7202"/>
                  </a:lnTo>
                  <a:lnTo>
                    <a:pt x="7464" y="7191"/>
                  </a:lnTo>
                  <a:lnTo>
                    <a:pt x="7459" y="7189"/>
                  </a:lnTo>
                  <a:lnTo>
                    <a:pt x="7435" y="7177"/>
                  </a:lnTo>
                  <a:lnTo>
                    <a:pt x="7430" y="7174"/>
                  </a:lnTo>
                  <a:lnTo>
                    <a:pt x="7407" y="7161"/>
                  </a:lnTo>
                  <a:lnTo>
                    <a:pt x="7402" y="7159"/>
                  </a:lnTo>
                  <a:lnTo>
                    <a:pt x="7379" y="7145"/>
                  </a:lnTo>
                  <a:lnTo>
                    <a:pt x="7374" y="7142"/>
                  </a:lnTo>
                  <a:lnTo>
                    <a:pt x="7352" y="7127"/>
                  </a:lnTo>
                  <a:lnTo>
                    <a:pt x="7347" y="7124"/>
                  </a:lnTo>
                  <a:lnTo>
                    <a:pt x="7326" y="7109"/>
                  </a:lnTo>
                  <a:lnTo>
                    <a:pt x="7321" y="7106"/>
                  </a:lnTo>
                  <a:lnTo>
                    <a:pt x="7300" y="7090"/>
                  </a:lnTo>
                  <a:lnTo>
                    <a:pt x="7296" y="7086"/>
                  </a:lnTo>
                  <a:lnTo>
                    <a:pt x="7275" y="7069"/>
                  </a:lnTo>
                  <a:lnTo>
                    <a:pt x="7271" y="7066"/>
                  </a:lnTo>
                  <a:lnTo>
                    <a:pt x="7251" y="7048"/>
                  </a:lnTo>
                  <a:lnTo>
                    <a:pt x="7247" y="7044"/>
                  </a:lnTo>
                  <a:lnTo>
                    <a:pt x="7228" y="7026"/>
                  </a:lnTo>
                  <a:lnTo>
                    <a:pt x="7224" y="7022"/>
                  </a:lnTo>
                  <a:lnTo>
                    <a:pt x="7206" y="7003"/>
                  </a:lnTo>
                  <a:lnTo>
                    <a:pt x="7202" y="6999"/>
                  </a:lnTo>
                  <a:lnTo>
                    <a:pt x="7184" y="6979"/>
                  </a:lnTo>
                  <a:lnTo>
                    <a:pt x="7181" y="6975"/>
                  </a:lnTo>
                  <a:lnTo>
                    <a:pt x="7164" y="6954"/>
                  </a:lnTo>
                  <a:lnTo>
                    <a:pt x="7160" y="6950"/>
                  </a:lnTo>
                  <a:lnTo>
                    <a:pt x="7144" y="6929"/>
                  </a:lnTo>
                  <a:lnTo>
                    <a:pt x="7141" y="6924"/>
                  </a:lnTo>
                  <a:lnTo>
                    <a:pt x="7126" y="6903"/>
                  </a:lnTo>
                  <a:lnTo>
                    <a:pt x="7123" y="6898"/>
                  </a:lnTo>
                  <a:lnTo>
                    <a:pt x="7108" y="6876"/>
                  </a:lnTo>
                  <a:lnTo>
                    <a:pt x="7105" y="6871"/>
                  </a:lnTo>
                  <a:lnTo>
                    <a:pt x="7091" y="6848"/>
                  </a:lnTo>
                  <a:lnTo>
                    <a:pt x="7089" y="6843"/>
                  </a:lnTo>
                  <a:lnTo>
                    <a:pt x="7076" y="6820"/>
                  </a:lnTo>
                  <a:lnTo>
                    <a:pt x="7073" y="6815"/>
                  </a:lnTo>
                  <a:lnTo>
                    <a:pt x="7061" y="6791"/>
                  </a:lnTo>
                  <a:lnTo>
                    <a:pt x="7059" y="6786"/>
                  </a:lnTo>
                  <a:lnTo>
                    <a:pt x="7048" y="6762"/>
                  </a:lnTo>
                  <a:lnTo>
                    <a:pt x="7046" y="6757"/>
                  </a:lnTo>
                  <a:lnTo>
                    <a:pt x="7035" y="6733"/>
                  </a:lnTo>
                  <a:lnTo>
                    <a:pt x="7033" y="6727"/>
                  </a:lnTo>
                  <a:lnTo>
                    <a:pt x="7024" y="6703"/>
                  </a:lnTo>
                  <a:lnTo>
                    <a:pt x="7022" y="6697"/>
                  </a:lnTo>
                  <a:lnTo>
                    <a:pt x="7014" y="6672"/>
                  </a:lnTo>
                  <a:lnTo>
                    <a:pt x="7012" y="6667"/>
                  </a:lnTo>
                  <a:lnTo>
                    <a:pt x="7005" y="6642"/>
                  </a:lnTo>
                  <a:lnTo>
                    <a:pt x="7004" y="6636"/>
                  </a:lnTo>
                  <a:lnTo>
                    <a:pt x="6997" y="6611"/>
                  </a:lnTo>
                  <a:lnTo>
                    <a:pt x="6996" y="6605"/>
                  </a:lnTo>
                  <a:lnTo>
                    <a:pt x="6991" y="6579"/>
                  </a:lnTo>
                  <a:lnTo>
                    <a:pt x="6990" y="6574"/>
                  </a:lnTo>
                  <a:lnTo>
                    <a:pt x="6985" y="6548"/>
                  </a:lnTo>
                  <a:lnTo>
                    <a:pt x="6984" y="6542"/>
                  </a:lnTo>
                  <a:lnTo>
                    <a:pt x="6981" y="6516"/>
                  </a:lnTo>
                  <a:lnTo>
                    <a:pt x="6980" y="6510"/>
                  </a:lnTo>
                  <a:lnTo>
                    <a:pt x="6978" y="6484"/>
                  </a:lnTo>
                  <a:lnTo>
                    <a:pt x="6977" y="6479"/>
                  </a:lnTo>
                  <a:lnTo>
                    <a:pt x="6976" y="6452"/>
                  </a:lnTo>
                  <a:lnTo>
                    <a:pt x="6976" y="6446"/>
                  </a:lnTo>
                  <a:lnTo>
                    <a:pt x="6975" y="6420"/>
                  </a:lnTo>
                  <a:lnTo>
                    <a:pt x="6975" y="6414"/>
                  </a:lnTo>
                  <a:lnTo>
                    <a:pt x="6976" y="6387"/>
                  </a:lnTo>
                  <a:lnTo>
                    <a:pt x="6976" y="6382"/>
                  </a:lnTo>
                  <a:lnTo>
                    <a:pt x="6977" y="6355"/>
                  </a:lnTo>
                  <a:lnTo>
                    <a:pt x="6978" y="6350"/>
                  </a:lnTo>
                  <a:lnTo>
                    <a:pt x="6980" y="6323"/>
                  </a:lnTo>
                  <a:lnTo>
                    <a:pt x="6981" y="6317"/>
                  </a:lnTo>
                  <a:lnTo>
                    <a:pt x="6984" y="6291"/>
                  </a:lnTo>
                  <a:lnTo>
                    <a:pt x="6985" y="6286"/>
                  </a:lnTo>
                  <a:lnTo>
                    <a:pt x="6990" y="6259"/>
                  </a:lnTo>
                  <a:lnTo>
                    <a:pt x="6991" y="6254"/>
                  </a:lnTo>
                  <a:lnTo>
                    <a:pt x="6996" y="6228"/>
                  </a:lnTo>
                  <a:lnTo>
                    <a:pt x="6997" y="6223"/>
                  </a:lnTo>
                  <a:lnTo>
                    <a:pt x="7004" y="6197"/>
                  </a:lnTo>
                  <a:lnTo>
                    <a:pt x="7005" y="6192"/>
                  </a:lnTo>
                  <a:lnTo>
                    <a:pt x="7012" y="6166"/>
                  </a:lnTo>
                  <a:lnTo>
                    <a:pt x="7014" y="6161"/>
                  </a:lnTo>
                  <a:lnTo>
                    <a:pt x="7022" y="6136"/>
                  </a:lnTo>
                  <a:lnTo>
                    <a:pt x="7024" y="6130"/>
                  </a:lnTo>
                  <a:lnTo>
                    <a:pt x="7033" y="6106"/>
                  </a:lnTo>
                  <a:lnTo>
                    <a:pt x="7035" y="6100"/>
                  </a:lnTo>
                  <a:lnTo>
                    <a:pt x="7046" y="6076"/>
                  </a:lnTo>
                  <a:lnTo>
                    <a:pt x="7048" y="6071"/>
                  </a:lnTo>
                  <a:lnTo>
                    <a:pt x="7059" y="6047"/>
                  </a:lnTo>
                  <a:lnTo>
                    <a:pt x="7061" y="6042"/>
                  </a:lnTo>
                  <a:lnTo>
                    <a:pt x="7073" y="6018"/>
                  </a:lnTo>
                  <a:lnTo>
                    <a:pt x="7076" y="6013"/>
                  </a:lnTo>
                  <a:lnTo>
                    <a:pt x="7089" y="5990"/>
                  </a:lnTo>
                  <a:lnTo>
                    <a:pt x="7092" y="5984"/>
                  </a:lnTo>
                  <a:lnTo>
                    <a:pt x="7105" y="5962"/>
                  </a:lnTo>
                  <a:lnTo>
                    <a:pt x="7108" y="5958"/>
                  </a:lnTo>
                  <a:lnTo>
                    <a:pt x="6889" y="5958"/>
                  </a:lnTo>
                  <a:lnTo>
                    <a:pt x="4781" y="5958"/>
                  </a:lnTo>
                  <a:lnTo>
                    <a:pt x="4784" y="5962"/>
                  </a:lnTo>
                  <a:lnTo>
                    <a:pt x="4797" y="5984"/>
                  </a:lnTo>
                  <a:lnTo>
                    <a:pt x="4800" y="5990"/>
                  </a:lnTo>
                  <a:lnTo>
                    <a:pt x="4813" y="6013"/>
                  </a:lnTo>
                  <a:lnTo>
                    <a:pt x="4816" y="6018"/>
                  </a:lnTo>
                  <a:lnTo>
                    <a:pt x="4828" y="6042"/>
                  </a:lnTo>
                  <a:lnTo>
                    <a:pt x="4830" y="6047"/>
                  </a:lnTo>
                  <a:lnTo>
                    <a:pt x="4841" y="6071"/>
                  </a:lnTo>
                  <a:lnTo>
                    <a:pt x="4843" y="6076"/>
                  </a:lnTo>
                  <a:lnTo>
                    <a:pt x="4854" y="6100"/>
                  </a:lnTo>
                  <a:lnTo>
                    <a:pt x="4856" y="6106"/>
                  </a:lnTo>
                  <a:lnTo>
                    <a:pt x="4865" y="6130"/>
                  </a:lnTo>
                  <a:lnTo>
                    <a:pt x="4867" y="6136"/>
                  </a:lnTo>
                  <a:lnTo>
                    <a:pt x="4875" y="6161"/>
                  </a:lnTo>
                  <a:lnTo>
                    <a:pt x="4877" y="6166"/>
                  </a:lnTo>
                  <a:lnTo>
                    <a:pt x="4884" y="6192"/>
                  </a:lnTo>
                  <a:lnTo>
                    <a:pt x="4885" y="6197"/>
                  </a:lnTo>
                  <a:lnTo>
                    <a:pt x="4892" y="6223"/>
                  </a:lnTo>
                  <a:lnTo>
                    <a:pt x="4893" y="6228"/>
                  </a:lnTo>
                  <a:lnTo>
                    <a:pt x="4898" y="6254"/>
                  </a:lnTo>
                  <a:lnTo>
                    <a:pt x="4899" y="6259"/>
                  </a:lnTo>
                  <a:lnTo>
                    <a:pt x="4904" y="6286"/>
                  </a:lnTo>
                  <a:lnTo>
                    <a:pt x="4905" y="6291"/>
                  </a:lnTo>
                  <a:lnTo>
                    <a:pt x="4908" y="6317"/>
                  </a:lnTo>
                  <a:lnTo>
                    <a:pt x="4909" y="6323"/>
                  </a:lnTo>
                  <a:lnTo>
                    <a:pt x="4911" y="6350"/>
                  </a:lnTo>
                  <a:lnTo>
                    <a:pt x="4912" y="6355"/>
                  </a:lnTo>
                  <a:lnTo>
                    <a:pt x="4913" y="6382"/>
                  </a:lnTo>
                  <a:lnTo>
                    <a:pt x="4913" y="6387"/>
                  </a:lnTo>
                  <a:lnTo>
                    <a:pt x="4914" y="6414"/>
                  </a:lnTo>
                  <a:lnTo>
                    <a:pt x="4914" y="6420"/>
                  </a:lnTo>
                  <a:lnTo>
                    <a:pt x="4913" y="6446"/>
                  </a:lnTo>
                  <a:lnTo>
                    <a:pt x="4913" y="6452"/>
                  </a:lnTo>
                  <a:lnTo>
                    <a:pt x="4912" y="6479"/>
                  </a:lnTo>
                  <a:lnTo>
                    <a:pt x="4911" y="6484"/>
                  </a:lnTo>
                  <a:lnTo>
                    <a:pt x="4909" y="6510"/>
                  </a:lnTo>
                  <a:lnTo>
                    <a:pt x="4908" y="6516"/>
                  </a:lnTo>
                  <a:lnTo>
                    <a:pt x="4905" y="6542"/>
                  </a:lnTo>
                  <a:lnTo>
                    <a:pt x="4904" y="6548"/>
                  </a:lnTo>
                  <a:lnTo>
                    <a:pt x="4899" y="6574"/>
                  </a:lnTo>
                  <a:lnTo>
                    <a:pt x="4898" y="6579"/>
                  </a:lnTo>
                  <a:lnTo>
                    <a:pt x="4893" y="6605"/>
                  </a:lnTo>
                  <a:lnTo>
                    <a:pt x="4892" y="6611"/>
                  </a:lnTo>
                  <a:lnTo>
                    <a:pt x="4885" y="6636"/>
                  </a:lnTo>
                  <a:lnTo>
                    <a:pt x="4884" y="6642"/>
                  </a:lnTo>
                  <a:lnTo>
                    <a:pt x="4877" y="6667"/>
                  </a:lnTo>
                  <a:lnTo>
                    <a:pt x="4875" y="6672"/>
                  </a:lnTo>
                  <a:lnTo>
                    <a:pt x="4867" y="6697"/>
                  </a:lnTo>
                  <a:lnTo>
                    <a:pt x="4865" y="6703"/>
                  </a:lnTo>
                  <a:lnTo>
                    <a:pt x="4856" y="6727"/>
                  </a:lnTo>
                  <a:lnTo>
                    <a:pt x="4854" y="6733"/>
                  </a:lnTo>
                  <a:lnTo>
                    <a:pt x="4843" y="6757"/>
                  </a:lnTo>
                  <a:lnTo>
                    <a:pt x="4841" y="6762"/>
                  </a:lnTo>
                  <a:lnTo>
                    <a:pt x="4830" y="6786"/>
                  </a:lnTo>
                  <a:lnTo>
                    <a:pt x="4828" y="6791"/>
                  </a:lnTo>
                  <a:lnTo>
                    <a:pt x="4816" y="6815"/>
                  </a:lnTo>
                  <a:lnTo>
                    <a:pt x="4813" y="6820"/>
                  </a:lnTo>
                  <a:lnTo>
                    <a:pt x="4800" y="6843"/>
                  </a:lnTo>
                  <a:lnTo>
                    <a:pt x="4798" y="6848"/>
                  </a:lnTo>
                  <a:lnTo>
                    <a:pt x="4784" y="6871"/>
                  </a:lnTo>
                  <a:lnTo>
                    <a:pt x="4781" y="6876"/>
                  </a:lnTo>
                  <a:lnTo>
                    <a:pt x="4766" y="6898"/>
                  </a:lnTo>
                  <a:lnTo>
                    <a:pt x="4763" y="6903"/>
                  </a:lnTo>
                  <a:lnTo>
                    <a:pt x="4748" y="6925"/>
                  </a:lnTo>
                  <a:lnTo>
                    <a:pt x="4744" y="6929"/>
                  </a:lnTo>
                  <a:lnTo>
                    <a:pt x="4728" y="6950"/>
                  </a:lnTo>
                  <a:lnTo>
                    <a:pt x="4725" y="6955"/>
                  </a:lnTo>
                  <a:lnTo>
                    <a:pt x="4708" y="6975"/>
                  </a:lnTo>
                  <a:lnTo>
                    <a:pt x="4704" y="6979"/>
                  </a:lnTo>
                  <a:lnTo>
                    <a:pt x="4686" y="6999"/>
                  </a:lnTo>
                  <a:lnTo>
                    <a:pt x="4683" y="7003"/>
                  </a:lnTo>
                  <a:lnTo>
                    <a:pt x="4664" y="7022"/>
                  </a:lnTo>
                  <a:lnTo>
                    <a:pt x="4660" y="7026"/>
                  </a:lnTo>
                  <a:lnTo>
                    <a:pt x="4641" y="7044"/>
                  </a:lnTo>
                  <a:lnTo>
                    <a:pt x="4637" y="7048"/>
                  </a:lnTo>
                  <a:lnTo>
                    <a:pt x="4617" y="7066"/>
                  </a:lnTo>
                  <a:lnTo>
                    <a:pt x="4613" y="7069"/>
                  </a:lnTo>
                  <a:lnTo>
                    <a:pt x="4593" y="7086"/>
                  </a:lnTo>
                  <a:lnTo>
                    <a:pt x="4589" y="7089"/>
                  </a:lnTo>
                  <a:lnTo>
                    <a:pt x="4568" y="7106"/>
                  </a:lnTo>
                  <a:lnTo>
                    <a:pt x="4563" y="7109"/>
                  </a:lnTo>
                  <a:lnTo>
                    <a:pt x="4542" y="7124"/>
                  </a:lnTo>
                  <a:lnTo>
                    <a:pt x="4537" y="7127"/>
                  </a:lnTo>
                  <a:lnTo>
                    <a:pt x="4515" y="7142"/>
                  </a:lnTo>
                  <a:lnTo>
                    <a:pt x="4510" y="7145"/>
                  </a:lnTo>
                  <a:lnTo>
                    <a:pt x="4488" y="7158"/>
                  </a:lnTo>
                  <a:lnTo>
                    <a:pt x="4482" y="7161"/>
                  </a:lnTo>
                  <a:lnTo>
                    <a:pt x="4459" y="7174"/>
                  </a:lnTo>
                  <a:lnTo>
                    <a:pt x="4454" y="7177"/>
                  </a:lnTo>
                  <a:lnTo>
                    <a:pt x="4430" y="7189"/>
                  </a:lnTo>
                  <a:lnTo>
                    <a:pt x="4425" y="7191"/>
                  </a:lnTo>
                  <a:lnTo>
                    <a:pt x="4401" y="7202"/>
                  </a:lnTo>
                  <a:lnTo>
                    <a:pt x="4396" y="7204"/>
                  </a:lnTo>
                  <a:lnTo>
                    <a:pt x="4372" y="7215"/>
                  </a:lnTo>
                  <a:lnTo>
                    <a:pt x="4366" y="7217"/>
                  </a:lnTo>
                  <a:lnTo>
                    <a:pt x="4342" y="7226"/>
                  </a:lnTo>
                  <a:lnTo>
                    <a:pt x="4336" y="7228"/>
                  </a:lnTo>
                  <a:lnTo>
                    <a:pt x="4311" y="7236"/>
                  </a:lnTo>
                  <a:lnTo>
                    <a:pt x="4306" y="7238"/>
                  </a:lnTo>
                  <a:lnTo>
                    <a:pt x="4281" y="7245"/>
                  </a:lnTo>
                  <a:lnTo>
                    <a:pt x="4275" y="7246"/>
                  </a:lnTo>
                  <a:lnTo>
                    <a:pt x="4250" y="7253"/>
                  </a:lnTo>
                  <a:lnTo>
                    <a:pt x="4244" y="7254"/>
                  </a:lnTo>
                  <a:lnTo>
                    <a:pt x="4218" y="7259"/>
                  </a:lnTo>
                  <a:lnTo>
                    <a:pt x="4213" y="7260"/>
                  </a:lnTo>
                  <a:lnTo>
                    <a:pt x="4187" y="7265"/>
                  </a:lnTo>
                  <a:lnTo>
                    <a:pt x="4181" y="7266"/>
                  </a:lnTo>
                  <a:lnTo>
                    <a:pt x="4155" y="7269"/>
                  </a:lnTo>
                  <a:lnTo>
                    <a:pt x="4149" y="7270"/>
                  </a:lnTo>
                  <a:lnTo>
                    <a:pt x="4123" y="7272"/>
                  </a:lnTo>
                  <a:lnTo>
                    <a:pt x="4118" y="7273"/>
                  </a:lnTo>
                  <a:lnTo>
                    <a:pt x="4091" y="7274"/>
                  </a:lnTo>
                  <a:lnTo>
                    <a:pt x="4085" y="7274"/>
                  </a:lnTo>
                  <a:lnTo>
                    <a:pt x="4059" y="7275"/>
                  </a:lnTo>
                  <a:lnTo>
                    <a:pt x="4053" y="7275"/>
                  </a:lnTo>
                  <a:lnTo>
                    <a:pt x="4026" y="7274"/>
                  </a:lnTo>
                  <a:lnTo>
                    <a:pt x="4021" y="7274"/>
                  </a:lnTo>
                  <a:lnTo>
                    <a:pt x="3994" y="7273"/>
                  </a:lnTo>
                  <a:lnTo>
                    <a:pt x="3989" y="7272"/>
                  </a:lnTo>
                  <a:lnTo>
                    <a:pt x="3962" y="7270"/>
                  </a:lnTo>
                  <a:lnTo>
                    <a:pt x="3956" y="7269"/>
                  </a:lnTo>
                  <a:lnTo>
                    <a:pt x="3930" y="7266"/>
                  </a:lnTo>
                  <a:lnTo>
                    <a:pt x="3925" y="7265"/>
                  </a:lnTo>
                  <a:lnTo>
                    <a:pt x="3898" y="7260"/>
                  </a:lnTo>
                  <a:lnTo>
                    <a:pt x="3893" y="7259"/>
                  </a:lnTo>
                  <a:lnTo>
                    <a:pt x="3867" y="7254"/>
                  </a:lnTo>
                  <a:lnTo>
                    <a:pt x="3862" y="7253"/>
                  </a:lnTo>
                  <a:lnTo>
                    <a:pt x="3836" y="7246"/>
                  </a:lnTo>
                  <a:lnTo>
                    <a:pt x="3831" y="7245"/>
                  </a:lnTo>
                  <a:lnTo>
                    <a:pt x="3805" y="7238"/>
                  </a:lnTo>
                  <a:lnTo>
                    <a:pt x="3800" y="7236"/>
                  </a:lnTo>
                  <a:lnTo>
                    <a:pt x="3775" y="7228"/>
                  </a:lnTo>
                  <a:lnTo>
                    <a:pt x="3769" y="7226"/>
                  </a:lnTo>
                  <a:lnTo>
                    <a:pt x="3745" y="7217"/>
                  </a:lnTo>
                  <a:lnTo>
                    <a:pt x="3739" y="7215"/>
                  </a:lnTo>
                  <a:lnTo>
                    <a:pt x="3715" y="7204"/>
                  </a:lnTo>
                  <a:lnTo>
                    <a:pt x="3710" y="7202"/>
                  </a:lnTo>
                  <a:lnTo>
                    <a:pt x="3686" y="7191"/>
                  </a:lnTo>
                  <a:lnTo>
                    <a:pt x="3681" y="7189"/>
                  </a:lnTo>
                  <a:lnTo>
                    <a:pt x="3657" y="7177"/>
                  </a:lnTo>
                  <a:lnTo>
                    <a:pt x="3652" y="7174"/>
                  </a:lnTo>
                  <a:lnTo>
                    <a:pt x="3629" y="7161"/>
                  </a:lnTo>
                  <a:lnTo>
                    <a:pt x="3623" y="7158"/>
                  </a:lnTo>
                  <a:lnTo>
                    <a:pt x="3601" y="7145"/>
                  </a:lnTo>
                  <a:lnTo>
                    <a:pt x="3596" y="7142"/>
                  </a:lnTo>
                  <a:lnTo>
                    <a:pt x="3574" y="7127"/>
                  </a:lnTo>
                  <a:lnTo>
                    <a:pt x="3569" y="7124"/>
                  </a:lnTo>
                  <a:lnTo>
                    <a:pt x="3548" y="7109"/>
                  </a:lnTo>
                  <a:lnTo>
                    <a:pt x="3543" y="7106"/>
                  </a:lnTo>
                  <a:lnTo>
                    <a:pt x="3522" y="7089"/>
                  </a:lnTo>
                  <a:lnTo>
                    <a:pt x="3518" y="7086"/>
                  </a:lnTo>
                  <a:lnTo>
                    <a:pt x="3498" y="7069"/>
                  </a:lnTo>
                  <a:lnTo>
                    <a:pt x="3494" y="7066"/>
                  </a:lnTo>
                  <a:lnTo>
                    <a:pt x="3474" y="7048"/>
                  </a:lnTo>
                  <a:lnTo>
                    <a:pt x="3470" y="7044"/>
                  </a:lnTo>
                  <a:lnTo>
                    <a:pt x="3451" y="7026"/>
                  </a:lnTo>
                  <a:lnTo>
                    <a:pt x="3447" y="7022"/>
                  </a:lnTo>
                  <a:lnTo>
                    <a:pt x="3428" y="7003"/>
                  </a:lnTo>
                  <a:lnTo>
                    <a:pt x="3425" y="6999"/>
                  </a:lnTo>
                  <a:lnTo>
                    <a:pt x="3407" y="6979"/>
                  </a:lnTo>
                  <a:lnTo>
                    <a:pt x="3403" y="6975"/>
                  </a:lnTo>
                  <a:lnTo>
                    <a:pt x="3386" y="6955"/>
                  </a:lnTo>
                  <a:lnTo>
                    <a:pt x="3383" y="6950"/>
                  </a:lnTo>
                  <a:lnTo>
                    <a:pt x="3367" y="6929"/>
                  </a:lnTo>
                  <a:lnTo>
                    <a:pt x="3363" y="6925"/>
                  </a:lnTo>
                  <a:lnTo>
                    <a:pt x="3348" y="6903"/>
                  </a:lnTo>
                  <a:lnTo>
                    <a:pt x="3345" y="6898"/>
                  </a:lnTo>
                  <a:lnTo>
                    <a:pt x="3330" y="6876"/>
                  </a:lnTo>
                  <a:lnTo>
                    <a:pt x="3327" y="6871"/>
                  </a:lnTo>
                  <a:lnTo>
                    <a:pt x="3313" y="6848"/>
                  </a:lnTo>
                  <a:lnTo>
                    <a:pt x="3311" y="6843"/>
                  </a:lnTo>
                  <a:lnTo>
                    <a:pt x="3298" y="6820"/>
                  </a:lnTo>
                  <a:lnTo>
                    <a:pt x="3295" y="6815"/>
                  </a:lnTo>
                  <a:lnTo>
                    <a:pt x="3283" y="6791"/>
                  </a:lnTo>
                  <a:lnTo>
                    <a:pt x="3281" y="6786"/>
                  </a:lnTo>
                  <a:lnTo>
                    <a:pt x="3270" y="6762"/>
                  </a:lnTo>
                  <a:lnTo>
                    <a:pt x="3268" y="6757"/>
                  </a:lnTo>
                  <a:lnTo>
                    <a:pt x="3257" y="6733"/>
                  </a:lnTo>
                  <a:lnTo>
                    <a:pt x="3255" y="6727"/>
                  </a:lnTo>
                  <a:lnTo>
                    <a:pt x="3246" y="6703"/>
                  </a:lnTo>
                  <a:lnTo>
                    <a:pt x="3244" y="6697"/>
                  </a:lnTo>
                  <a:lnTo>
                    <a:pt x="3236" y="6672"/>
                  </a:lnTo>
                  <a:lnTo>
                    <a:pt x="3234" y="6667"/>
                  </a:lnTo>
                  <a:lnTo>
                    <a:pt x="3227" y="6642"/>
                  </a:lnTo>
                  <a:lnTo>
                    <a:pt x="3226" y="6636"/>
                  </a:lnTo>
                  <a:lnTo>
                    <a:pt x="3219" y="6611"/>
                  </a:lnTo>
                  <a:lnTo>
                    <a:pt x="3218" y="6605"/>
                  </a:lnTo>
                  <a:lnTo>
                    <a:pt x="3213" y="6579"/>
                  </a:lnTo>
                  <a:lnTo>
                    <a:pt x="3212" y="6574"/>
                  </a:lnTo>
                  <a:lnTo>
                    <a:pt x="3207" y="6548"/>
                  </a:lnTo>
                  <a:lnTo>
                    <a:pt x="3206" y="6542"/>
                  </a:lnTo>
                  <a:lnTo>
                    <a:pt x="3203" y="6516"/>
                  </a:lnTo>
                  <a:lnTo>
                    <a:pt x="3202" y="6510"/>
                  </a:lnTo>
                  <a:lnTo>
                    <a:pt x="3200" y="6484"/>
                  </a:lnTo>
                  <a:lnTo>
                    <a:pt x="3199" y="6479"/>
                  </a:lnTo>
                  <a:lnTo>
                    <a:pt x="3198" y="6452"/>
                  </a:lnTo>
                  <a:lnTo>
                    <a:pt x="3198" y="6446"/>
                  </a:lnTo>
                  <a:lnTo>
                    <a:pt x="3197" y="6420"/>
                  </a:lnTo>
                  <a:lnTo>
                    <a:pt x="3197" y="6414"/>
                  </a:lnTo>
                  <a:lnTo>
                    <a:pt x="3198" y="6387"/>
                  </a:lnTo>
                  <a:lnTo>
                    <a:pt x="3198" y="6382"/>
                  </a:lnTo>
                  <a:lnTo>
                    <a:pt x="3199" y="6355"/>
                  </a:lnTo>
                  <a:lnTo>
                    <a:pt x="3200" y="6350"/>
                  </a:lnTo>
                  <a:lnTo>
                    <a:pt x="3202" y="6323"/>
                  </a:lnTo>
                  <a:lnTo>
                    <a:pt x="3203" y="6317"/>
                  </a:lnTo>
                  <a:lnTo>
                    <a:pt x="3206" y="6291"/>
                  </a:lnTo>
                  <a:lnTo>
                    <a:pt x="3207" y="6286"/>
                  </a:lnTo>
                  <a:lnTo>
                    <a:pt x="3212" y="6259"/>
                  </a:lnTo>
                  <a:lnTo>
                    <a:pt x="3213" y="6254"/>
                  </a:lnTo>
                  <a:lnTo>
                    <a:pt x="3218" y="6228"/>
                  </a:lnTo>
                  <a:lnTo>
                    <a:pt x="3219" y="6223"/>
                  </a:lnTo>
                  <a:lnTo>
                    <a:pt x="3226" y="6197"/>
                  </a:lnTo>
                  <a:lnTo>
                    <a:pt x="3227" y="6192"/>
                  </a:lnTo>
                  <a:lnTo>
                    <a:pt x="3234" y="6166"/>
                  </a:lnTo>
                  <a:lnTo>
                    <a:pt x="3236" y="6161"/>
                  </a:lnTo>
                  <a:lnTo>
                    <a:pt x="3244" y="6136"/>
                  </a:lnTo>
                  <a:lnTo>
                    <a:pt x="3246" y="6130"/>
                  </a:lnTo>
                  <a:lnTo>
                    <a:pt x="3255" y="6106"/>
                  </a:lnTo>
                  <a:lnTo>
                    <a:pt x="3257" y="6100"/>
                  </a:lnTo>
                  <a:lnTo>
                    <a:pt x="3268" y="6076"/>
                  </a:lnTo>
                  <a:lnTo>
                    <a:pt x="3270" y="6071"/>
                  </a:lnTo>
                  <a:lnTo>
                    <a:pt x="3281" y="6047"/>
                  </a:lnTo>
                  <a:lnTo>
                    <a:pt x="3283" y="6042"/>
                  </a:lnTo>
                  <a:lnTo>
                    <a:pt x="3295" y="6018"/>
                  </a:lnTo>
                  <a:lnTo>
                    <a:pt x="3298" y="6013"/>
                  </a:lnTo>
                  <a:lnTo>
                    <a:pt x="3311" y="5990"/>
                  </a:lnTo>
                  <a:lnTo>
                    <a:pt x="3314" y="5984"/>
                  </a:lnTo>
                  <a:lnTo>
                    <a:pt x="3327" y="5962"/>
                  </a:lnTo>
                  <a:lnTo>
                    <a:pt x="3330" y="5958"/>
                  </a:lnTo>
                  <a:lnTo>
                    <a:pt x="2639" y="5958"/>
                  </a:lnTo>
                  <a:lnTo>
                    <a:pt x="2606" y="5956"/>
                  </a:lnTo>
                  <a:lnTo>
                    <a:pt x="2574" y="5949"/>
                  </a:lnTo>
                  <a:lnTo>
                    <a:pt x="2543" y="5939"/>
                  </a:lnTo>
                  <a:lnTo>
                    <a:pt x="2514" y="5925"/>
                  </a:lnTo>
                  <a:lnTo>
                    <a:pt x="2487" y="5906"/>
                  </a:lnTo>
                  <a:lnTo>
                    <a:pt x="2462" y="5885"/>
                  </a:lnTo>
                  <a:lnTo>
                    <a:pt x="2441" y="5860"/>
                  </a:lnTo>
                  <a:lnTo>
                    <a:pt x="2422" y="5833"/>
                  </a:lnTo>
                  <a:lnTo>
                    <a:pt x="2408" y="5804"/>
                  </a:lnTo>
                  <a:lnTo>
                    <a:pt x="2398" y="5773"/>
                  </a:lnTo>
                  <a:lnTo>
                    <a:pt x="2391" y="5741"/>
                  </a:lnTo>
                  <a:close/>
                  <a:moveTo>
                    <a:pt x="7965" y="3833"/>
                  </a:moveTo>
                  <a:lnTo>
                    <a:pt x="7139" y="3833"/>
                  </a:lnTo>
                  <a:lnTo>
                    <a:pt x="7139" y="5458"/>
                  </a:lnTo>
                  <a:lnTo>
                    <a:pt x="9000" y="5458"/>
                  </a:lnTo>
                  <a:lnTo>
                    <a:pt x="9000" y="4868"/>
                  </a:lnTo>
                  <a:lnTo>
                    <a:pt x="7965" y="3833"/>
                  </a:lnTo>
                  <a:close/>
                  <a:moveTo>
                    <a:pt x="8152" y="5958"/>
                  </a:moveTo>
                  <a:lnTo>
                    <a:pt x="7514" y="5958"/>
                  </a:lnTo>
                  <a:lnTo>
                    <a:pt x="7501" y="5967"/>
                  </a:lnTo>
                  <a:lnTo>
                    <a:pt x="7485" y="5980"/>
                  </a:lnTo>
                  <a:lnTo>
                    <a:pt x="7469" y="5993"/>
                  </a:lnTo>
                  <a:lnTo>
                    <a:pt x="7453" y="6007"/>
                  </a:lnTo>
                  <a:lnTo>
                    <a:pt x="7438" y="6022"/>
                  </a:lnTo>
                  <a:lnTo>
                    <a:pt x="7424" y="6037"/>
                  </a:lnTo>
                  <a:lnTo>
                    <a:pt x="7410" y="6052"/>
                  </a:lnTo>
                  <a:lnTo>
                    <a:pt x="7397" y="6068"/>
                  </a:lnTo>
                  <a:lnTo>
                    <a:pt x="7384" y="6085"/>
                  </a:lnTo>
                  <a:lnTo>
                    <a:pt x="7372" y="6102"/>
                  </a:lnTo>
                  <a:lnTo>
                    <a:pt x="7361" y="6119"/>
                  </a:lnTo>
                  <a:lnTo>
                    <a:pt x="7350" y="6137"/>
                  </a:lnTo>
                  <a:lnTo>
                    <a:pt x="7340" y="6155"/>
                  </a:lnTo>
                  <a:lnTo>
                    <a:pt x="7330" y="6174"/>
                  </a:lnTo>
                  <a:lnTo>
                    <a:pt x="7322" y="6193"/>
                  </a:lnTo>
                  <a:lnTo>
                    <a:pt x="7314" y="6212"/>
                  </a:lnTo>
                  <a:lnTo>
                    <a:pt x="7306" y="6232"/>
                  </a:lnTo>
                  <a:lnTo>
                    <a:pt x="7300" y="6252"/>
                  </a:lnTo>
                  <a:lnTo>
                    <a:pt x="7294" y="6272"/>
                  </a:lnTo>
                  <a:lnTo>
                    <a:pt x="7289" y="6292"/>
                  </a:lnTo>
                  <a:lnTo>
                    <a:pt x="7285" y="6313"/>
                  </a:lnTo>
                  <a:lnTo>
                    <a:pt x="7281" y="6333"/>
                  </a:lnTo>
                  <a:lnTo>
                    <a:pt x="7279" y="6354"/>
                  </a:lnTo>
                  <a:lnTo>
                    <a:pt x="7277" y="6375"/>
                  </a:lnTo>
                  <a:lnTo>
                    <a:pt x="7275" y="6396"/>
                  </a:lnTo>
                  <a:lnTo>
                    <a:pt x="7275" y="6417"/>
                  </a:lnTo>
                  <a:lnTo>
                    <a:pt x="7275" y="6438"/>
                  </a:lnTo>
                  <a:lnTo>
                    <a:pt x="7277" y="6459"/>
                  </a:lnTo>
                  <a:lnTo>
                    <a:pt x="7279" y="6479"/>
                  </a:lnTo>
                  <a:lnTo>
                    <a:pt x="7281" y="6500"/>
                  </a:lnTo>
                  <a:lnTo>
                    <a:pt x="7285" y="6520"/>
                  </a:lnTo>
                  <a:lnTo>
                    <a:pt x="7289" y="6541"/>
                  </a:lnTo>
                  <a:lnTo>
                    <a:pt x="7294" y="6561"/>
                  </a:lnTo>
                  <a:lnTo>
                    <a:pt x="7300" y="6581"/>
                  </a:lnTo>
                  <a:lnTo>
                    <a:pt x="7306" y="6601"/>
                  </a:lnTo>
                  <a:lnTo>
                    <a:pt x="7314" y="6621"/>
                  </a:lnTo>
                  <a:lnTo>
                    <a:pt x="7322" y="6640"/>
                  </a:lnTo>
                  <a:lnTo>
                    <a:pt x="7330" y="6659"/>
                  </a:lnTo>
                  <a:lnTo>
                    <a:pt x="7340" y="6678"/>
                  </a:lnTo>
                  <a:lnTo>
                    <a:pt x="7350" y="6696"/>
                  </a:lnTo>
                  <a:lnTo>
                    <a:pt x="7361" y="6714"/>
                  </a:lnTo>
                  <a:lnTo>
                    <a:pt x="7372" y="6732"/>
                  </a:lnTo>
                  <a:lnTo>
                    <a:pt x="7384" y="6749"/>
                  </a:lnTo>
                  <a:lnTo>
                    <a:pt x="7397" y="6765"/>
                  </a:lnTo>
                  <a:lnTo>
                    <a:pt x="7410" y="6781"/>
                  </a:lnTo>
                  <a:lnTo>
                    <a:pt x="7424" y="6797"/>
                  </a:lnTo>
                  <a:lnTo>
                    <a:pt x="7438" y="6812"/>
                  </a:lnTo>
                  <a:lnTo>
                    <a:pt x="7453" y="6826"/>
                  </a:lnTo>
                  <a:lnTo>
                    <a:pt x="7469" y="6840"/>
                  </a:lnTo>
                  <a:lnTo>
                    <a:pt x="7485" y="6853"/>
                  </a:lnTo>
                  <a:lnTo>
                    <a:pt x="7501" y="6866"/>
                  </a:lnTo>
                  <a:lnTo>
                    <a:pt x="7518" y="6878"/>
                  </a:lnTo>
                  <a:lnTo>
                    <a:pt x="7536" y="6889"/>
                  </a:lnTo>
                  <a:lnTo>
                    <a:pt x="7554" y="6900"/>
                  </a:lnTo>
                  <a:lnTo>
                    <a:pt x="7572" y="6910"/>
                  </a:lnTo>
                  <a:lnTo>
                    <a:pt x="7591" y="6920"/>
                  </a:lnTo>
                  <a:lnTo>
                    <a:pt x="7610" y="6928"/>
                  </a:lnTo>
                  <a:lnTo>
                    <a:pt x="7629" y="6936"/>
                  </a:lnTo>
                  <a:lnTo>
                    <a:pt x="7649" y="6944"/>
                  </a:lnTo>
                  <a:lnTo>
                    <a:pt x="7669" y="6950"/>
                  </a:lnTo>
                  <a:lnTo>
                    <a:pt x="7689" y="6956"/>
                  </a:lnTo>
                  <a:lnTo>
                    <a:pt x="7709" y="6961"/>
                  </a:lnTo>
                  <a:lnTo>
                    <a:pt x="7730" y="6965"/>
                  </a:lnTo>
                  <a:lnTo>
                    <a:pt x="7750" y="6969"/>
                  </a:lnTo>
                  <a:lnTo>
                    <a:pt x="7771" y="6971"/>
                  </a:lnTo>
                  <a:lnTo>
                    <a:pt x="7791" y="6973"/>
                  </a:lnTo>
                  <a:lnTo>
                    <a:pt x="7812" y="6975"/>
                  </a:lnTo>
                  <a:lnTo>
                    <a:pt x="7833" y="6975"/>
                  </a:lnTo>
                  <a:lnTo>
                    <a:pt x="7854" y="6975"/>
                  </a:lnTo>
                  <a:lnTo>
                    <a:pt x="7875" y="6973"/>
                  </a:lnTo>
                  <a:lnTo>
                    <a:pt x="7896" y="6971"/>
                  </a:lnTo>
                  <a:lnTo>
                    <a:pt x="7917" y="6969"/>
                  </a:lnTo>
                  <a:lnTo>
                    <a:pt x="7937" y="6965"/>
                  </a:lnTo>
                  <a:lnTo>
                    <a:pt x="7958" y="6961"/>
                  </a:lnTo>
                  <a:lnTo>
                    <a:pt x="7978" y="6956"/>
                  </a:lnTo>
                  <a:lnTo>
                    <a:pt x="7998" y="6950"/>
                  </a:lnTo>
                  <a:lnTo>
                    <a:pt x="8018" y="6944"/>
                  </a:lnTo>
                  <a:lnTo>
                    <a:pt x="8038" y="6936"/>
                  </a:lnTo>
                  <a:lnTo>
                    <a:pt x="8057" y="6928"/>
                  </a:lnTo>
                  <a:lnTo>
                    <a:pt x="8076" y="6920"/>
                  </a:lnTo>
                  <a:lnTo>
                    <a:pt x="8095" y="6910"/>
                  </a:lnTo>
                  <a:lnTo>
                    <a:pt x="8113" y="6900"/>
                  </a:lnTo>
                  <a:lnTo>
                    <a:pt x="8131" y="6889"/>
                  </a:lnTo>
                  <a:lnTo>
                    <a:pt x="8148" y="6878"/>
                  </a:lnTo>
                  <a:lnTo>
                    <a:pt x="8165" y="6866"/>
                  </a:lnTo>
                  <a:lnTo>
                    <a:pt x="8182" y="6853"/>
                  </a:lnTo>
                  <a:lnTo>
                    <a:pt x="8198" y="6840"/>
                  </a:lnTo>
                  <a:lnTo>
                    <a:pt x="8213" y="6826"/>
                  </a:lnTo>
                  <a:lnTo>
                    <a:pt x="8228" y="6812"/>
                  </a:lnTo>
                  <a:lnTo>
                    <a:pt x="8243" y="6797"/>
                  </a:lnTo>
                  <a:lnTo>
                    <a:pt x="8257" y="6781"/>
                  </a:lnTo>
                  <a:lnTo>
                    <a:pt x="8270" y="6765"/>
                  </a:lnTo>
                  <a:lnTo>
                    <a:pt x="8283" y="6749"/>
                  </a:lnTo>
                  <a:lnTo>
                    <a:pt x="8295" y="6732"/>
                  </a:lnTo>
                  <a:lnTo>
                    <a:pt x="8306" y="6714"/>
                  </a:lnTo>
                  <a:lnTo>
                    <a:pt x="8317" y="6696"/>
                  </a:lnTo>
                  <a:lnTo>
                    <a:pt x="8327" y="6678"/>
                  </a:lnTo>
                  <a:lnTo>
                    <a:pt x="8337" y="6659"/>
                  </a:lnTo>
                  <a:lnTo>
                    <a:pt x="8345" y="6640"/>
                  </a:lnTo>
                  <a:lnTo>
                    <a:pt x="8353" y="6621"/>
                  </a:lnTo>
                  <a:lnTo>
                    <a:pt x="8361" y="6601"/>
                  </a:lnTo>
                  <a:lnTo>
                    <a:pt x="8367" y="6581"/>
                  </a:lnTo>
                  <a:lnTo>
                    <a:pt x="8373" y="6561"/>
                  </a:lnTo>
                  <a:lnTo>
                    <a:pt x="8378" y="6541"/>
                  </a:lnTo>
                  <a:lnTo>
                    <a:pt x="8382" y="6520"/>
                  </a:lnTo>
                  <a:lnTo>
                    <a:pt x="8386" y="6500"/>
                  </a:lnTo>
                  <a:lnTo>
                    <a:pt x="8388" y="6479"/>
                  </a:lnTo>
                  <a:lnTo>
                    <a:pt x="8390" y="6459"/>
                  </a:lnTo>
                  <a:lnTo>
                    <a:pt x="8392" y="6438"/>
                  </a:lnTo>
                  <a:lnTo>
                    <a:pt x="8392" y="6417"/>
                  </a:lnTo>
                  <a:lnTo>
                    <a:pt x="8392" y="6396"/>
                  </a:lnTo>
                  <a:lnTo>
                    <a:pt x="8390" y="6375"/>
                  </a:lnTo>
                  <a:lnTo>
                    <a:pt x="8388" y="6354"/>
                  </a:lnTo>
                  <a:lnTo>
                    <a:pt x="8386" y="6333"/>
                  </a:lnTo>
                  <a:lnTo>
                    <a:pt x="8382" y="6313"/>
                  </a:lnTo>
                  <a:lnTo>
                    <a:pt x="8378" y="6292"/>
                  </a:lnTo>
                  <a:lnTo>
                    <a:pt x="8373" y="6272"/>
                  </a:lnTo>
                  <a:lnTo>
                    <a:pt x="8367" y="6252"/>
                  </a:lnTo>
                  <a:lnTo>
                    <a:pt x="8361" y="6232"/>
                  </a:lnTo>
                  <a:lnTo>
                    <a:pt x="8353" y="6212"/>
                  </a:lnTo>
                  <a:lnTo>
                    <a:pt x="8345" y="6193"/>
                  </a:lnTo>
                  <a:lnTo>
                    <a:pt x="8337" y="6174"/>
                  </a:lnTo>
                  <a:lnTo>
                    <a:pt x="8327" y="6155"/>
                  </a:lnTo>
                  <a:lnTo>
                    <a:pt x="8317" y="6137"/>
                  </a:lnTo>
                  <a:lnTo>
                    <a:pt x="8306" y="6119"/>
                  </a:lnTo>
                  <a:lnTo>
                    <a:pt x="8295" y="6102"/>
                  </a:lnTo>
                  <a:lnTo>
                    <a:pt x="8283" y="6085"/>
                  </a:lnTo>
                  <a:lnTo>
                    <a:pt x="8270" y="6068"/>
                  </a:lnTo>
                  <a:lnTo>
                    <a:pt x="8257" y="6052"/>
                  </a:lnTo>
                  <a:lnTo>
                    <a:pt x="8243" y="6037"/>
                  </a:lnTo>
                  <a:lnTo>
                    <a:pt x="8228" y="6022"/>
                  </a:lnTo>
                  <a:lnTo>
                    <a:pt x="8213" y="6007"/>
                  </a:lnTo>
                  <a:lnTo>
                    <a:pt x="8198" y="5993"/>
                  </a:lnTo>
                  <a:lnTo>
                    <a:pt x="8182" y="5980"/>
                  </a:lnTo>
                  <a:lnTo>
                    <a:pt x="8165" y="5967"/>
                  </a:lnTo>
                  <a:lnTo>
                    <a:pt x="8152" y="5958"/>
                  </a:lnTo>
                  <a:close/>
                  <a:moveTo>
                    <a:pt x="6639" y="3583"/>
                  </a:moveTo>
                  <a:lnTo>
                    <a:pt x="6639" y="3125"/>
                  </a:lnTo>
                  <a:lnTo>
                    <a:pt x="2889" y="3125"/>
                  </a:lnTo>
                  <a:lnTo>
                    <a:pt x="2889" y="5458"/>
                  </a:lnTo>
                  <a:lnTo>
                    <a:pt x="6639" y="5458"/>
                  </a:lnTo>
                  <a:lnTo>
                    <a:pt x="6639" y="3583"/>
                  </a:lnTo>
                  <a:close/>
                  <a:moveTo>
                    <a:pt x="4374" y="5958"/>
                  </a:moveTo>
                  <a:lnTo>
                    <a:pt x="3737" y="5958"/>
                  </a:lnTo>
                  <a:lnTo>
                    <a:pt x="3724" y="5967"/>
                  </a:lnTo>
                  <a:lnTo>
                    <a:pt x="3707" y="5980"/>
                  </a:lnTo>
                  <a:lnTo>
                    <a:pt x="3691" y="5993"/>
                  </a:lnTo>
                  <a:lnTo>
                    <a:pt x="3676" y="6007"/>
                  </a:lnTo>
                  <a:lnTo>
                    <a:pt x="3661" y="6022"/>
                  </a:lnTo>
                  <a:lnTo>
                    <a:pt x="3646" y="6037"/>
                  </a:lnTo>
                  <a:lnTo>
                    <a:pt x="3632" y="6052"/>
                  </a:lnTo>
                  <a:lnTo>
                    <a:pt x="3619" y="6068"/>
                  </a:lnTo>
                  <a:lnTo>
                    <a:pt x="3606" y="6085"/>
                  </a:lnTo>
                  <a:lnTo>
                    <a:pt x="3594" y="6102"/>
                  </a:lnTo>
                  <a:lnTo>
                    <a:pt x="3583" y="6119"/>
                  </a:lnTo>
                  <a:lnTo>
                    <a:pt x="3572" y="6137"/>
                  </a:lnTo>
                  <a:lnTo>
                    <a:pt x="3562" y="6155"/>
                  </a:lnTo>
                  <a:lnTo>
                    <a:pt x="3552" y="6174"/>
                  </a:lnTo>
                  <a:lnTo>
                    <a:pt x="3544" y="6193"/>
                  </a:lnTo>
                  <a:lnTo>
                    <a:pt x="3536" y="6212"/>
                  </a:lnTo>
                  <a:lnTo>
                    <a:pt x="3528" y="6232"/>
                  </a:lnTo>
                  <a:lnTo>
                    <a:pt x="3522" y="6252"/>
                  </a:lnTo>
                  <a:lnTo>
                    <a:pt x="3516" y="6272"/>
                  </a:lnTo>
                  <a:lnTo>
                    <a:pt x="3511" y="6292"/>
                  </a:lnTo>
                  <a:lnTo>
                    <a:pt x="3507" y="6313"/>
                  </a:lnTo>
                  <a:lnTo>
                    <a:pt x="3503" y="6333"/>
                  </a:lnTo>
                  <a:lnTo>
                    <a:pt x="3501" y="6354"/>
                  </a:lnTo>
                  <a:lnTo>
                    <a:pt x="3499" y="6375"/>
                  </a:lnTo>
                  <a:lnTo>
                    <a:pt x="3497" y="6396"/>
                  </a:lnTo>
                  <a:lnTo>
                    <a:pt x="3497" y="6417"/>
                  </a:lnTo>
                  <a:lnTo>
                    <a:pt x="3497" y="6438"/>
                  </a:lnTo>
                  <a:lnTo>
                    <a:pt x="3499" y="6459"/>
                  </a:lnTo>
                  <a:lnTo>
                    <a:pt x="3501" y="6479"/>
                  </a:lnTo>
                  <a:lnTo>
                    <a:pt x="3503" y="6500"/>
                  </a:lnTo>
                  <a:lnTo>
                    <a:pt x="3507" y="6520"/>
                  </a:lnTo>
                  <a:lnTo>
                    <a:pt x="3511" y="6541"/>
                  </a:lnTo>
                  <a:lnTo>
                    <a:pt x="3516" y="6561"/>
                  </a:lnTo>
                  <a:lnTo>
                    <a:pt x="3522" y="6581"/>
                  </a:lnTo>
                  <a:lnTo>
                    <a:pt x="3528" y="6601"/>
                  </a:lnTo>
                  <a:lnTo>
                    <a:pt x="3536" y="6621"/>
                  </a:lnTo>
                  <a:lnTo>
                    <a:pt x="3544" y="6640"/>
                  </a:lnTo>
                  <a:lnTo>
                    <a:pt x="3552" y="6659"/>
                  </a:lnTo>
                  <a:lnTo>
                    <a:pt x="3562" y="6678"/>
                  </a:lnTo>
                  <a:lnTo>
                    <a:pt x="3572" y="6696"/>
                  </a:lnTo>
                  <a:lnTo>
                    <a:pt x="3583" y="6714"/>
                  </a:lnTo>
                  <a:lnTo>
                    <a:pt x="3594" y="6732"/>
                  </a:lnTo>
                  <a:lnTo>
                    <a:pt x="3606" y="6749"/>
                  </a:lnTo>
                  <a:lnTo>
                    <a:pt x="3619" y="6765"/>
                  </a:lnTo>
                  <a:lnTo>
                    <a:pt x="3632" y="6781"/>
                  </a:lnTo>
                  <a:lnTo>
                    <a:pt x="3646" y="6797"/>
                  </a:lnTo>
                  <a:lnTo>
                    <a:pt x="3661" y="6812"/>
                  </a:lnTo>
                  <a:lnTo>
                    <a:pt x="3676" y="6826"/>
                  </a:lnTo>
                  <a:lnTo>
                    <a:pt x="3691" y="6840"/>
                  </a:lnTo>
                  <a:lnTo>
                    <a:pt x="3707" y="6853"/>
                  </a:lnTo>
                  <a:lnTo>
                    <a:pt x="3724" y="6866"/>
                  </a:lnTo>
                  <a:lnTo>
                    <a:pt x="3741" y="6878"/>
                  </a:lnTo>
                  <a:lnTo>
                    <a:pt x="3758" y="6889"/>
                  </a:lnTo>
                  <a:lnTo>
                    <a:pt x="3776" y="6900"/>
                  </a:lnTo>
                  <a:lnTo>
                    <a:pt x="3794" y="6910"/>
                  </a:lnTo>
                  <a:lnTo>
                    <a:pt x="3813" y="6920"/>
                  </a:lnTo>
                  <a:lnTo>
                    <a:pt x="3832" y="6928"/>
                  </a:lnTo>
                  <a:lnTo>
                    <a:pt x="3851" y="6936"/>
                  </a:lnTo>
                  <a:lnTo>
                    <a:pt x="3871" y="6944"/>
                  </a:lnTo>
                  <a:lnTo>
                    <a:pt x="3891" y="6950"/>
                  </a:lnTo>
                  <a:lnTo>
                    <a:pt x="3911" y="6956"/>
                  </a:lnTo>
                  <a:lnTo>
                    <a:pt x="3931" y="6961"/>
                  </a:lnTo>
                  <a:lnTo>
                    <a:pt x="3952" y="6965"/>
                  </a:lnTo>
                  <a:lnTo>
                    <a:pt x="3972" y="6969"/>
                  </a:lnTo>
                  <a:lnTo>
                    <a:pt x="3993" y="6971"/>
                  </a:lnTo>
                  <a:lnTo>
                    <a:pt x="4014" y="6973"/>
                  </a:lnTo>
                  <a:lnTo>
                    <a:pt x="4035" y="6975"/>
                  </a:lnTo>
                  <a:lnTo>
                    <a:pt x="4056" y="6975"/>
                  </a:lnTo>
                  <a:lnTo>
                    <a:pt x="4077" y="6975"/>
                  </a:lnTo>
                  <a:lnTo>
                    <a:pt x="4098" y="6973"/>
                  </a:lnTo>
                  <a:lnTo>
                    <a:pt x="4118" y="6971"/>
                  </a:lnTo>
                  <a:lnTo>
                    <a:pt x="4139" y="6969"/>
                  </a:lnTo>
                  <a:lnTo>
                    <a:pt x="4159" y="6965"/>
                  </a:lnTo>
                  <a:lnTo>
                    <a:pt x="4180" y="6961"/>
                  </a:lnTo>
                  <a:lnTo>
                    <a:pt x="4200" y="6956"/>
                  </a:lnTo>
                  <a:lnTo>
                    <a:pt x="4220" y="6950"/>
                  </a:lnTo>
                  <a:lnTo>
                    <a:pt x="4240" y="6944"/>
                  </a:lnTo>
                  <a:lnTo>
                    <a:pt x="4260" y="6936"/>
                  </a:lnTo>
                  <a:lnTo>
                    <a:pt x="4279" y="6928"/>
                  </a:lnTo>
                  <a:lnTo>
                    <a:pt x="4298" y="6920"/>
                  </a:lnTo>
                  <a:lnTo>
                    <a:pt x="4317" y="6910"/>
                  </a:lnTo>
                  <a:lnTo>
                    <a:pt x="4335" y="6900"/>
                  </a:lnTo>
                  <a:lnTo>
                    <a:pt x="4353" y="6889"/>
                  </a:lnTo>
                  <a:lnTo>
                    <a:pt x="4370" y="6878"/>
                  </a:lnTo>
                  <a:lnTo>
                    <a:pt x="4387" y="6866"/>
                  </a:lnTo>
                  <a:lnTo>
                    <a:pt x="4404" y="6853"/>
                  </a:lnTo>
                  <a:lnTo>
                    <a:pt x="4420" y="6840"/>
                  </a:lnTo>
                  <a:lnTo>
                    <a:pt x="4435" y="6826"/>
                  </a:lnTo>
                  <a:lnTo>
                    <a:pt x="4450" y="6812"/>
                  </a:lnTo>
                  <a:lnTo>
                    <a:pt x="4465" y="6797"/>
                  </a:lnTo>
                  <a:lnTo>
                    <a:pt x="4479" y="6781"/>
                  </a:lnTo>
                  <a:lnTo>
                    <a:pt x="4492" y="6765"/>
                  </a:lnTo>
                  <a:lnTo>
                    <a:pt x="4505" y="6749"/>
                  </a:lnTo>
                  <a:lnTo>
                    <a:pt x="4517" y="6732"/>
                  </a:lnTo>
                  <a:lnTo>
                    <a:pt x="4528" y="6714"/>
                  </a:lnTo>
                  <a:lnTo>
                    <a:pt x="4539" y="6696"/>
                  </a:lnTo>
                  <a:lnTo>
                    <a:pt x="4549" y="6678"/>
                  </a:lnTo>
                  <a:lnTo>
                    <a:pt x="4559" y="6659"/>
                  </a:lnTo>
                  <a:lnTo>
                    <a:pt x="4567" y="6640"/>
                  </a:lnTo>
                  <a:lnTo>
                    <a:pt x="4575" y="6621"/>
                  </a:lnTo>
                  <a:lnTo>
                    <a:pt x="4583" y="6601"/>
                  </a:lnTo>
                  <a:lnTo>
                    <a:pt x="4589" y="6581"/>
                  </a:lnTo>
                  <a:lnTo>
                    <a:pt x="4595" y="6561"/>
                  </a:lnTo>
                  <a:lnTo>
                    <a:pt x="4600" y="6541"/>
                  </a:lnTo>
                  <a:lnTo>
                    <a:pt x="4604" y="6520"/>
                  </a:lnTo>
                  <a:lnTo>
                    <a:pt x="4608" y="6500"/>
                  </a:lnTo>
                  <a:lnTo>
                    <a:pt x="4610" y="6479"/>
                  </a:lnTo>
                  <a:lnTo>
                    <a:pt x="4612" y="6459"/>
                  </a:lnTo>
                  <a:lnTo>
                    <a:pt x="4614" y="6438"/>
                  </a:lnTo>
                  <a:lnTo>
                    <a:pt x="4614" y="6417"/>
                  </a:lnTo>
                  <a:lnTo>
                    <a:pt x="4614" y="6396"/>
                  </a:lnTo>
                  <a:lnTo>
                    <a:pt x="4612" y="6375"/>
                  </a:lnTo>
                  <a:lnTo>
                    <a:pt x="4610" y="6354"/>
                  </a:lnTo>
                  <a:lnTo>
                    <a:pt x="4608" y="6333"/>
                  </a:lnTo>
                  <a:lnTo>
                    <a:pt x="4604" y="6313"/>
                  </a:lnTo>
                  <a:lnTo>
                    <a:pt x="4600" y="6292"/>
                  </a:lnTo>
                  <a:lnTo>
                    <a:pt x="4595" y="6272"/>
                  </a:lnTo>
                  <a:lnTo>
                    <a:pt x="4589" y="6252"/>
                  </a:lnTo>
                  <a:lnTo>
                    <a:pt x="4583" y="6232"/>
                  </a:lnTo>
                  <a:lnTo>
                    <a:pt x="4575" y="6212"/>
                  </a:lnTo>
                  <a:lnTo>
                    <a:pt x="4567" y="6193"/>
                  </a:lnTo>
                  <a:lnTo>
                    <a:pt x="4559" y="6174"/>
                  </a:lnTo>
                  <a:lnTo>
                    <a:pt x="4549" y="6155"/>
                  </a:lnTo>
                  <a:lnTo>
                    <a:pt x="4539" y="6137"/>
                  </a:lnTo>
                  <a:lnTo>
                    <a:pt x="4528" y="6119"/>
                  </a:lnTo>
                  <a:lnTo>
                    <a:pt x="4517" y="6102"/>
                  </a:lnTo>
                  <a:lnTo>
                    <a:pt x="4505" y="6085"/>
                  </a:lnTo>
                  <a:lnTo>
                    <a:pt x="4492" y="6068"/>
                  </a:lnTo>
                  <a:lnTo>
                    <a:pt x="4479" y="6052"/>
                  </a:lnTo>
                  <a:lnTo>
                    <a:pt x="4465" y="6037"/>
                  </a:lnTo>
                  <a:lnTo>
                    <a:pt x="4450" y="6022"/>
                  </a:lnTo>
                  <a:lnTo>
                    <a:pt x="4435" y="6007"/>
                  </a:lnTo>
                  <a:lnTo>
                    <a:pt x="4420" y="5993"/>
                  </a:lnTo>
                  <a:lnTo>
                    <a:pt x="4404" y="5980"/>
                  </a:lnTo>
                  <a:lnTo>
                    <a:pt x="4387" y="5967"/>
                  </a:lnTo>
                  <a:lnTo>
                    <a:pt x="4374" y="595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57" name="Oval 56">
            <a:extLst>
              <a:ext uri="{FF2B5EF4-FFF2-40B4-BE49-F238E27FC236}">
                <a16:creationId xmlns:a16="http://schemas.microsoft.com/office/drawing/2014/main" id="{4DC57AE1-9E6B-46FD-98B8-A74C4408159B}"/>
              </a:ext>
            </a:extLst>
          </p:cNvPr>
          <p:cNvSpPr/>
          <p:nvPr/>
        </p:nvSpPr>
        <p:spPr>
          <a:xfrm>
            <a:off x="6853920" y="4391461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68" name="Graphic 57"/>
          <p:cNvGrpSpPr/>
          <p:nvPr/>
        </p:nvGrpSpPr>
        <p:grpSpPr>
          <a:xfrm>
            <a:off x="6948034" y="4485575"/>
            <a:ext cx="384400" cy="384400"/>
            <a:chOff x="9756372" y="861060"/>
            <a:chExt cx="633600" cy="633600"/>
          </a:xfrm>
        </p:grpSpPr>
        <p:sp>
          <p:nvSpPr>
            <p:cNvPr id="69" name="Accent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0" name="Outline"/>
            <p:cNvSpPr/>
            <p:nvPr/>
          </p:nvSpPr>
          <p:spPr>
            <a:xfrm>
              <a:off x="9756372" y="861060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D41E6C9A-98F0-4743-A846-238B18E75E5F}"/>
              </a:ext>
            </a:extLst>
          </p:cNvPr>
          <p:cNvSpPr/>
          <p:nvPr/>
        </p:nvSpPr>
        <p:spPr>
          <a:xfrm>
            <a:off x="6853920" y="5251495"/>
            <a:ext cx="572630" cy="5726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/>
          <a:lstStyle/>
          <a:p>
            <a:pPr algn="ctr">
              <a:lnSpc>
                <a:spcPct val="95000"/>
              </a:lnSpc>
            </a:pPr>
            <a:endParaRPr lang="en-US" kern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71" name="Graphic 60"/>
          <p:cNvGrpSpPr/>
          <p:nvPr/>
        </p:nvGrpSpPr>
        <p:grpSpPr>
          <a:xfrm>
            <a:off x="6948034" y="5345609"/>
            <a:ext cx="384400" cy="384400"/>
            <a:chOff x="8624067" y="3559635"/>
            <a:chExt cx="633600" cy="633600"/>
          </a:xfrm>
        </p:grpSpPr>
        <p:sp>
          <p:nvSpPr>
            <p:cNvPr id="72" name="Accent"/>
            <p:cNvSpPr/>
            <p:nvPr/>
          </p:nvSpPr>
          <p:spPr>
            <a:xfrm>
              <a:off x="862406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06" y="1747"/>
                  </a:moveTo>
                  <a:lnTo>
                    <a:pt x="7556" y="1747"/>
                  </a:lnTo>
                  <a:lnTo>
                    <a:pt x="6626" y="2909"/>
                  </a:lnTo>
                  <a:lnTo>
                    <a:pt x="7556" y="4071"/>
                  </a:lnTo>
                  <a:lnTo>
                    <a:pt x="3606" y="4071"/>
                  </a:lnTo>
                  <a:lnTo>
                    <a:pt x="3606" y="17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Outline"/>
            <p:cNvSpPr/>
            <p:nvPr/>
          </p:nvSpPr>
          <p:spPr>
            <a:xfrm>
              <a:off x="8624067" y="3559635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356" y="4071"/>
                  </a:moveTo>
                  <a:lnTo>
                    <a:pt x="3356" y="1747"/>
                  </a:lnTo>
                  <a:lnTo>
                    <a:pt x="3356" y="1050"/>
                  </a:lnTo>
                  <a:lnTo>
                    <a:pt x="3358" y="1017"/>
                  </a:lnTo>
                  <a:lnTo>
                    <a:pt x="3365" y="985"/>
                  </a:lnTo>
                  <a:lnTo>
                    <a:pt x="3375" y="954"/>
                  </a:lnTo>
                  <a:lnTo>
                    <a:pt x="3389" y="925"/>
                  </a:lnTo>
                  <a:lnTo>
                    <a:pt x="3408" y="898"/>
                  </a:lnTo>
                  <a:lnTo>
                    <a:pt x="3429" y="873"/>
                  </a:lnTo>
                  <a:lnTo>
                    <a:pt x="3454" y="852"/>
                  </a:lnTo>
                  <a:lnTo>
                    <a:pt x="3481" y="833"/>
                  </a:lnTo>
                  <a:lnTo>
                    <a:pt x="3510" y="819"/>
                  </a:lnTo>
                  <a:lnTo>
                    <a:pt x="3541" y="809"/>
                  </a:lnTo>
                  <a:lnTo>
                    <a:pt x="3573" y="802"/>
                  </a:lnTo>
                  <a:lnTo>
                    <a:pt x="3606" y="800"/>
                  </a:lnTo>
                  <a:lnTo>
                    <a:pt x="3639" y="802"/>
                  </a:lnTo>
                  <a:lnTo>
                    <a:pt x="3671" y="809"/>
                  </a:lnTo>
                  <a:lnTo>
                    <a:pt x="3702" y="819"/>
                  </a:lnTo>
                  <a:lnTo>
                    <a:pt x="3731" y="833"/>
                  </a:lnTo>
                  <a:lnTo>
                    <a:pt x="3758" y="852"/>
                  </a:lnTo>
                  <a:lnTo>
                    <a:pt x="3783" y="873"/>
                  </a:lnTo>
                  <a:lnTo>
                    <a:pt x="3804" y="898"/>
                  </a:lnTo>
                  <a:lnTo>
                    <a:pt x="3823" y="925"/>
                  </a:lnTo>
                  <a:lnTo>
                    <a:pt x="3837" y="954"/>
                  </a:lnTo>
                  <a:lnTo>
                    <a:pt x="3847" y="985"/>
                  </a:lnTo>
                  <a:lnTo>
                    <a:pt x="3854" y="1017"/>
                  </a:lnTo>
                  <a:lnTo>
                    <a:pt x="3856" y="1050"/>
                  </a:lnTo>
                  <a:lnTo>
                    <a:pt x="3856" y="1497"/>
                  </a:lnTo>
                  <a:lnTo>
                    <a:pt x="7556" y="1497"/>
                  </a:lnTo>
                  <a:lnTo>
                    <a:pt x="7589" y="1499"/>
                  </a:lnTo>
                  <a:lnTo>
                    <a:pt x="7621" y="1506"/>
                  </a:lnTo>
                  <a:lnTo>
                    <a:pt x="7653" y="1516"/>
                  </a:lnTo>
                  <a:lnTo>
                    <a:pt x="7682" y="1531"/>
                  </a:lnTo>
                  <a:lnTo>
                    <a:pt x="7709" y="1550"/>
                  </a:lnTo>
                  <a:lnTo>
                    <a:pt x="7734" y="1572"/>
                  </a:lnTo>
                  <a:lnTo>
                    <a:pt x="7756" y="1596"/>
                  </a:lnTo>
                  <a:lnTo>
                    <a:pt x="7774" y="1624"/>
                  </a:lnTo>
                  <a:lnTo>
                    <a:pt x="7788" y="1654"/>
                  </a:lnTo>
                  <a:lnTo>
                    <a:pt x="7798" y="1685"/>
                  </a:lnTo>
                  <a:lnTo>
                    <a:pt x="7804" y="1718"/>
                  </a:lnTo>
                  <a:lnTo>
                    <a:pt x="7806" y="1751"/>
                  </a:lnTo>
                  <a:lnTo>
                    <a:pt x="7803" y="1784"/>
                  </a:lnTo>
                  <a:lnTo>
                    <a:pt x="7796" y="1816"/>
                  </a:lnTo>
                  <a:lnTo>
                    <a:pt x="7785" y="1847"/>
                  </a:lnTo>
                  <a:lnTo>
                    <a:pt x="7770" y="1876"/>
                  </a:lnTo>
                  <a:lnTo>
                    <a:pt x="7751" y="1903"/>
                  </a:lnTo>
                  <a:lnTo>
                    <a:pt x="6946" y="2909"/>
                  </a:lnTo>
                  <a:lnTo>
                    <a:pt x="7751" y="3915"/>
                  </a:lnTo>
                  <a:lnTo>
                    <a:pt x="7770" y="3942"/>
                  </a:lnTo>
                  <a:lnTo>
                    <a:pt x="7785" y="3971"/>
                  </a:lnTo>
                  <a:lnTo>
                    <a:pt x="7796" y="4002"/>
                  </a:lnTo>
                  <a:lnTo>
                    <a:pt x="7803" y="4034"/>
                  </a:lnTo>
                  <a:lnTo>
                    <a:pt x="7806" y="4067"/>
                  </a:lnTo>
                  <a:lnTo>
                    <a:pt x="7804" y="4100"/>
                  </a:lnTo>
                  <a:lnTo>
                    <a:pt x="7798" y="4133"/>
                  </a:lnTo>
                  <a:lnTo>
                    <a:pt x="7788" y="4164"/>
                  </a:lnTo>
                  <a:lnTo>
                    <a:pt x="7774" y="4194"/>
                  </a:lnTo>
                  <a:lnTo>
                    <a:pt x="7756" y="4222"/>
                  </a:lnTo>
                  <a:lnTo>
                    <a:pt x="7734" y="4246"/>
                  </a:lnTo>
                  <a:lnTo>
                    <a:pt x="7709" y="4268"/>
                  </a:lnTo>
                  <a:lnTo>
                    <a:pt x="7682" y="4287"/>
                  </a:lnTo>
                  <a:lnTo>
                    <a:pt x="7653" y="4302"/>
                  </a:lnTo>
                  <a:lnTo>
                    <a:pt x="7621" y="4312"/>
                  </a:lnTo>
                  <a:lnTo>
                    <a:pt x="7589" y="4319"/>
                  </a:lnTo>
                  <a:lnTo>
                    <a:pt x="7556" y="4321"/>
                  </a:lnTo>
                  <a:lnTo>
                    <a:pt x="3856" y="4321"/>
                  </a:lnTo>
                  <a:lnTo>
                    <a:pt x="3856" y="8700"/>
                  </a:lnTo>
                  <a:lnTo>
                    <a:pt x="4768" y="8700"/>
                  </a:lnTo>
                  <a:lnTo>
                    <a:pt x="4801" y="8702"/>
                  </a:lnTo>
                  <a:lnTo>
                    <a:pt x="4833" y="8709"/>
                  </a:lnTo>
                  <a:lnTo>
                    <a:pt x="4864" y="8719"/>
                  </a:lnTo>
                  <a:lnTo>
                    <a:pt x="4893" y="8733"/>
                  </a:lnTo>
                  <a:lnTo>
                    <a:pt x="4920" y="8752"/>
                  </a:lnTo>
                  <a:lnTo>
                    <a:pt x="4945" y="8773"/>
                  </a:lnTo>
                  <a:lnTo>
                    <a:pt x="4966" y="8798"/>
                  </a:lnTo>
                  <a:lnTo>
                    <a:pt x="4985" y="8825"/>
                  </a:lnTo>
                  <a:lnTo>
                    <a:pt x="4999" y="8854"/>
                  </a:lnTo>
                  <a:lnTo>
                    <a:pt x="5009" y="8885"/>
                  </a:lnTo>
                  <a:lnTo>
                    <a:pt x="5016" y="8917"/>
                  </a:lnTo>
                  <a:lnTo>
                    <a:pt x="5018" y="8950"/>
                  </a:lnTo>
                  <a:lnTo>
                    <a:pt x="5016" y="8983"/>
                  </a:lnTo>
                  <a:lnTo>
                    <a:pt x="5009" y="9015"/>
                  </a:lnTo>
                  <a:lnTo>
                    <a:pt x="4999" y="9046"/>
                  </a:lnTo>
                  <a:lnTo>
                    <a:pt x="4985" y="9075"/>
                  </a:lnTo>
                  <a:lnTo>
                    <a:pt x="4966" y="9102"/>
                  </a:lnTo>
                  <a:lnTo>
                    <a:pt x="4945" y="9127"/>
                  </a:lnTo>
                  <a:lnTo>
                    <a:pt x="4920" y="9148"/>
                  </a:lnTo>
                  <a:lnTo>
                    <a:pt x="4893" y="9167"/>
                  </a:lnTo>
                  <a:lnTo>
                    <a:pt x="4864" y="9181"/>
                  </a:lnTo>
                  <a:lnTo>
                    <a:pt x="4833" y="9191"/>
                  </a:lnTo>
                  <a:lnTo>
                    <a:pt x="4801" y="9198"/>
                  </a:lnTo>
                  <a:lnTo>
                    <a:pt x="4768" y="9200"/>
                  </a:lnTo>
                  <a:lnTo>
                    <a:pt x="3606" y="9200"/>
                  </a:lnTo>
                  <a:lnTo>
                    <a:pt x="2444" y="9200"/>
                  </a:lnTo>
                  <a:lnTo>
                    <a:pt x="2411" y="9198"/>
                  </a:lnTo>
                  <a:lnTo>
                    <a:pt x="2379" y="9191"/>
                  </a:lnTo>
                  <a:lnTo>
                    <a:pt x="2348" y="9181"/>
                  </a:lnTo>
                  <a:lnTo>
                    <a:pt x="2319" y="9167"/>
                  </a:lnTo>
                  <a:lnTo>
                    <a:pt x="2292" y="9148"/>
                  </a:lnTo>
                  <a:lnTo>
                    <a:pt x="2267" y="9127"/>
                  </a:lnTo>
                  <a:lnTo>
                    <a:pt x="2246" y="9102"/>
                  </a:lnTo>
                  <a:lnTo>
                    <a:pt x="2227" y="9075"/>
                  </a:lnTo>
                  <a:lnTo>
                    <a:pt x="2213" y="9046"/>
                  </a:lnTo>
                  <a:lnTo>
                    <a:pt x="2203" y="9015"/>
                  </a:lnTo>
                  <a:lnTo>
                    <a:pt x="2196" y="8983"/>
                  </a:lnTo>
                  <a:lnTo>
                    <a:pt x="2194" y="8950"/>
                  </a:lnTo>
                  <a:lnTo>
                    <a:pt x="2196" y="8917"/>
                  </a:lnTo>
                  <a:lnTo>
                    <a:pt x="2203" y="8885"/>
                  </a:lnTo>
                  <a:lnTo>
                    <a:pt x="2213" y="8854"/>
                  </a:lnTo>
                  <a:lnTo>
                    <a:pt x="2227" y="8825"/>
                  </a:lnTo>
                  <a:lnTo>
                    <a:pt x="2246" y="8798"/>
                  </a:lnTo>
                  <a:lnTo>
                    <a:pt x="2267" y="8773"/>
                  </a:lnTo>
                  <a:lnTo>
                    <a:pt x="2292" y="8752"/>
                  </a:lnTo>
                  <a:lnTo>
                    <a:pt x="2319" y="8733"/>
                  </a:lnTo>
                  <a:lnTo>
                    <a:pt x="2348" y="8719"/>
                  </a:lnTo>
                  <a:lnTo>
                    <a:pt x="2379" y="8709"/>
                  </a:lnTo>
                  <a:lnTo>
                    <a:pt x="2411" y="8702"/>
                  </a:lnTo>
                  <a:lnTo>
                    <a:pt x="2444" y="8700"/>
                  </a:lnTo>
                  <a:lnTo>
                    <a:pt x="3356" y="8700"/>
                  </a:lnTo>
                  <a:lnTo>
                    <a:pt x="3356" y="4071"/>
                  </a:lnTo>
                  <a:close/>
                  <a:moveTo>
                    <a:pt x="7036" y="1997"/>
                  </a:moveTo>
                  <a:lnTo>
                    <a:pt x="3856" y="1997"/>
                  </a:lnTo>
                  <a:lnTo>
                    <a:pt x="3856" y="3821"/>
                  </a:lnTo>
                  <a:lnTo>
                    <a:pt x="7036" y="3821"/>
                  </a:lnTo>
                  <a:lnTo>
                    <a:pt x="6431" y="3065"/>
                  </a:lnTo>
                  <a:lnTo>
                    <a:pt x="6412" y="3038"/>
                  </a:lnTo>
                  <a:lnTo>
                    <a:pt x="6396" y="3007"/>
                  </a:lnTo>
                  <a:lnTo>
                    <a:pt x="6385" y="2976"/>
                  </a:lnTo>
                  <a:lnTo>
                    <a:pt x="6378" y="2943"/>
                  </a:lnTo>
                  <a:lnTo>
                    <a:pt x="6376" y="2909"/>
                  </a:lnTo>
                  <a:lnTo>
                    <a:pt x="6378" y="2875"/>
                  </a:lnTo>
                  <a:lnTo>
                    <a:pt x="6385" y="2842"/>
                  </a:lnTo>
                  <a:lnTo>
                    <a:pt x="6396" y="2811"/>
                  </a:lnTo>
                  <a:lnTo>
                    <a:pt x="6412" y="2780"/>
                  </a:lnTo>
                  <a:lnTo>
                    <a:pt x="6431" y="2753"/>
                  </a:lnTo>
                  <a:lnTo>
                    <a:pt x="7036" y="199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FA846BE-E2BE-4451-9508-CEAB6BC34C66}"/>
              </a:ext>
            </a:extLst>
          </p:cNvPr>
          <p:cNvCxnSpPr>
            <a:cxnSpLocks/>
          </p:cNvCxnSpPr>
          <p:nvPr/>
        </p:nvCxnSpPr>
        <p:spPr>
          <a:xfrm>
            <a:off x="6343350" y="1650367"/>
            <a:ext cx="0" cy="45046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08C57E00-1365-4DD4-B9F8-9B99332E1B3E}"/>
              </a:ext>
            </a:extLst>
          </p:cNvPr>
          <p:cNvSpPr/>
          <p:nvPr/>
        </p:nvSpPr>
        <p:spPr>
          <a:xfrm>
            <a:off x="6141789" y="3701119"/>
            <a:ext cx="403122" cy="40312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3200" dirty="0">
                <a:latin typeface="Arial" panose="020B0604020202020204" pitchFamily="34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93616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04DF5D0-5B46-4E82-9568-4C96F83BB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018" y="365126"/>
            <a:ext cx="11049964" cy="578772"/>
          </a:xfrm>
        </p:spPr>
        <p:txBody>
          <a:bodyPr/>
          <a:lstStyle/>
          <a:p>
            <a:r>
              <a:rPr lang="en-PH" dirty="0"/>
              <a:t>Three Tailwinds Behind the Plan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07BDB2-DC31-4E1E-BF0D-729A689E3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CC99B-2112-4769-A0F7-9B55781EDC8A}" type="slidenum">
              <a:rPr lang="en-PH" smtClean="0"/>
              <a:t>9</a:t>
            </a:fld>
            <a:endParaRPr lang="en-P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0654E4-5974-4375-8493-71409F9D4F24}"/>
              </a:ext>
            </a:extLst>
          </p:cNvPr>
          <p:cNvSpPr/>
          <p:nvPr/>
        </p:nvSpPr>
        <p:spPr>
          <a:xfrm>
            <a:off x="571018" y="1523764"/>
            <a:ext cx="11049964" cy="369332"/>
          </a:xfrm>
          <a:prstGeom prst="rect">
            <a:avLst/>
          </a:prstGeom>
        </p:spPr>
        <p:txBody>
          <a:bodyPr vert="horz" wrap="square" lIns="0" tIns="0" rIns="0" bIns="0" anchor="b" anchorCtr="0">
            <a:noAutofit/>
          </a:bodyPr>
          <a:lstStyle/>
          <a:p>
            <a:r>
              <a:rPr lang="da-DK" sz="2800" dirty="0">
                <a:solidFill>
                  <a:schemeClr val="accent1"/>
                </a:solidFill>
                <a:latin typeface="Arial" panose="020B0604020202020204" pitchFamily="34" charset="0"/>
              </a:rPr>
              <a:t>Structural demand shifts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55" name="Graphic 40"/>
          <p:cNvGrpSpPr/>
          <p:nvPr/>
        </p:nvGrpSpPr>
        <p:grpSpPr>
          <a:xfrm>
            <a:off x="745653" y="2560510"/>
            <a:ext cx="1032490" cy="1032490"/>
            <a:chOff x="10888678" y="1760267"/>
            <a:chExt cx="633600" cy="633600"/>
          </a:xfrm>
        </p:grpSpPr>
        <p:sp>
          <p:nvSpPr>
            <p:cNvPr id="56" name="Accent"/>
            <p:cNvSpPr/>
            <p:nvPr/>
          </p:nvSpPr>
          <p:spPr>
            <a:xfrm>
              <a:off x="10888678" y="176026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4127"/>
                  </a:moveTo>
                  <a:lnTo>
                    <a:pt x="4631" y="3856"/>
                  </a:lnTo>
                  <a:lnTo>
                    <a:pt x="4317" y="3589"/>
                  </a:lnTo>
                  <a:lnTo>
                    <a:pt x="4056" y="3326"/>
                  </a:lnTo>
                  <a:lnTo>
                    <a:pt x="3846" y="3072"/>
                  </a:lnTo>
                  <a:lnTo>
                    <a:pt x="3685" y="2830"/>
                  </a:lnTo>
                  <a:lnTo>
                    <a:pt x="3570" y="2601"/>
                  </a:lnTo>
                  <a:lnTo>
                    <a:pt x="3501" y="2388"/>
                  </a:lnTo>
                  <a:lnTo>
                    <a:pt x="3475" y="2195"/>
                  </a:lnTo>
                  <a:lnTo>
                    <a:pt x="3490" y="2024"/>
                  </a:lnTo>
                  <a:lnTo>
                    <a:pt x="3544" y="1878"/>
                  </a:lnTo>
                  <a:lnTo>
                    <a:pt x="3635" y="1760"/>
                  </a:lnTo>
                  <a:lnTo>
                    <a:pt x="3762" y="1672"/>
                  </a:lnTo>
                  <a:lnTo>
                    <a:pt x="3922" y="1617"/>
                  </a:lnTo>
                  <a:lnTo>
                    <a:pt x="4114" y="1598"/>
                  </a:lnTo>
                  <a:lnTo>
                    <a:pt x="4226" y="1605"/>
                  </a:lnTo>
                  <a:lnTo>
                    <a:pt x="4331" y="1623"/>
                  </a:lnTo>
                  <a:lnTo>
                    <a:pt x="4431" y="1653"/>
                  </a:lnTo>
                  <a:lnTo>
                    <a:pt x="4523" y="1692"/>
                  </a:lnTo>
                  <a:lnTo>
                    <a:pt x="4609" y="1740"/>
                  </a:lnTo>
                  <a:lnTo>
                    <a:pt x="4687" y="1794"/>
                  </a:lnTo>
                  <a:lnTo>
                    <a:pt x="4757" y="1854"/>
                  </a:lnTo>
                  <a:lnTo>
                    <a:pt x="4819" y="1918"/>
                  </a:lnTo>
                  <a:lnTo>
                    <a:pt x="4873" y="1985"/>
                  </a:lnTo>
                  <a:lnTo>
                    <a:pt x="4918" y="2053"/>
                  </a:lnTo>
                  <a:lnTo>
                    <a:pt x="4953" y="2122"/>
                  </a:lnTo>
                  <a:lnTo>
                    <a:pt x="4979" y="2189"/>
                  </a:lnTo>
                  <a:lnTo>
                    <a:pt x="4995" y="2254"/>
                  </a:lnTo>
                  <a:lnTo>
                    <a:pt x="5000" y="2315"/>
                  </a:lnTo>
                  <a:lnTo>
                    <a:pt x="5005" y="2254"/>
                  </a:lnTo>
                  <a:lnTo>
                    <a:pt x="5021" y="2189"/>
                  </a:lnTo>
                  <a:lnTo>
                    <a:pt x="5047" y="2122"/>
                  </a:lnTo>
                  <a:lnTo>
                    <a:pt x="5082" y="2053"/>
                  </a:lnTo>
                  <a:lnTo>
                    <a:pt x="5127" y="1985"/>
                  </a:lnTo>
                  <a:lnTo>
                    <a:pt x="5181" y="1918"/>
                  </a:lnTo>
                  <a:lnTo>
                    <a:pt x="5243" y="1854"/>
                  </a:lnTo>
                  <a:lnTo>
                    <a:pt x="5313" y="1794"/>
                  </a:lnTo>
                  <a:lnTo>
                    <a:pt x="5391" y="1740"/>
                  </a:lnTo>
                  <a:lnTo>
                    <a:pt x="5477" y="1692"/>
                  </a:lnTo>
                  <a:lnTo>
                    <a:pt x="5569" y="1653"/>
                  </a:lnTo>
                  <a:lnTo>
                    <a:pt x="5669" y="1623"/>
                  </a:lnTo>
                  <a:lnTo>
                    <a:pt x="5774" y="1605"/>
                  </a:lnTo>
                  <a:lnTo>
                    <a:pt x="5886" y="1598"/>
                  </a:lnTo>
                  <a:lnTo>
                    <a:pt x="6078" y="1617"/>
                  </a:lnTo>
                  <a:lnTo>
                    <a:pt x="6238" y="1672"/>
                  </a:lnTo>
                  <a:lnTo>
                    <a:pt x="6365" y="1760"/>
                  </a:lnTo>
                  <a:lnTo>
                    <a:pt x="6456" y="1878"/>
                  </a:lnTo>
                  <a:lnTo>
                    <a:pt x="6510" y="2024"/>
                  </a:lnTo>
                  <a:lnTo>
                    <a:pt x="6525" y="2195"/>
                  </a:lnTo>
                  <a:lnTo>
                    <a:pt x="6499" y="2388"/>
                  </a:lnTo>
                  <a:lnTo>
                    <a:pt x="6430" y="2601"/>
                  </a:lnTo>
                  <a:lnTo>
                    <a:pt x="6315" y="2830"/>
                  </a:lnTo>
                  <a:lnTo>
                    <a:pt x="6154" y="3072"/>
                  </a:lnTo>
                  <a:lnTo>
                    <a:pt x="5944" y="3326"/>
                  </a:lnTo>
                  <a:lnTo>
                    <a:pt x="5683" y="3589"/>
                  </a:lnTo>
                  <a:lnTo>
                    <a:pt x="5369" y="3856"/>
                  </a:lnTo>
                  <a:lnTo>
                    <a:pt x="5000" y="412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7" name="Outline"/>
            <p:cNvSpPr/>
            <p:nvPr/>
          </p:nvSpPr>
          <p:spPr>
            <a:xfrm>
              <a:off x="10888678" y="1760267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142" y="5507"/>
                  </a:moveTo>
                  <a:lnTo>
                    <a:pt x="1135" y="5468"/>
                  </a:lnTo>
                  <a:lnTo>
                    <a:pt x="1101" y="5033"/>
                  </a:lnTo>
                  <a:lnTo>
                    <a:pt x="1101" y="4992"/>
                  </a:lnTo>
                  <a:lnTo>
                    <a:pt x="1116" y="4807"/>
                  </a:lnTo>
                  <a:lnTo>
                    <a:pt x="1124" y="4763"/>
                  </a:lnTo>
                  <a:lnTo>
                    <a:pt x="1168" y="4599"/>
                  </a:lnTo>
                  <a:lnTo>
                    <a:pt x="1184" y="4554"/>
                  </a:lnTo>
                  <a:lnTo>
                    <a:pt x="1253" y="4412"/>
                  </a:lnTo>
                  <a:lnTo>
                    <a:pt x="1279" y="4370"/>
                  </a:lnTo>
                  <a:lnTo>
                    <a:pt x="1369" y="4249"/>
                  </a:lnTo>
                  <a:lnTo>
                    <a:pt x="1385" y="4231"/>
                  </a:lnTo>
                  <a:lnTo>
                    <a:pt x="1403" y="4213"/>
                  </a:lnTo>
                  <a:lnTo>
                    <a:pt x="1511" y="4116"/>
                  </a:lnTo>
                  <a:lnTo>
                    <a:pt x="1551" y="4087"/>
                  </a:lnTo>
                  <a:lnTo>
                    <a:pt x="1675" y="4015"/>
                  </a:lnTo>
                  <a:lnTo>
                    <a:pt x="1718" y="3994"/>
                  </a:lnTo>
                  <a:lnTo>
                    <a:pt x="1853" y="3947"/>
                  </a:lnTo>
                  <a:lnTo>
                    <a:pt x="1899" y="3935"/>
                  </a:lnTo>
                  <a:lnTo>
                    <a:pt x="2042" y="3913"/>
                  </a:lnTo>
                  <a:lnTo>
                    <a:pt x="2088" y="3911"/>
                  </a:lnTo>
                  <a:lnTo>
                    <a:pt x="2236" y="3916"/>
                  </a:lnTo>
                  <a:lnTo>
                    <a:pt x="2281" y="3921"/>
                  </a:lnTo>
                  <a:lnTo>
                    <a:pt x="2430" y="3954"/>
                  </a:lnTo>
                  <a:lnTo>
                    <a:pt x="2472" y="3967"/>
                  </a:lnTo>
                  <a:lnTo>
                    <a:pt x="2619" y="4028"/>
                  </a:lnTo>
                  <a:lnTo>
                    <a:pt x="2658" y="4049"/>
                  </a:lnTo>
                  <a:lnTo>
                    <a:pt x="2798" y="4139"/>
                  </a:lnTo>
                  <a:lnTo>
                    <a:pt x="2832" y="4165"/>
                  </a:lnTo>
                  <a:lnTo>
                    <a:pt x="2964" y="4286"/>
                  </a:lnTo>
                  <a:lnTo>
                    <a:pt x="2992" y="4316"/>
                  </a:lnTo>
                  <a:lnTo>
                    <a:pt x="3105" y="4461"/>
                  </a:lnTo>
                  <a:lnTo>
                    <a:pt x="4329" y="5806"/>
                  </a:lnTo>
                  <a:lnTo>
                    <a:pt x="5000" y="5806"/>
                  </a:lnTo>
                  <a:lnTo>
                    <a:pt x="5671" y="5806"/>
                  </a:lnTo>
                  <a:lnTo>
                    <a:pt x="6895" y="4461"/>
                  </a:lnTo>
                  <a:lnTo>
                    <a:pt x="7008" y="4316"/>
                  </a:lnTo>
                  <a:lnTo>
                    <a:pt x="7036" y="4286"/>
                  </a:lnTo>
                  <a:lnTo>
                    <a:pt x="7168" y="4165"/>
                  </a:lnTo>
                  <a:lnTo>
                    <a:pt x="7202" y="4139"/>
                  </a:lnTo>
                  <a:lnTo>
                    <a:pt x="7342" y="4049"/>
                  </a:lnTo>
                  <a:lnTo>
                    <a:pt x="7381" y="4028"/>
                  </a:lnTo>
                  <a:lnTo>
                    <a:pt x="7528" y="3967"/>
                  </a:lnTo>
                  <a:lnTo>
                    <a:pt x="7570" y="3954"/>
                  </a:lnTo>
                  <a:lnTo>
                    <a:pt x="7719" y="3921"/>
                  </a:lnTo>
                  <a:lnTo>
                    <a:pt x="7764" y="3916"/>
                  </a:lnTo>
                  <a:lnTo>
                    <a:pt x="7912" y="3911"/>
                  </a:lnTo>
                  <a:lnTo>
                    <a:pt x="7958" y="3913"/>
                  </a:lnTo>
                  <a:lnTo>
                    <a:pt x="8101" y="3935"/>
                  </a:lnTo>
                  <a:lnTo>
                    <a:pt x="8147" y="3947"/>
                  </a:lnTo>
                  <a:lnTo>
                    <a:pt x="8282" y="3994"/>
                  </a:lnTo>
                  <a:lnTo>
                    <a:pt x="8325" y="4015"/>
                  </a:lnTo>
                  <a:lnTo>
                    <a:pt x="8449" y="4087"/>
                  </a:lnTo>
                  <a:lnTo>
                    <a:pt x="8489" y="4116"/>
                  </a:lnTo>
                  <a:lnTo>
                    <a:pt x="8597" y="4213"/>
                  </a:lnTo>
                  <a:lnTo>
                    <a:pt x="8615" y="4231"/>
                  </a:lnTo>
                  <a:lnTo>
                    <a:pt x="8631" y="4249"/>
                  </a:lnTo>
                  <a:lnTo>
                    <a:pt x="8721" y="4370"/>
                  </a:lnTo>
                  <a:lnTo>
                    <a:pt x="8747" y="4412"/>
                  </a:lnTo>
                  <a:lnTo>
                    <a:pt x="8816" y="4554"/>
                  </a:lnTo>
                  <a:lnTo>
                    <a:pt x="8832" y="4599"/>
                  </a:lnTo>
                  <a:lnTo>
                    <a:pt x="8876" y="4763"/>
                  </a:lnTo>
                  <a:lnTo>
                    <a:pt x="8884" y="4807"/>
                  </a:lnTo>
                  <a:lnTo>
                    <a:pt x="8899" y="4992"/>
                  </a:lnTo>
                  <a:lnTo>
                    <a:pt x="8899" y="5033"/>
                  </a:lnTo>
                  <a:lnTo>
                    <a:pt x="8865" y="5468"/>
                  </a:lnTo>
                  <a:lnTo>
                    <a:pt x="8858" y="5507"/>
                  </a:lnTo>
                  <a:lnTo>
                    <a:pt x="8759" y="5916"/>
                  </a:lnTo>
                  <a:lnTo>
                    <a:pt x="8748" y="5952"/>
                  </a:lnTo>
                  <a:lnTo>
                    <a:pt x="8592" y="6335"/>
                  </a:lnTo>
                  <a:lnTo>
                    <a:pt x="8577" y="6366"/>
                  </a:lnTo>
                  <a:lnTo>
                    <a:pt x="8371" y="6722"/>
                  </a:lnTo>
                  <a:lnTo>
                    <a:pt x="8354" y="6748"/>
                  </a:lnTo>
                  <a:lnTo>
                    <a:pt x="8106" y="7076"/>
                  </a:lnTo>
                  <a:lnTo>
                    <a:pt x="8088" y="7097"/>
                  </a:lnTo>
                  <a:lnTo>
                    <a:pt x="7805" y="7395"/>
                  </a:lnTo>
                  <a:lnTo>
                    <a:pt x="7787" y="7412"/>
                  </a:lnTo>
                  <a:lnTo>
                    <a:pt x="7477" y="7679"/>
                  </a:lnTo>
                  <a:lnTo>
                    <a:pt x="7459" y="7693"/>
                  </a:lnTo>
                  <a:lnTo>
                    <a:pt x="7129" y="7929"/>
                  </a:lnTo>
                  <a:lnTo>
                    <a:pt x="7111" y="7940"/>
                  </a:lnTo>
                  <a:lnTo>
                    <a:pt x="6769" y="8142"/>
                  </a:lnTo>
                  <a:lnTo>
                    <a:pt x="6750" y="8152"/>
                  </a:lnTo>
                  <a:lnTo>
                    <a:pt x="6403" y="8320"/>
                  </a:lnTo>
                  <a:lnTo>
                    <a:pt x="6383" y="8328"/>
                  </a:lnTo>
                  <a:lnTo>
                    <a:pt x="6038" y="8461"/>
                  </a:lnTo>
                  <a:lnTo>
                    <a:pt x="6017" y="8468"/>
                  </a:lnTo>
                  <a:lnTo>
                    <a:pt x="5682" y="8564"/>
                  </a:lnTo>
                  <a:lnTo>
                    <a:pt x="5658" y="8570"/>
                  </a:lnTo>
                  <a:lnTo>
                    <a:pt x="5339" y="8628"/>
                  </a:lnTo>
                  <a:lnTo>
                    <a:pt x="5311" y="8632"/>
                  </a:lnTo>
                  <a:lnTo>
                    <a:pt x="5017" y="8651"/>
                  </a:lnTo>
                  <a:lnTo>
                    <a:pt x="4983" y="8651"/>
                  </a:lnTo>
                  <a:lnTo>
                    <a:pt x="4689" y="8632"/>
                  </a:lnTo>
                  <a:lnTo>
                    <a:pt x="4661" y="8628"/>
                  </a:lnTo>
                  <a:lnTo>
                    <a:pt x="4342" y="8570"/>
                  </a:lnTo>
                  <a:lnTo>
                    <a:pt x="4318" y="8564"/>
                  </a:lnTo>
                  <a:lnTo>
                    <a:pt x="3983" y="8468"/>
                  </a:lnTo>
                  <a:lnTo>
                    <a:pt x="3962" y="8461"/>
                  </a:lnTo>
                  <a:lnTo>
                    <a:pt x="3617" y="8328"/>
                  </a:lnTo>
                  <a:lnTo>
                    <a:pt x="3597" y="8320"/>
                  </a:lnTo>
                  <a:lnTo>
                    <a:pt x="3250" y="8152"/>
                  </a:lnTo>
                  <a:lnTo>
                    <a:pt x="3231" y="8142"/>
                  </a:lnTo>
                  <a:lnTo>
                    <a:pt x="2889" y="7940"/>
                  </a:lnTo>
                  <a:lnTo>
                    <a:pt x="2871" y="7929"/>
                  </a:lnTo>
                  <a:lnTo>
                    <a:pt x="2541" y="7693"/>
                  </a:lnTo>
                  <a:lnTo>
                    <a:pt x="2523" y="7679"/>
                  </a:lnTo>
                  <a:lnTo>
                    <a:pt x="2213" y="7412"/>
                  </a:lnTo>
                  <a:lnTo>
                    <a:pt x="2195" y="7395"/>
                  </a:lnTo>
                  <a:lnTo>
                    <a:pt x="1912" y="7097"/>
                  </a:lnTo>
                  <a:lnTo>
                    <a:pt x="1894" y="7076"/>
                  </a:lnTo>
                  <a:lnTo>
                    <a:pt x="1646" y="6748"/>
                  </a:lnTo>
                  <a:lnTo>
                    <a:pt x="1629" y="6722"/>
                  </a:lnTo>
                  <a:lnTo>
                    <a:pt x="1423" y="6366"/>
                  </a:lnTo>
                  <a:lnTo>
                    <a:pt x="1408" y="6335"/>
                  </a:lnTo>
                  <a:lnTo>
                    <a:pt x="1252" y="5952"/>
                  </a:lnTo>
                  <a:lnTo>
                    <a:pt x="1241" y="5916"/>
                  </a:lnTo>
                  <a:lnTo>
                    <a:pt x="1142" y="5507"/>
                  </a:lnTo>
                  <a:close/>
                  <a:moveTo>
                    <a:pt x="5817" y="6304"/>
                  </a:moveTo>
                  <a:lnTo>
                    <a:pt x="5782" y="6306"/>
                  </a:lnTo>
                  <a:lnTo>
                    <a:pt x="5250" y="6306"/>
                  </a:lnTo>
                  <a:lnTo>
                    <a:pt x="5250" y="8135"/>
                  </a:lnTo>
                  <a:lnTo>
                    <a:pt x="5263" y="8134"/>
                  </a:lnTo>
                  <a:lnTo>
                    <a:pt x="5556" y="8080"/>
                  </a:lnTo>
                  <a:lnTo>
                    <a:pt x="5869" y="7990"/>
                  </a:lnTo>
                  <a:lnTo>
                    <a:pt x="6195" y="7865"/>
                  </a:lnTo>
                  <a:lnTo>
                    <a:pt x="6523" y="7707"/>
                  </a:lnTo>
                  <a:lnTo>
                    <a:pt x="6848" y="7515"/>
                  </a:lnTo>
                  <a:lnTo>
                    <a:pt x="7160" y="7293"/>
                  </a:lnTo>
                  <a:lnTo>
                    <a:pt x="7451" y="7041"/>
                  </a:lnTo>
                  <a:lnTo>
                    <a:pt x="7716" y="6763"/>
                  </a:lnTo>
                  <a:lnTo>
                    <a:pt x="7946" y="6459"/>
                  </a:lnTo>
                  <a:lnTo>
                    <a:pt x="8135" y="6131"/>
                  </a:lnTo>
                  <a:lnTo>
                    <a:pt x="8278" y="5781"/>
                  </a:lnTo>
                  <a:lnTo>
                    <a:pt x="8368" y="5408"/>
                  </a:lnTo>
                  <a:lnTo>
                    <a:pt x="8399" y="5013"/>
                  </a:lnTo>
                  <a:lnTo>
                    <a:pt x="8387" y="4871"/>
                  </a:lnTo>
                  <a:lnTo>
                    <a:pt x="8355" y="4750"/>
                  </a:lnTo>
                  <a:lnTo>
                    <a:pt x="8307" y="4651"/>
                  </a:lnTo>
                  <a:lnTo>
                    <a:pt x="8246" y="4570"/>
                  </a:lnTo>
                  <a:lnTo>
                    <a:pt x="8174" y="4506"/>
                  </a:lnTo>
                  <a:lnTo>
                    <a:pt x="8092" y="4458"/>
                  </a:lnTo>
                  <a:lnTo>
                    <a:pt x="8002" y="4426"/>
                  </a:lnTo>
                  <a:lnTo>
                    <a:pt x="7906" y="4411"/>
                  </a:lnTo>
                  <a:lnTo>
                    <a:pt x="7804" y="4414"/>
                  </a:lnTo>
                  <a:lnTo>
                    <a:pt x="7699" y="4437"/>
                  </a:lnTo>
                  <a:lnTo>
                    <a:pt x="7594" y="4481"/>
                  </a:lnTo>
                  <a:lnTo>
                    <a:pt x="7490" y="4548"/>
                  </a:lnTo>
                  <a:lnTo>
                    <a:pt x="7389" y="4641"/>
                  </a:lnTo>
                  <a:lnTo>
                    <a:pt x="7283" y="4776"/>
                  </a:lnTo>
                  <a:lnTo>
                    <a:pt x="7271" y="4790"/>
                  </a:lnTo>
                  <a:lnTo>
                    <a:pt x="5967" y="6224"/>
                  </a:lnTo>
                  <a:lnTo>
                    <a:pt x="5942" y="6248"/>
                  </a:lnTo>
                  <a:lnTo>
                    <a:pt x="5914" y="6268"/>
                  </a:lnTo>
                  <a:lnTo>
                    <a:pt x="5883" y="6285"/>
                  </a:lnTo>
                  <a:lnTo>
                    <a:pt x="5851" y="6296"/>
                  </a:lnTo>
                  <a:lnTo>
                    <a:pt x="5817" y="6304"/>
                  </a:lnTo>
                  <a:close/>
                  <a:moveTo>
                    <a:pt x="1645" y="4750"/>
                  </a:moveTo>
                  <a:lnTo>
                    <a:pt x="1613" y="4871"/>
                  </a:lnTo>
                  <a:lnTo>
                    <a:pt x="1601" y="5013"/>
                  </a:lnTo>
                  <a:lnTo>
                    <a:pt x="1632" y="5408"/>
                  </a:lnTo>
                  <a:lnTo>
                    <a:pt x="1722" y="5781"/>
                  </a:lnTo>
                  <a:lnTo>
                    <a:pt x="1865" y="6131"/>
                  </a:lnTo>
                  <a:lnTo>
                    <a:pt x="2054" y="6459"/>
                  </a:lnTo>
                  <a:lnTo>
                    <a:pt x="2284" y="6763"/>
                  </a:lnTo>
                  <a:lnTo>
                    <a:pt x="2549" y="7041"/>
                  </a:lnTo>
                  <a:lnTo>
                    <a:pt x="2840" y="7293"/>
                  </a:lnTo>
                  <a:lnTo>
                    <a:pt x="3152" y="7515"/>
                  </a:lnTo>
                  <a:lnTo>
                    <a:pt x="3477" y="7707"/>
                  </a:lnTo>
                  <a:lnTo>
                    <a:pt x="3805" y="7865"/>
                  </a:lnTo>
                  <a:lnTo>
                    <a:pt x="4131" y="7990"/>
                  </a:lnTo>
                  <a:lnTo>
                    <a:pt x="4444" y="8080"/>
                  </a:lnTo>
                  <a:lnTo>
                    <a:pt x="4737" y="8134"/>
                  </a:lnTo>
                  <a:lnTo>
                    <a:pt x="4750" y="8135"/>
                  </a:lnTo>
                  <a:lnTo>
                    <a:pt x="4750" y="6306"/>
                  </a:lnTo>
                  <a:lnTo>
                    <a:pt x="4218" y="6306"/>
                  </a:lnTo>
                  <a:lnTo>
                    <a:pt x="4183" y="6304"/>
                  </a:lnTo>
                  <a:lnTo>
                    <a:pt x="4149" y="6296"/>
                  </a:lnTo>
                  <a:lnTo>
                    <a:pt x="4117" y="6285"/>
                  </a:lnTo>
                  <a:lnTo>
                    <a:pt x="4086" y="6268"/>
                  </a:lnTo>
                  <a:lnTo>
                    <a:pt x="4058" y="6248"/>
                  </a:lnTo>
                  <a:lnTo>
                    <a:pt x="4033" y="6224"/>
                  </a:lnTo>
                  <a:lnTo>
                    <a:pt x="2729" y="4790"/>
                  </a:lnTo>
                  <a:lnTo>
                    <a:pt x="2717" y="4776"/>
                  </a:lnTo>
                  <a:lnTo>
                    <a:pt x="2611" y="4641"/>
                  </a:lnTo>
                  <a:lnTo>
                    <a:pt x="2510" y="4548"/>
                  </a:lnTo>
                  <a:lnTo>
                    <a:pt x="2406" y="4481"/>
                  </a:lnTo>
                  <a:lnTo>
                    <a:pt x="2301" y="4437"/>
                  </a:lnTo>
                  <a:lnTo>
                    <a:pt x="2196" y="4414"/>
                  </a:lnTo>
                  <a:lnTo>
                    <a:pt x="2094" y="4411"/>
                  </a:lnTo>
                  <a:lnTo>
                    <a:pt x="1998" y="4426"/>
                  </a:lnTo>
                  <a:lnTo>
                    <a:pt x="1908" y="4458"/>
                  </a:lnTo>
                  <a:lnTo>
                    <a:pt x="1826" y="4506"/>
                  </a:lnTo>
                  <a:lnTo>
                    <a:pt x="1754" y="4570"/>
                  </a:lnTo>
                  <a:lnTo>
                    <a:pt x="1693" y="4651"/>
                  </a:lnTo>
                  <a:lnTo>
                    <a:pt x="1645" y="4750"/>
                  </a:lnTo>
                  <a:close/>
                  <a:moveTo>
                    <a:pt x="4999" y="1744"/>
                  </a:moveTo>
                  <a:lnTo>
                    <a:pt x="5000" y="1745"/>
                  </a:lnTo>
                  <a:lnTo>
                    <a:pt x="5001" y="1744"/>
                  </a:lnTo>
                  <a:lnTo>
                    <a:pt x="5063" y="1680"/>
                  </a:lnTo>
                  <a:lnTo>
                    <a:pt x="5081" y="1663"/>
                  </a:lnTo>
                  <a:lnTo>
                    <a:pt x="5151" y="1603"/>
                  </a:lnTo>
                  <a:lnTo>
                    <a:pt x="5170" y="1589"/>
                  </a:lnTo>
                  <a:lnTo>
                    <a:pt x="5249" y="1534"/>
                  </a:lnTo>
                  <a:lnTo>
                    <a:pt x="5270" y="1521"/>
                  </a:lnTo>
                  <a:lnTo>
                    <a:pt x="5356" y="1474"/>
                  </a:lnTo>
                  <a:lnTo>
                    <a:pt x="5379" y="1462"/>
                  </a:lnTo>
                  <a:lnTo>
                    <a:pt x="5472" y="1423"/>
                  </a:lnTo>
                  <a:lnTo>
                    <a:pt x="5498" y="1413"/>
                  </a:lnTo>
                  <a:lnTo>
                    <a:pt x="5597" y="1384"/>
                  </a:lnTo>
                  <a:lnTo>
                    <a:pt x="5625" y="1377"/>
                  </a:lnTo>
                  <a:lnTo>
                    <a:pt x="5731" y="1358"/>
                  </a:lnTo>
                  <a:lnTo>
                    <a:pt x="5760" y="1355"/>
                  </a:lnTo>
                  <a:lnTo>
                    <a:pt x="5871" y="1348"/>
                  </a:lnTo>
                  <a:lnTo>
                    <a:pt x="5911" y="1349"/>
                  </a:lnTo>
                  <a:lnTo>
                    <a:pt x="6102" y="1368"/>
                  </a:lnTo>
                  <a:lnTo>
                    <a:pt x="6131" y="1373"/>
                  </a:lnTo>
                  <a:lnTo>
                    <a:pt x="6159" y="1380"/>
                  </a:lnTo>
                  <a:lnTo>
                    <a:pt x="6319" y="1435"/>
                  </a:lnTo>
                  <a:lnTo>
                    <a:pt x="6351" y="1449"/>
                  </a:lnTo>
                  <a:lnTo>
                    <a:pt x="6380" y="1466"/>
                  </a:lnTo>
                  <a:lnTo>
                    <a:pt x="6507" y="1554"/>
                  </a:lnTo>
                  <a:lnTo>
                    <a:pt x="6537" y="1578"/>
                  </a:lnTo>
                  <a:lnTo>
                    <a:pt x="6563" y="1607"/>
                  </a:lnTo>
                  <a:lnTo>
                    <a:pt x="6654" y="1725"/>
                  </a:lnTo>
                  <a:lnTo>
                    <a:pt x="6675" y="1757"/>
                  </a:lnTo>
                  <a:lnTo>
                    <a:pt x="6691" y="1791"/>
                  </a:lnTo>
                  <a:lnTo>
                    <a:pt x="6745" y="1937"/>
                  </a:lnTo>
                  <a:lnTo>
                    <a:pt x="6754" y="1969"/>
                  </a:lnTo>
                  <a:lnTo>
                    <a:pt x="6759" y="2002"/>
                  </a:lnTo>
                  <a:lnTo>
                    <a:pt x="6774" y="2173"/>
                  </a:lnTo>
                  <a:lnTo>
                    <a:pt x="6775" y="2201"/>
                  </a:lnTo>
                  <a:lnTo>
                    <a:pt x="6773" y="2229"/>
                  </a:lnTo>
                  <a:lnTo>
                    <a:pt x="6747" y="2422"/>
                  </a:lnTo>
                  <a:lnTo>
                    <a:pt x="6737" y="2466"/>
                  </a:lnTo>
                  <a:lnTo>
                    <a:pt x="6667" y="2678"/>
                  </a:lnTo>
                  <a:lnTo>
                    <a:pt x="6653" y="2712"/>
                  </a:lnTo>
                  <a:lnTo>
                    <a:pt x="6539" y="2941"/>
                  </a:lnTo>
                  <a:lnTo>
                    <a:pt x="6524" y="2968"/>
                  </a:lnTo>
                  <a:lnTo>
                    <a:pt x="6362" y="3211"/>
                  </a:lnTo>
                  <a:lnTo>
                    <a:pt x="6346" y="3232"/>
                  </a:lnTo>
                  <a:lnTo>
                    <a:pt x="6136" y="3486"/>
                  </a:lnTo>
                  <a:lnTo>
                    <a:pt x="6121" y="3503"/>
                  </a:lnTo>
                  <a:lnTo>
                    <a:pt x="5860" y="3765"/>
                  </a:lnTo>
                  <a:lnTo>
                    <a:pt x="5845" y="3779"/>
                  </a:lnTo>
                  <a:lnTo>
                    <a:pt x="5531" y="4047"/>
                  </a:lnTo>
                  <a:lnTo>
                    <a:pt x="5517" y="4058"/>
                  </a:lnTo>
                  <a:lnTo>
                    <a:pt x="5148" y="4329"/>
                  </a:lnTo>
                  <a:lnTo>
                    <a:pt x="5121" y="4346"/>
                  </a:lnTo>
                  <a:lnTo>
                    <a:pt x="5093" y="4359"/>
                  </a:lnTo>
                  <a:lnTo>
                    <a:pt x="5063" y="4369"/>
                  </a:lnTo>
                  <a:lnTo>
                    <a:pt x="5032" y="4375"/>
                  </a:lnTo>
                  <a:lnTo>
                    <a:pt x="5000" y="4377"/>
                  </a:lnTo>
                  <a:lnTo>
                    <a:pt x="4968" y="4375"/>
                  </a:lnTo>
                  <a:lnTo>
                    <a:pt x="4937" y="4369"/>
                  </a:lnTo>
                  <a:lnTo>
                    <a:pt x="4907" y="4359"/>
                  </a:lnTo>
                  <a:lnTo>
                    <a:pt x="4879" y="4346"/>
                  </a:lnTo>
                  <a:lnTo>
                    <a:pt x="4852" y="4329"/>
                  </a:lnTo>
                  <a:lnTo>
                    <a:pt x="4483" y="4058"/>
                  </a:lnTo>
                  <a:lnTo>
                    <a:pt x="4469" y="4047"/>
                  </a:lnTo>
                  <a:lnTo>
                    <a:pt x="4155" y="3779"/>
                  </a:lnTo>
                  <a:lnTo>
                    <a:pt x="4140" y="3765"/>
                  </a:lnTo>
                  <a:lnTo>
                    <a:pt x="3879" y="3503"/>
                  </a:lnTo>
                  <a:lnTo>
                    <a:pt x="3864" y="3486"/>
                  </a:lnTo>
                  <a:lnTo>
                    <a:pt x="3654" y="3232"/>
                  </a:lnTo>
                  <a:lnTo>
                    <a:pt x="3638" y="3211"/>
                  </a:lnTo>
                  <a:lnTo>
                    <a:pt x="3476" y="2968"/>
                  </a:lnTo>
                  <a:lnTo>
                    <a:pt x="3461" y="2941"/>
                  </a:lnTo>
                  <a:lnTo>
                    <a:pt x="3347" y="2712"/>
                  </a:lnTo>
                  <a:lnTo>
                    <a:pt x="3333" y="2678"/>
                  </a:lnTo>
                  <a:lnTo>
                    <a:pt x="3263" y="2466"/>
                  </a:lnTo>
                  <a:lnTo>
                    <a:pt x="3253" y="2422"/>
                  </a:lnTo>
                  <a:lnTo>
                    <a:pt x="3227" y="2229"/>
                  </a:lnTo>
                  <a:lnTo>
                    <a:pt x="3225" y="2201"/>
                  </a:lnTo>
                  <a:lnTo>
                    <a:pt x="3226" y="2173"/>
                  </a:lnTo>
                  <a:lnTo>
                    <a:pt x="3241" y="2002"/>
                  </a:lnTo>
                  <a:lnTo>
                    <a:pt x="3246" y="1969"/>
                  </a:lnTo>
                  <a:lnTo>
                    <a:pt x="3255" y="1937"/>
                  </a:lnTo>
                  <a:lnTo>
                    <a:pt x="3309" y="1791"/>
                  </a:lnTo>
                  <a:lnTo>
                    <a:pt x="3325" y="1757"/>
                  </a:lnTo>
                  <a:lnTo>
                    <a:pt x="3346" y="1725"/>
                  </a:lnTo>
                  <a:lnTo>
                    <a:pt x="3437" y="1607"/>
                  </a:lnTo>
                  <a:lnTo>
                    <a:pt x="3463" y="1578"/>
                  </a:lnTo>
                  <a:lnTo>
                    <a:pt x="3493" y="1554"/>
                  </a:lnTo>
                  <a:lnTo>
                    <a:pt x="3620" y="1466"/>
                  </a:lnTo>
                  <a:lnTo>
                    <a:pt x="3649" y="1449"/>
                  </a:lnTo>
                  <a:lnTo>
                    <a:pt x="3681" y="1435"/>
                  </a:lnTo>
                  <a:lnTo>
                    <a:pt x="3841" y="1380"/>
                  </a:lnTo>
                  <a:lnTo>
                    <a:pt x="3869" y="1373"/>
                  </a:lnTo>
                  <a:lnTo>
                    <a:pt x="3898" y="1368"/>
                  </a:lnTo>
                  <a:lnTo>
                    <a:pt x="4089" y="1349"/>
                  </a:lnTo>
                  <a:lnTo>
                    <a:pt x="4129" y="1348"/>
                  </a:lnTo>
                  <a:lnTo>
                    <a:pt x="4240" y="1355"/>
                  </a:lnTo>
                  <a:lnTo>
                    <a:pt x="4269" y="1358"/>
                  </a:lnTo>
                  <a:lnTo>
                    <a:pt x="4375" y="1377"/>
                  </a:lnTo>
                  <a:lnTo>
                    <a:pt x="4403" y="1384"/>
                  </a:lnTo>
                  <a:lnTo>
                    <a:pt x="4502" y="1413"/>
                  </a:lnTo>
                  <a:lnTo>
                    <a:pt x="4528" y="1423"/>
                  </a:lnTo>
                  <a:lnTo>
                    <a:pt x="4621" y="1462"/>
                  </a:lnTo>
                  <a:lnTo>
                    <a:pt x="4644" y="1474"/>
                  </a:lnTo>
                  <a:lnTo>
                    <a:pt x="4730" y="1521"/>
                  </a:lnTo>
                  <a:lnTo>
                    <a:pt x="4751" y="1534"/>
                  </a:lnTo>
                  <a:lnTo>
                    <a:pt x="4830" y="1589"/>
                  </a:lnTo>
                  <a:lnTo>
                    <a:pt x="4849" y="1603"/>
                  </a:lnTo>
                  <a:lnTo>
                    <a:pt x="4919" y="1663"/>
                  </a:lnTo>
                  <a:lnTo>
                    <a:pt x="4937" y="1680"/>
                  </a:lnTo>
                  <a:lnTo>
                    <a:pt x="4999" y="1744"/>
                  </a:lnTo>
                  <a:close/>
                  <a:moveTo>
                    <a:pt x="4787" y="3660"/>
                  </a:moveTo>
                  <a:lnTo>
                    <a:pt x="5000" y="3817"/>
                  </a:lnTo>
                  <a:lnTo>
                    <a:pt x="5213" y="3660"/>
                  </a:lnTo>
                  <a:lnTo>
                    <a:pt x="5513" y="3405"/>
                  </a:lnTo>
                  <a:lnTo>
                    <a:pt x="5758" y="3158"/>
                  </a:lnTo>
                  <a:lnTo>
                    <a:pt x="5953" y="2923"/>
                  </a:lnTo>
                  <a:lnTo>
                    <a:pt x="6099" y="2704"/>
                  </a:lnTo>
                  <a:lnTo>
                    <a:pt x="6198" y="2505"/>
                  </a:lnTo>
                  <a:lnTo>
                    <a:pt x="6254" y="2332"/>
                  </a:lnTo>
                  <a:lnTo>
                    <a:pt x="6274" y="2189"/>
                  </a:lnTo>
                  <a:lnTo>
                    <a:pt x="6264" y="2079"/>
                  </a:lnTo>
                  <a:lnTo>
                    <a:pt x="6235" y="2001"/>
                  </a:lnTo>
                  <a:lnTo>
                    <a:pt x="6190" y="1943"/>
                  </a:lnTo>
                  <a:lnTo>
                    <a:pt x="6124" y="1897"/>
                  </a:lnTo>
                  <a:lnTo>
                    <a:pt x="6024" y="1863"/>
                  </a:lnTo>
                  <a:lnTo>
                    <a:pt x="5881" y="1849"/>
                  </a:lnTo>
                  <a:lnTo>
                    <a:pt x="5804" y="1853"/>
                  </a:lnTo>
                  <a:lnTo>
                    <a:pt x="5727" y="1867"/>
                  </a:lnTo>
                  <a:lnTo>
                    <a:pt x="5654" y="1889"/>
                  </a:lnTo>
                  <a:lnTo>
                    <a:pt x="5586" y="1917"/>
                  </a:lnTo>
                  <a:lnTo>
                    <a:pt x="5523" y="1952"/>
                  </a:lnTo>
                  <a:lnTo>
                    <a:pt x="5466" y="1992"/>
                  </a:lnTo>
                  <a:lnTo>
                    <a:pt x="5414" y="2036"/>
                  </a:lnTo>
                  <a:lnTo>
                    <a:pt x="5368" y="2083"/>
                  </a:lnTo>
                  <a:lnTo>
                    <a:pt x="5330" y="2132"/>
                  </a:lnTo>
                  <a:lnTo>
                    <a:pt x="5298" y="2179"/>
                  </a:lnTo>
                  <a:lnTo>
                    <a:pt x="5275" y="2224"/>
                  </a:lnTo>
                  <a:lnTo>
                    <a:pt x="5260" y="2263"/>
                  </a:lnTo>
                  <a:lnTo>
                    <a:pt x="5253" y="2294"/>
                  </a:lnTo>
                  <a:lnTo>
                    <a:pt x="5249" y="2337"/>
                  </a:lnTo>
                  <a:lnTo>
                    <a:pt x="5244" y="2369"/>
                  </a:lnTo>
                  <a:lnTo>
                    <a:pt x="5235" y="2400"/>
                  </a:lnTo>
                  <a:lnTo>
                    <a:pt x="5222" y="2429"/>
                  </a:lnTo>
                  <a:lnTo>
                    <a:pt x="5206" y="2457"/>
                  </a:lnTo>
                  <a:lnTo>
                    <a:pt x="5186" y="2482"/>
                  </a:lnTo>
                  <a:lnTo>
                    <a:pt x="5163" y="2505"/>
                  </a:lnTo>
                  <a:lnTo>
                    <a:pt x="5137" y="2524"/>
                  </a:lnTo>
                  <a:lnTo>
                    <a:pt x="5109" y="2540"/>
                  </a:lnTo>
                  <a:lnTo>
                    <a:pt x="5079" y="2552"/>
                  </a:lnTo>
                  <a:lnTo>
                    <a:pt x="5048" y="2560"/>
                  </a:lnTo>
                  <a:lnTo>
                    <a:pt x="5016" y="2564"/>
                  </a:lnTo>
                  <a:lnTo>
                    <a:pt x="4984" y="2564"/>
                  </a:lnTo>
                  <a:lnTo>
                    <a:pt x="4952" y="2560"/>
                  </a:lnTo>
                  <a:lnTo>
                    <a:pt x="4921" y="2552"/>
                  </a:lnTo>
                  <a:lnTo>
                    <a:pt x="4891" y="2540"/>
                  </a:lnTo>
                  <a:lnTo>
                    <a:pt x="4863" y="2524"/>
                  </a:lnTo>
                  <a:lnTo>
                    <a:pt x="4837" y="2505"/>
                  </a:lnTo>
                  <a:lnTo>
                    <a:pt x="4814" y="2482"/>
                  </a:lnTo>
                  <a:lnTo>
                    <a:pt x="4794" y="2457"/>
                  </a:lnTo>
                  <a:lnTo>
                    <a:pt x="4778" y="2429"/>
                  </a:lnTo>
                  <a:lnTo>
                    <a:pt x="4765" y="2400"/>
                  </a:lnTo>
                  <a:lnTo>
                    <a:pt x="4756" y="2369"/>
                  </a:lnTo>
                  <a:lnTo>
                    <a:pt x="4751" y="2337"/>
                  </a:lnTo>
                  <a:lnTo>
                    <a:pt x="4747" y="2294"/>
                  </a:lnTo>
                  <a:lnTo>
                    <a:pt x="4740" y="2263"/>
                  </a:lnTo>
                  <a:lnTo>
                    <a:pt x="4725" y="2224"/>
                  </a:lnTo>
                  <a:lnTo>
                    <a:pt x="4702" y="2179"/>
                  </a:lnTo>
                  <a:lnTo>
                    <a:pt x="4670" y="2132"/>
                  </a:lnTo>
                  <a:lnTo>
                    <a:pt x="4632" y="2083"/>
                  </a:lnTo>
                  <a:lnTo>
                    <a:pt x="4586" y="2036"/>
                  </a:lnTo>
                  <a:lnTo>
                    <a:pt x="4534" y="1992"/>
                  </a:lnTo>
                  <a:lnTo>
                    <a:pt x="4477" y="1952"/>
                  </a:lnTo>
                  <a:lnTo>
                    <a:pt x="4414" y="1917"/>
                  </a:lnTo>
                  <a:lnTo>
                    <a:pt x="4346" y="1889"/>
                  </a:lnTo>
                  <a:lnTo>
                    <a:pt x="4273" y="1867"/>
                  </a:lnTo>
                  <a:lnTo>
                    <a:pt x="4196" y="1853"/>
                  </a:lnTo>
                  <a:lnTo>
                    <a:pt x="4119" y="1849"/>
                  </a:lnTo>
                  <a:lnTo>
                    <a:pt x="3976" y="1863"/>
                  </a:lnTo>
                  <a:lnTo>
                    <a:pt x="3876" y="1897"/>
                  </a:lnTo>
                  <a:lnTo>
                    <a:pt x="3810" y="1943"/>
                  </a:lnTo>
                  <a:lnTo>
                    <a:pt x="3765" y="2001"/>
                  </a:lnTo>
                  <a:lnTo>
                    <a:pt x="3736" y="2079"/>
                  </a:lnTo>
                  <a:lnTo>
                    <a:pt x="3726" y="2189"/>
                  </a:lnTo>
                  <a:lnTo>
                    <a:pt x="3746" y="2332"/>
                  </a:lnTo>
                  <a:lnTo>
                    <a:pt x="3802" y="2505"/>
                  </a:lnTo>
                  <a:lnTo>
                    <a:pt x="3901" y="2704"/>
                  </a:lnTo>
                  <a:lnTo>
                    <a:pt x="4047" y="2923"/>
                  </a:lnTo>
                  <a:lnTo>
                    <a:pt x="4242" y="3158"/>
                  </a:lnTo>
                  <a:lnTo>
                    <a:pt x="4487" y="3405"/>
                  </a:lnTo>
                  <a:lnTo>
                    <a:pt x="4787" y="366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E789B3EB-BFAB-4D0F-9AFD-613BBD7354F1}"/>
              </a:ext>
            </a:extLst>
          </p:cNvPr>
          <p:cNvSpPr/>
          <p:nvPr/>
        </p:nvSpPr>
        <p:spPr>
          <a:xfrm>
            <a:off x="571018" y="2385875"/>
            <a:ext cx="1381760" cy="1381760"/>
          </a:xfrm>
          <a:prstGeom prst="ellipse">
            <a:avLst/>
          </a:prstGeom>
          <a:noFill/>
          <a:ln w="412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566119-67BC-4F33-834A-D204867E9A45}"/>
              </a:ext>
            </a:extLst>
          </p:cNvPr>
          <p:cNvGrpSpPr/>
          <p:nvPr/>
        </p:nvGrpSpPr>
        <p:grpSpPr>
          <a:xfrm>
            <a:off x="4618520" y="2385875"/>
            <a:ext cx="1381760" cy="1381760"/>
            <a:chOff x="3556516" y="2385875"/>
            <a:chExt cx="1381760" cy="138176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4017F86-CF79-4C00-A867-BCB5BA2594E6}"/>
                </a:ext>
              </a:extLst>
            </p:cNvPr>
            <p:cNvSpPr/>
            <p:nvPr/>
          </p:nvSpPr>
          <p:spPr>
            <a:xfrm>
              <a:off x="3556516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58" name="Graphic 46"/>
            <p:cNvGrpSpPr/>
            <p:nvPr/>
          </p:nvGrpSpPr>
          <p:grpSpPr>
            <a:xfrm>
              <a:off x="3686915" y="2560510"/>
              <a:ext cx="1032490" cy="1032490"/>
              <a:chOff x="2962542" y="3558673"/>
              <a:chExt cx="633600" cy="633600"/>
            </a:xfrm>
          </p:grpSpPr>
          <p:sp>
            <p:nvSpPr>
              <p:cNvPr id="59" name="Accent"/>
              <p:cNvSpPr/>
              <p:nvPr/>
            </p:nvSpPr>
            <p:spPr>
              <a:xfrm>
                <a:off x="296254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188" y="4646"/>
                    </a:moveTo>
                    <a:lnTo>
                      <a:pt x="7243" y="4646"/>
                    </a:lnTo>
                    <a:lnTo>
                      <a:pt x="7243" y="3819"/>
                    </a:lnTo>
                    <a:lnTo>
                      <a:pt x="8188" y="3819"/>
                    </a:lnTo>
                    <a:lnTo>
                      <a:pt x="8188" y="4646"/>
                    </a:lnTo>
                    <a:close/>
                    <a:moveTo>
                      <a:pt x="2764" y="5689"/>
                    </a:moveTo>
                    <a:lnTo>
                      <a:pt x="2735" y="5703"/>
                    </a:lnTo>
                    <a:lnTo>
                      <a:pt x="2704" y="5713"/>
                    </a:lnTo>
                    <a:lnTo>
                      <a:pt x="2672" y="5720"/>
                    </a:lnTo>
                    <a:lnTo>
                      <a:pt x="2639" y="5722"/>
                    </a:lnTo>
                    <a:lnTo>
                      <a:pt x="1222" y="5722"/>
                    </a:lnTo>
                    <a:lnTo>
                      <a:pt x="1189" y="5720"/>
                    </a:lnTo>
                    <a:lnTo>
                      <a:pt x="1157" y="5713"/>
                    </a:lnTo>
                    <a:lnTo>
                      <a:pt x="1126" y="5703"/>
                    </a:lnTo>
                    <a:lnTo>
                      <a:pt x="1097" y="5689"/>
                    </a:lnTo>
                    <a:lnTo>
                      <a:pt x="1070" y="5670"/>
                    </a:lnTo>
                    <a:lnTo>
                      <a:pt x="1045" y="5649"/>
                    </a:lnTo>
                    <a:lnTo>
                      <a:pt x="1024" y="5624"/>
                    </a:lnTo>
                    <a:lnTo>
                      <a:pt x="1005" y="5597"/>
                    </a:lnTo>
                    <a:lnTo>
                      <a:pt x="991" y="5568"/>
                    </a:lnTo>
                    <a:lnTo>
                      <a:pt x="981" y="5537"/>
                    </a:lnTo>
                    <a:lnTo>
                      <a:pt x="974" y="5505"/>
                    </a:lnTo>
                    <a:lnTo>
                      <a:pt x="972" y="5472"/>
                    </a:lnTo>
                    <a:lnTo>
                      <a:pt x="974" y="5439"/>
                    </a:lnTo>
                    <a:lnTo>
                      <a:pt x="981" y="5407"/>
                    </a:lnTo>
                    <a:lnTo>
                      <a:pt x="991" y="5376"/>
                    </a:lnTo>
                    <a:lnTo>
                      <a:pt x="1005" y="5347"/>
                    </a:lnTo>
                    <a:lnTo>
                      <a:pt x="1024" y="5320"/>
                    </a:lnTo>
                    <a:lnTo>
                      <a:pt x="1045" y="5295"/>
                    </a:lnTo>
                    <a:lnTo>
                      <a:pt x="1070" y="5274"/>
                    </a:lnTo>
                    <a:lnTo>
                      <a:pt x="1097" y="5255"/>
                    </a:lnTo>
                    <a:lnTo>
                      <a:pt x="1126" y="5241"/>
                    </a:lnTo>
                    <a:lnTo>
                      <a:pt x="1157" y="5231"/>
                    </a:lnTo>
                    <a:lnTo>
                      <a:pt x="1189" y="5224"/>
                    </a:lnTo>
                    <a:lnTo>
                      <a:pt x="1222" y="5222"/>
                    </a:lnTo>
                    <a:lnTo>
                      <a:pt x="2639" y="5222"/>
                    </a:lnTo>
                    <a:lnTo>
                      <a:pt x="2672" y="5224"/>
                    </a:lnTo>
                    <a:lnTo>
                      <a:pt x="2704" y="5231"/>
                    </a:lnTo>
                    <a:lnTo>
                      <a:pt x="2735" y="5241"/>
                    </a:lnTo>
                    <a:lnTo>
                      <a:pt x="2764" y="5255"/>
                    </a:lnTo>
                    <a:lnTo>
                      <a:pt x="2791" y="5274"/>
                    </a:lnTo>
                    <a:lnTo>
                      <a:pt x="2816" y="5295"/>
                    </a:lnTo>
                    <a:lnTo>
                      <a:pt x="2837" y="5320"/>
                    </a:lnTo>
                    <a:lnTo>
                      <a:pt x="2856" y="5347"/>
                    </a:lnTo>
                    <a:lnTo>
                      <a:pt x="2870" y="5376"/>
                    </a:lnTo>
                    <a:lnTo>
                      <a:pt x="2880" y="5407"/>
                    </a:lnTo>
                    <a:lnTo>
                      <a:pt x="2887" y="5439"/>
                    </a:lnTo>
                    <a:lnTo>
                      <a:pt x="2889" y="5472"/>
                    </a:lnTo>
                    <a:lnTo>
                      <a:pt x="2887" y="5505"/>
                    </a:lnTo>
                    <a:lnTo>
                      <a:pt x="2880" y="5537"/>
                    </a:lnTo>
                    <a:lnTo>
                      <a:pt x="2870" y="5568"/>
                    </a:lnTo>
                    <a:lnTo>
                      <a:pt x="2856" y="5597"/>
                    </a:lnTo>
                    <a:lnTo>
                      <a:pt x="2837" y="5624"/>
                    </a:lnTo>
                    <a:lnTo>
                      <a:pt x="2816" y="5649"/>
                    </a:lnTo>
                    <a:lnTo>
                      <a:pt x="2791" y="5670"/>
                    </a:lnTo>
                    <a:lnTo>
                      <a:pt x="2764" y="5689"/>
                    </a:lnTo>
                    <a:close/>
                    <a:moveTo>
                      <a:pt x="2499" y="3814"/>
                    </a:moveTo>
                    <a:lnTo>
                      <a:pt x="2468" y="3824"/>
                    </a:lnTo>
                    <a:lnTo>
                      <a:pt x="2436" y="3831"/>
                    </a:lnTo>
                    <a:lnTo>
                      <a:pt x="2403" y="3833"/>
                    </a:lnTo>
                    <a:lnTo>
                      <a:pt x="986" y="3833"/>
                    </a:lnTo>
                    <a:lnTo>
                      <a:pt x="953" y="3831"/>
                    </a:lnTo>
                    <a:lnTo>
                      <a:pt x="921" y="3824"/>
                    </a:lnTo>
                    <a:lnTo>
                      <a:pt x="890" y="3814"/>
                    </a:lnTo>
                    <a:lnTo>
                      <a:pt x="861" y="3800"/>
                    </a:lnTo>
                    <a:lnTo>
                      <a:pt x="834" y="3781"/>
                    </a:lnTo>
                    <a:lnTo>
                      <a:pt x="809" y="3760"/>
                    </a:lnTo>
                    <a:lnTo>
                      <a:pt x="788" y="3735"/>
                    </a:lnTo>
                    <a:lnTo>
                      <a:pt x="769" y="3708"/>
                    </a:lnTo>
                    <a:lnTo>
                      <a:pt x="755" y="3679"/>
                    </a:lnTo>
                    <a:lnTo>
                      <a:pt x="745" y="3648"/>
                    </a:lnTo>
                    <a:lnTo>
                      <a:pt x="738" y="3616"/>
                    </a:lnTo>
                    <a:lnTo>
                      <a:pt x="736" y="3583"/>
                    </a:lnTo>
                    <a:lnTo>
                      <a:pt x="738" y="3550"/>
                    </a:lnTo>
                    <a:lnTo>
                      <a:pt x="745" y="3518"/>
                    </a:lnTo>
                    <a:lnTo>
                      <a:pt x="755" y="3487"/>
                    </a:lnTo>
                    <a:lnTo>
                      <a:pt x="769" y="3458"/>
                    </a:lnTo>
                    <a:lnTo>
                      <a:pt x="788" y="3431"/>
                    </a:lnTo>
                    <a:lnTo>
                      <a:pt x="809" y="3406"/>
                    </a:lnTo>
                    <a:lnTo>
                      <a:pt x="834" y="3385"/>
                    </a:lnTo>
                    <a:lnTo>
                      <a:pt x="861" y="3366"/>
                    </a:lnTo>
                    <a:lnTo>
                      <a:pt x="890" y="3352"/>
                    </a:lnTo>
                    <a:lnTo>
                      <a:pt x="921" y="3342"/>
                    </a:lnTo>
                    <a:lnTo>
                      <a:pt x="953" y="3335"/>
                    </a:lnTo>
                    <a:lnTo>
                      <a:pt x="986" y="3333"/>
                    </a:lnTo>
                    <a:lnTo>
                      <a:pt x="2403" y="3333"/>
                    </a:lnTo>
                    <a:lnTo>
                      <a:pt x="2436" y="3335"/>
                    </a:lnTo>
                    <a:lnTo>
                      <a:pt x="2468" y="3342"/>
                    </a:lnTo>
                    <a:lnTo>
                      <a:pt x="2499" y="3352"/>
                    </a:lnTo>
                    <a:lnTo>
                      <a:pt x="2528" y="3366"/>
                    </a:lnTo>
                    <a:lnTo>
                      <a:pt x="2555" y="3385"/>
                    </a:lnTo>
                    <a:lnTo>
                      <a:pt x="2580" y="3406"/>
                    </a:lnTo>
                    <a:lnTo>
                      <a:pt x="2601" y="3431"/>
                    </a:lnTo>
                    <a:lnTo>
                      <a:pt x="2620" y="3458"/>
                    </a:lnTo>
                    <a:lnTo>
                      <a:pt x="2634" y="3487"/>
                    </a:lnTo>
                    <a:lnTo>
                      <a:pt x="2644" y="3518"/>
                    </a:lnTo>
                    <a:lnTo>
                      <a:pt x="2651" y="3550"/>
                    </a:lnTo>
                    <a:lnTo>
                      <a:pt x="2653" y="3583"/>
                    </a:lnTo>
                    <a:lnTo>
                      <a:pt x="2651" y="3616"/>
                    </a:lnTo>
                    <a:lnTo>
                      <a:pt x="2644" y="3648"/>
                    </a:lnTo>
                    <a:lnTo>
                      <a:pt x="2634" y="3679"/>
                    </a:lnTo>
                    <a:lnTo>
                      <a:pt x="2620" y="3708"/>
                    </a:lnTo>
                    <a:lnTo>
                      <a:pt x="2601" y="3735"/>
                    </a:lnTo>
                    <a:lnTo>
                      <a:pt x="2580" y="3760"/>
                    </a:lnTo>
                    <a:lnTo>
                      <a:pt x="2555" y="3781"/>
                    </a:lnTo>
                    <a:lnTo>
                      <a:pt x="2528" y="3800"/>
                    </a:lnTo>
                    <a:lnTo>
                      <a:pt x="2499" y="3814"/>
                    </a:lnTo>
                    <a:close/>
                    <a:moveTo>
                      <a:pt x="2292" y="4745"/>
                    </a:moveTo>
                    <a:lnTo>
                      <a:pt x="2263" y="4759"/>
                    </a:lnTo>
                    <a:lnTo>
                      <a:pt x="2232" y="4769"/>
                    </a:lnTo>
                    <a:lnTo>
                      <a:pt x="2200" y="4776"/>
                    </a:lnTo>
                    <a:lnTo>
                      <a:pt x="2167" y="4778"/>
                    </a:lnTo>
                    <a:lnTo>
                      <a:pt x="750" y="4778"/>
                    </a:lnTo>
                    <a:lnTo>
                      <a:pt x="717" y="4776"/>
                    </a:lnTo>
                    <a:lnTo>
                      <a:pt x="685" y="4769"/>
                    </a:lnTo>
                    <a:lnTo>
                      <a:pt x="654" y="4759"/>
                    </a:lnTo>
                    <a:lnTo>
                      <a:pt x="625" y="4745"/>
                    </a:lnTo>
                    <a:lnTo>
                      <a:pt x="598" y="4726"/>
                    </a:lnTo>
                    <a:lnTo>
                      <a:pt x="573" y="4705"/>
                    </a:lnTo>
                    <a:lnTo>
                      <a:pt x="552" y="4680"/>
                    </a:lnTo>
                    <a:lnTo>
                      <a:pt x="533" y="4653"/>
                    </a:lnTo>
                    <a:lnTo>
                      <a:pt x="519" y="4624"/>
                    </a:lnTo>
                    <a:lnTo>
                      <a:pt x="509" y="4593"/>
                    </a:lnTo>
                    <a:lnTo>
                      <a:pt x="502" y="4561"/>
                    </a:lnTo>
                    <a:lnTo>
                      <a:pt x="500" y="4528"/>
                    </a:lnTo>
                    <a:lnTo>
                      <a:pt x="502" y="4495"/>
                    </a:lnTo>
                    <a:lnTo>
                      <a:pt x="509" y="4463"/>
                    </a:lnTo>
                    <a:lnTo>
                      <a:pt x="519" y="4432"/>
                    </a:lnTo>
                    <a:lnTo>
                      <a:pt x="533" y="4403"/>
                    </a:lnTo>
                    <a:lnTo>
                      <a:pt x="552" y="4376"/>
                    </a:lnTo>
                    <a:lnTo>
                      <a:pt x="573" y="4351"/>
                    </a:lnTo>
                    <a:lnTo>
                      <a:pt x="598" y="4330"/>
                    </a:lnTo>
                    <a:lnTo>
                      <a:pt x="625" y="4311"/>
                    </a:lnTo>
                    <a:lnTo>
                      <a:pt x="654" y="4297"/>
                    </a:lnTo>
                    <a:lnTo>
                      <a:pt x="685" y="4287"/>
                    </a:lnTo>
                    <a:lnTo>
                      <a:pt x="717" y="4280"/>
                    </a:lnTo>
                    <a:lnTo>
                      <a:pt x="750" y="4278"/>
                    </a:lnTo>
                    <a:lnTo>
                      <a:pt x="2167" y="4278"/>
                    </a:lnTo>
                    <a:lnTo>
                      <a:pt x="2200" y="4280"/>
                    </a:lnTo>
                    <a:lnTo>
                      <a:pt x="2232" y="4287"/>
                    </a:lnTo>
                    <a:lnTo>
                      <a:pt x="2263" y="4297"/>
                    </a:lnTo>
                    <a:lnTo>
                      <a:pt x="2292" y="4311"/>
                    </a:lnTo>
                    <a:lnTo>
                      <a:pt x="2319" y="4330"/>
                    </a:lnTo>
                    <a:lnTo>
                      <a:pt x="2344" y="4351"/>
                    </a:lnTo>
                    <a:lnTo>
                      <a:pt x="2365" y="4376"/>
                    </a:lnTo>
                    <a:lnTo>
                      <a:pt x="2384" y="4403"/>
                    </a:lnTo>
                    <a:lnTo>
                      <a:pt x="2398" y="4432"/>
                    </a:lnTo>
                    <a:lnTo>
                      <a:pt x="2408" y="4463"/>
                    </a:lnTo>
                    <a:lnTo>
                      <a:pt x="2415" y="4495"/>
                    </a:lnTo>
                    <a:lnTo>
                      <a:pt x="2417" y="4528"/>
                    </a:lnTo>
                    <a:lnTo>
                      <a:pt x="2415" y="4561"/>
                    </a:lnTo>
                    <a:lnTo>
                      <a:pt x="2408" y="4593"/>
                    </a:lnTo>
                    <a:lnTo>
                      <a:pt x="2398" y="4624"/>
                    </a:lnTo>
                    <a:lnTo>
                      <a:pt x="2384" y="4653"/>
                    </a:lnTo>
                    <a:lnTo>
                      <a:pt x="2365" y="4680"/>
                    </a:lnTo>
                    <a:lnTo>
                      <a:pt x="2344" y="4705"/>
                    </a:lnTo>
                    <a:lnTo>
                      <a:pt x="2319" y="4726"/>
                    </a:lnTo>
                    <a:lnTo>
                      <a:pt x="2292" y="474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0" name="Outline"/>
              <p:cNvSpPr/>
              <p:nvPr/>
            </p:nvSpPr>
            <p:spPr>
              <a:xfrm>
                <a:off x="2962542" y="3558673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391" y="5741"/>
                    </a:moveTo>
                    <a:lnTo>
                      <a:pt x="2389" y="5708"/>
                    </a:lnTo>
                    <a:lnTo>
                      <a:pt x="2389" y="2875"/>
                    </a:lnTo>
                    <a:lnTo>
                      <a:pt x="2391" y="2842"/>
                    </a:lnTo>
                    <a:lnTo>
                      <a:pt x="2398" y="2810"/>
                    </a:lnTo>
                    <a:lnTo>
                      <a:pt x="2408" y="2779"/>
                    </a:lnTo>
                    <a:lnTo>
                      <a:pt x="2422" y="2750"/>
                    </a:lnTo>
                    <a:lnTo>
                      <a:pt x="2441" y="2723"/>
                    </a:lnTo>
                    <a:lnTo>
                      <a:pt x="2462" y="2698"/>
                    </a:lnTo>
                    <a:lnTo>
                      <a:pt x="2487" y="2677"/>
                    </a:lnTo>
                    <a:lnTo>
                      <a:pt x="2514" y="2658"/>
                    </a:lnTo>
                    <a:lnTo>
                      <a:pt x="2543" y="2644"/>
                    </a:lnTo>
                    <a:lnTo>
                      <a:pt x="2574" y="2634"/>
                    </a:lnTo>
                    <a:lnTo>
                      <a:pt x="2606" y="2627"/>
                    </a:lnTo>
                    <a:lnTo>
                      <a:pt x="2639" y="2625"/>
                    </a:lnTo>
                    <a:lnTo>
                      <a:pt x="6889" y="2625"/>
                    </a:lnTo>
                    <a:lnTo>
                      <a:pt x="6922" y="2627"/>
                    </a:lnTo>
                    <a:lnTo>
                      <a:pt x="6954" y="2634"/>
                    </a:lnTo>
                    <a:lnTo>
                      <a:pt x="6985" y="2644"/>
                    </a:lnTo>
                    <a:lnTo>
                      <a:pt x="7014" y="2658"/>
                    </a:lnTo>
                    <a:lnTo>
                      <a:pt x="7041" y="2677"/>
                    </a:lnTo>
                    <a:lnTo>
                      <a:pt x="7066" y="2698"/>
                    </a:lnTo>
                    <a:lnTo>
                      <a:pt x="7087" y="2723"/>
                    </a:lnTo>
                    <a:lnTo>
                      <a:pt x="7106" y="2750"/>
                    </a:lnTo>
                    <a:lnTo>
                      <a:pt x="7120" y="2779"/>
                    </a:lnTo>
                    <a:lnTo>
                      <a:pt x="7130" y="2810"/>
                    </a:lnTo>
                    <a:lnTo>
                      <a:pt x="7137" y="2842"/>
                    </a:lnTo>
                    <a:lnTo>
                      <a:pt x="7139" y="2875"/>
                    </a:lnTo>
                    <a:lnTo>
                      <a:pt x="7139" y="3333"/>
                    </a:lnTo>
                    <a:lnTo>
                      <a:pt x="8069" y="3333"/>
                    </a:lnTo>
                    <a:lnTo>
                      <a:pt x="8102" y="3335"/>
                    </a:lnTo>
                    <a:lnTo>
                      <a:pt x="8134" y="3342"/>
                    </a:lnTo>
                    <a:lnTo>
                      <a:pt x="8165" y="3352"/>
                    </a:lnTo>
                    <a:lnTo>
                      <a:pt x="8194" y="3366"/>
                    </a:lnTo>
                    <a:lnTo>
                      <a:pt x="8221" y="3385"/>
                    </a:lnTo>
                    <a:lnTo>
                      <a:pt x="8246" y="3406"/>
                    </a:lnTo>
                    <a:lnTo>
                      <a:pt x="9427" y="4587"/>
                    </a:lnTo>
                    <a:lnTo>
                      <a:pt x="9448" y="4612"/>
                    </a:lnTo>
                    <a:lnTo>
                      <a:pt x="9467" y="4639"/>
                    </a:lnTo>
                    <a:lnTo>
                      <a:pt x="9481" y="4668"/>
                    </a:lnTo>
                    <a:lnTo>
                      <a:pt x="9491" y="4699"/>
                    </a:lnTo>
                    <a:lnTo>
                      <a:pt x="9498" y="4731"/>
                    </a:lnTo>
                    <a:lnTo>
                      <a:pt x="9500" y="4764"/>
                    </a:lnTo>
                    <a:lnTo>
                      <a:pt x="9500" y="5708"/>
                    </a:lnTo>
                    <a:lnTo>
                      <a:pt x="9498" y="5741"/>
                    </a:lnTo>
                    <a:lnTo>
                      <a:pt x="9491" y="5773"/>
                    </a:lnTo>
                    <a:lnTo>
                      <a:pt x="9481" y="5804"/>
                    </a:lnTo>
                    <a:lnTo>
                      <a:pt x="9467" y="5833"/>
                    </a:lnTo>
                    <a:lnTo>
                      <a:pt x="9448" y="5860"/>
                    </a:lnTo>
                    <a:lnTo>
                      <a:pt x="9427" y="5885"/>
                    </a:lnTo>
                    <a:lnTo>
                      <a:pt x="9402" y="5906"/>
                    </a:lnTo>
                    <a:lnTo>
                      <a:pt x="9375" y="5925"/>
                    </a:lnTo>
                    <a:lnTo>
                      <a:pt x="9346" y="5939"/>
                    </a:lnTo>
                    <a:lnTo>
                      <a:pt x="9315" y="5949"/>
                    </a:lnTo>
                    <a:lnTo>
                      <a:pt x="9283" y="5956"/>
                    </a:lnTo>
                    <a:lnTo>
                      <a:pt x="9250" y="5958"/>
                    </a:lnTo>
                    <a:lnTo>
                      <a:pt x="8559" y="5958"/>
                    </a:lnTo>
                    <a:lnTo>
                      <a:pt x="8562" y="5962"/>
                    </a:lnTo>
                    <a:lnTo>
                      <a:pt x="8575" y="5984"/>
                    </a:lnTo>
                    <a:lnTo>
                      <a:pt x="8578" y="5990"/>
                    </a:lnTo>
                    <a:lnTo>
                      <a:pt x="8591" y="6013"/>
                    </a:lnTo>
                    <a:lnTo>
                      <a:pt x="8594" y="6018"/>
                    </a:lnTo>
                    <a:lnTo>
                      <a:pt x="8606" y="6042"/>
                    </a:lnTo>
                    <a:lnTo>
                      <a:pt x="8608" y="6047"/>
                    </a:lnTo>
                    <a:lnTo>
                      <a:pt x="8619" y="6071"/>
                    </a:lnTo>
                    <a:lnTo>
                      <a:pt x="8621" y="6076"/>
                    </a:lnTo>
                    <a:lnTo>
                      <a:pt x="8632" y="6100"/>
                    </a:lnTo>
                    <a:lnTo>
                      <a:pt x="8634" y="6106"/>
                    </a:lnTo>
                    <a:lnTo>
                      <a:pt x="8643" y="6130"/>
                    </a:lnTo>
                    <a:lnTo>
                      <a:pt x="8645" y="6136"/>
                    </a:lnTo>
                    <a:lnTo>
                      <a:pt x="8653" y="6161"/>
                    </a:lnTo>
                    <a:lnTo>
                      <a:pt x="8655" y="6166"/>
                    </a:lnTo>
                    <a:lnTo>
                      <a:pt x="8662" y="6192"/>
                    </a:lnTo>
                    <a:lnTo>
                      <a:pt x="8663" y="6197"/>
                    </a:lnTo>
                    <a:lnTo>
                      <a:pt x="8670" y="6223"/>
                    </a:lnTo>
                    <a:lnTo>
                      <a:pt x="8671" y="6228"/>
                    </a:lnTo>
                    <a:lnTo>
                      <a:pt x="8676" y="6254"/>
                    </a:lnTo>
                    <a:lnTo>
                      <a:pt x="8677" y="6259"/>
                    </a:lnTo>
                    <a:lnTo>
                      <a:pt x="8682" y="6286"/>
                    </a:lnTo>
                    <a:lnTo>
                      <a:pt x="8683" y="6291"/>
                    </a:lnTo>
                    <a:lnTo>
                      <a:pt x="8686" y="6317"/>
                    </a:lnTo>
                    <a:lnTo>
                      <a:pt x="8687" y="6323"/>
                    </a:lnTo>
                    <a:lnTo>
                      <a:pt x="8689" y="6350"/>
                    </a:lnTo>
                    <a:lnTo>
                      <a:pt x="8690" y="6355"/>
                    </a:lnTo>
                    <a:lnTo>
                      <a:pt x="8691" y="6382"/>
                    </a:lnTo>
                    <a:lnTo>
                      <a:pt x="8691" y="6387"/>
                    </a:lnTo>
                    <a:lnTo>
                      <a:pt x="8692" y="6414"/>
                    </a:lnTo>
                    <a:lnTo>
                      <a:pt x="8692" y="6420"/>
                    </a:lnTo>
                    <a:lnTo>
                      <a:pt x="8691" y="6446"/>
                    </a:lnTo>
                    <a:lnTo>
                      <a:pt x="8691" y="6452"/>
                    </a:lnTo>
                    <a:lnTo>
                      <a:pt x="8690" y="6479"/>
                    </a:lnTo>
                    <a:lnTo>
                      <a:pt x="8689" y="6484"/>
                    </a:lnTo>
                    <a:lnTo>
                      <a:pt x="8687" y="6510"/>
                    </a:lnTo>
                    <a:lnTo>
                      <a:pt x="8686" y="6516"/>
                    </a:lnTo>
                    <a:lnTo>
                      <a:pt x="8683" y="6542"/>
                    </a:lnTo>
                    <a:lnTo>
                      <a:pt x="8682" y="6548"/>
                    </a:lnTo>
                    <a:lnTo>
                      <a:pt x="8677" y="6574"/>
                    </a:lnTo>
                    <a:lnTo>
                      <a:pt x="8676" y="6579"/>
                    </a:lnTo>
                    <a:lnTo>
                      <a:pt x="8671" y="6605"/>
                    </a:lnTo>
                    <a:lnTo>
                      <a:pt x="8670" y="6611"/>
                    </a:lnTo>
                    <a:lnTo>
                      <a:pt x="8663" y="6636"/>
                    </a:lnTo>
                    <a:lnTo>
                      <a:pt x="8662" y="6642"/>
                    </a:lnTo>
                    <a:lnTo>
                      <a:pt x="8655" y="6667"/>
                    </a:lnTo>
                    <a:lnTo>
                      <a:pt x="8653" y="6672"/>
                    </a:lnTo>
                    <a:lnTo>
                      <a:pt x="8645" y="6697"/>
                    </a:lnTo>
                    <a:lnTo>
                      <a:pt x="8643" y="6703"/>
                    </a:lnTo>
                    <a:lnTo>
                      <a:pt x="8634" y="6727"/>
                    </a:lnTo>
                    <a:lnTo>
                      <a:pt x="8632" y="6733"/>
                    </a:lnTo>
                    <a:lnTo>
                      <a:pt x="8621" y="6757"/>
                    </a:lnTo>
                    <a:lnTo>
                      <a:pt x="8619" y="6762"/>
                    </a:lnTo>
                    <a:lnTo>
                      <a:pt x="8608" y="6786"/>
                    </a:lnTo>
                    <a:lnTo>
                      <a:pt x="8606" y="6791"/>
                    </a:lnTo>
                    <a:lnTo>
                      <a:pt x="8594" y="6815"/>
                    </a:lnTo>
                    <a:lnTo>
                      <a:pt x="8591" y="6820"/>
                    </a:lnTo>
                    <a:lnTo>
                      <a:pt x="8578" y="6843"/>
                    </a:lnTo>
                    <a:lnTo>
                      <a:pt x="8576" y="6848"/>
                    </a:lnTo>
                    <a:lnTo>
                      <a:pt x="8562" y="6871"/>
                    </a:lnTo>
                    <a:lnTo>
                      <a:pt x="8559" y="6876"/>
                    </a:lnTo>
                    <a:lnTo>
                      <a:pt x="8544" y="6898"/>
                    </a:lnTo>
                    <a:lnTo>
                      <a:pt x="8541" y="6903"/>
                    </a:lnTo>
                    <a:lnTo>
                      <a:pt x="8526" y="6925"/>
                    </a:lnTo>
                    <a:lnTo>
                      <a:pt x="8522" y="6929"/>
                    </a:lnTo>
                    <a:lnTo>
                      <a:pt x="8506" y="6950"/>
                    </a:lnTo>
                    <a:lnTo>
                      <a:pt x="8503" y="6955"/>
                    </a:lnTo>
                    <a:lnTo>
                      <a:pt x="8486" y="6975"/>
                    </a:lnTo>
                    <a:lnTo>
                      <a:pt x="8482" y="6979"/>
                    </a:lnTo>
                    <a:lnTo>
                      <a:pt x="8464" y="6999"/>
                    </a:lnTo>
                    <a:lnTo>
                      <a:pt x="8461" y="7003"/>
                    </a:lnTo>
                    <a:lnTo>
                      <a:pt x="8442" y="7022"/>
                    </a:lnTo>
                    <a:lnTo>
                      <a:pt x="8438" y="7026"/>
                    </a:lnTo>
                    <a:lnTo>
                      <a:pt x="8419" y="7044"/>
                    </a:lnTo>
                    <a:lnTo>
                      <a:pt x="8415" y="7048"/>
                    </a:lnTo>
                    <a:lnTo>
                      <a:pt x="8395" y="7066"/>
                    </a:lnTo>
                    <a:lnTo>
                      <a:pt x="8391" y="7069"/>
                    </a:lnTo>
                    <a:lnTo>
                      <a:pt x="8371" y="7086"/>
                    </a:lnTo>
                    <a:lnTo>
                      <a:pt x="8367" y="7089"/>
                    </a:lnTo>
                    <a:lnTo>
                      <a:pt x="8346" y="7106"/>
                    </a:lnTo>
                    <a:lnTo>
                      <a:pt x="8341" y="7109"/>
                    </a:lnTo>
                    <a:lnTo>
                      <a:pt x="8320" y="7124"/>
                    </a:lnTo>
                    <a:lnTo>
                      <a:pt x="8315" y="7127"/>
                    </a:lnTo>
                    <a:lnTo>
                      <a:pt x="8293" y="7142"/>
                    </a:lnTo>
                    <a:lnTo>
                      <a:pt x="8288" y="7145"/>
                    </a:lnTo>
                    <a:lnTo>
                      <a:pt x="8266" y="7158"/>
                    </a:lnTo>
                    <a:lnTo>
                      <a:pt x="8260" y="7161"/>
                    </a:lnTo>
                    <a:lnTo>
                      <a:pt x="8237" y="7174"/>
                    </a:lnTo>
                    <a:lnTo>
                      <a:pt x="8232" y="7177"/>
                    </a:lnTo>
                    <a:lnTo>
                      <a:pt x="8208" y="7189"/>
                    </a:lnTo>
                    <a:lnTo>
                      <a:pt x="8203" y="7191"/>
                    </a:lnTo>
                    <a:lnTo>
                      <a:pt x="8179" y="7202"/>
                    </a:lnTo>
                    <a:lnTo>
                      <a:pt x="8174" y="7204"/>
                    </a:lnTo>
                    <a:lnTo>
                      <a:pt x="8150" y="7215"/>
                    </a:lnTo>
                    <a:lnTo>
                      <a:pt x="8144" y="7217"/>
                    </a:lnTo>
                    <a:lnTo>
                      <a:pt x="8120" y="7226"/>
                    </a:lnTo>
                    <a:lnTo>
                      <a:pt x="8114" y="7228"/>
                    </a:lnTo>
                    <a:lnTo>
                      <a:pt x="8089" y="7236"/>
                    </a:lnTo>
                    <a:lnTo>
                      <a:pt x="8084" y="7238"/>
                    </a:lnTo>
                    <a:lnTo>
                      <a:pt x="8058" y="7245"/>
                    </a:lnTo>
                    <a:lnTo>
                      <a:pt x="8053" y="7246"/>
                    </a:lnTo>
                    <a:lnTo>
                      <a:pt x="8027" y="7253"/>
                    </a:lnTo>
                    <a:lnTo>
                      <a:pt x="8022" y="7254"/>
                    </a:lnTo>
                    <a:lnTo>
                      <a:pt x="7996" y="7259"/>
                    </a:lnTo>
                    <a:lnTo>
                      <a:pt x="7991" y="7260"/>
                    </a:lnTo>
                    <a:lnTo>
                      <a:pt x="7964" y="7265"/>
                    </a:lnTo>
                    <a:lnTo>
                      <a:pt x="7959" y="7266"/>
                    </a:lnTo>
                    <a:lnTo>
                      <a:pt x="7933" y="7269"/>
                    </a:lnTo>
                    <a:lnTo>
                      <a:pt x="7927" y="7270"/>
                    </a:lnTo>
                    <a:lnTo>
                      <a:pt x="7900" y="7272"/>
                    </a:lnTo>
                    <a:lnTo>
                      <a:pt x="7895" y="7273"/>
                    </a:lnTo>
                    <a:lnTo>
                      <a:pt x="7868" y="7274"/>
                    </a:lnTo>
                    <a:lnTo>
                      <a:pt x="7863" y="7274"/>
                    </a:lnTo>
                    <a:lnTo>
                      <a:pt x="7836" y="7275"/>
                    </a:lnTo>
                    <a:lnTo>
                      <a:pt x="7830" y="7275"/>
                    </a:lnTo>
                    <a:lnTo>
                      <a:pt x="7804" y="7274"/>
                    </a:lnTo>
                    <a:lnTo>
                      <a:pt x="7798" y="7274"/>
                    </a:lnTo>
                    <a:lnTo>
                      <a:pt x="7771" y="7273"/>
                    </a:lnTo>
                    <a:lnTo>
                      <a:pt x="7766" y="7272"/>
                    </a:lnTo>
                    <a:lnTo>
                      <a:pt x="7740" y="7270"/>
                    </a:lnTo>
                    <a:lnTo>
                      <a:pt x="7734" y="7269"/>
                    </a:lnTo>
                    <a:lnTo>
                      <a:pt x="7708" y="7266"/>
                    </a:lnTo>
                    <a:lnTo>
                      <a:pt x="7702" y="7265"/>
                    </a:lnTo>
                    <a:lnTo>
                      <a:pt x="7676" y="7260"/>
                    </a:lnTo>
                    <a:lnTo>
                      <a:pt x="7671" y="7259"/>
                    </a:lnTo>
                    <a:lnTo>
                      <a:pt x="7645" y="7254"/>
                    </a:lnTo>
                    <a:lnTo>
                      <a:pt x="7639" y="7253"/>
                    </a:lnTo>
                    <a:lnTo>
                      <a:pt x="7614" y="7246"/>
                    </a:lnTo>
                    <a:lnTo>
                      <a:pt x="7608" y="7245"/>
                    </a:lnTo>
                    <a:lnTo>
                      <a:pt x="7583" y="7238"/>
                    </a:lnTo>
                    <a:lnTo>
                      <a:pt x="7578" y="7236"/>
                    </a:lnTo>
                    <a:lnTo>
                      <a:pt x="7553" y="7228"/>
                    </a:lnTo>
                    <a:lnTo>
                      <a:pt x="7547" y="7226"/>
                    </a:lnTo>
                    <a:lnTo>
                      <a:pt x="7523" y="7217"/>
                    </a:lnTo>
                    <a:lnTo>
                      <a:pt x="7517" y="7215"/>
                    </a:lnTo>
                    <a:lnTo>
                      <a:pt x="7493" y="7204"/>
                    </a:lnTo>
                    <a:lnTo>
                      <a:pt x="7488" y="7202"/>
                    </a:lnTo>
                    <a:lnTo>
                      <a:pt x="7464" y="7191"/>
                    </a:lnTo>
                    <a:lnTo>
                      <a:pt x="7459" y="7189"/>
                    </a:lnTo>
                    <a:lnTo>
                      <a:pt x="7435" y="7177"/>
                    </a:lnTo>
                    <a:lnTo>
                      <a:pt x="7430" y="7174"/>
                    </a:lnTo>
                    <a:lnTo>
                      <a:pt x="7407" y="7161"/>
                    </a:lnTo>
                    <a:lnTo>
                      <a:pt x="7402" y="7159"/>
                    </a:lnTo>
                    <a:lnTo>
                      <a:pt x="7379" y="7145"/>
                    </a:lnTo>
                    <a:lnTo>
                      <a:pt x="7374" y="7142"/>
                    </a:lnTo>
                    <a:lnTo>
                      <a:pt x="7352" y="7127"/>
                    </a:lnTo>
                    <a:lnTo>
                      <a:pt x="7347" y="7124"/>
                    </a:lnTo>
                    <a:lnTo>
                      <a:pt x="7326" y="7109"/>
                    </a:lnTo>
                    <a:lnTo>
                      <a:pt x="7321" y="7106"/>
                    </a:lnTo>
                    <a:lnTo>
                      <a:pt x="7300" y="7090"/>
                    </a:lnTo>
                    <a:lnTo>
                      <a:pt x="7296" y="7086"/>
                    </a:lnTo>
                    <a:lnTo>
                      <a:pt x="7275" y="7069"/>
                    </a:lnTo>
                    <a:lnTo>
                      <a:pt x="7271" y="7066"/>
                    </a:lnTo>
                    <a:lnTo>
                      <a:pt x="7251" y="7048"/>
                    </a:lnTo>
                    <a:lnTo>
                      <a:pt x="7247" y="7044"/>
                    </a:lnTo>
                    <a:lnTo>
                      <a:pt x="7228" y="7026"/>
                    </a:lnTo>
                    <a:lnTo>
                      <a:pt x="7224" y="7022"/>
                    </a:lnTo>
                    <a:lnTo>
                      <a:pt x="7206" y="7003"/>
                    </a:lnTo>
                    <a:lnTo>
                      <a:pt x="7202" y="6999"/>
                    </a:lnTo>
                    <a:lnTo>
                      <a:pt x="7184" y="6979"/>
                    </a:lnTo>
                    <a:lnTo>
                      <a:pt x="7181" y="6975"/>
                    </a:lnTo>
                    <a:lnTo>
                      <a:pt x="7164" y="6954"/>
                    </a:lnTo>
                    <a:lnTo>
                      <a:pt x="7160" y="6950"/>
                    </a:lnTo>
                    <a:lnTo>
                      <a:pt x="7144" y="6929"/>
                    </a:lnTo>
                    <a:lnTo>
                      <a:pt x="7141" y="6924"/>
                    </a:lnTo>
                    <a:lnTo>
                      <a:pt x="7126" y="6903"/>
                    </a:lnTo>
                    <a:lnTo>
                      <a:pt x="7123" y="6898"/>
                    </a:lnTo>
                    <a:lnTo>
                      <a:pt x="7108" y="6876"/>
                    </a:lnTo>
                    <a:lnTo>
                      <a:pt x="7105" y="6871"/>
                    </a:lnTo>
                    <a:lnTo>
                      <a:pt x="7091" y="6848"/>
                    </a:lnTo>
                    <a:lnTo>
                      <a:pt x="7089" y="6843"/>
                    </a:lnTo>
                    <a:lnTo>
                      <a:pt x="7076" y="6820"/>
                    </a:lnTo>
                    <a:lnTo>
                      <a:pt x="7073" y="6815"/>
                    </a:lnTo>
                    <a:lnTo>
                      <a:pt x="7061" y="6791"/>
                    </a:lnTo>
                    <a:lnTo>
                      <a:pt x="7059" y="6786"/>
                    </a:lnTo>
                    <a:lnTo>
                      <a:pt x="7048" y="6762"/>
                    </a:lnTo>
                    <a:lnTo>
                      <a:pt x="7046" y="6757"/>
                    </a:lnTo>
                    <a:lnTo>
                      <a:pt x="7035" y="6733"/>
                    </a:lnTo>
                    <a:lnTo>
                      <a:pt x="7033" y="6727"/>
                    </a:lnTo>
                    <a:lnTo>
                      <a:pt x="7024" y="6703"/>
                    </a:lnTo>
                    <a:lnTo>
                      <a:pt x="7022" y="6697"/>
                    </a:lnTo>
                    <a:lnTo>
                      <a:pt x="7014" y="6672"/>
                    </a:lnTo>
                    <a:lnTo>
                      <a:pt x="7012" y="6667"/>
                    </a:lnTo>
                    <a:lnTo>
                      <a:pt x="7005" y="6642"/>
                    </a:lnTo>
                    <a:lnTo>
                      <a:pt x="7004" y="6636"/>
                    </a:lnTo>
                    <a:lnTo>
                      <a:pt x="6997" y="6611"/>
                    </a:lnTo>
                    <a:lnTo>
                      <a:pt x="6996" y="6605"/>
                    </a:lnTo>
                    <a:lnTo>
                      <a:pt x="6991" y="6579"/>
                    </a:lnTo>
                    <a:lnTo>
                      <a:pt x="6990" y="6574"/>
                    </a:lnTo>
                    <a:lnTo>
                      <a:pt x="6985" y="6548"/>
                    </a:lnTo>
                    <a:lnTo>
                      <a:pt x="6984" y="6542"/>
                    </a:lnTo>
                    <a:lnTo>
                      <a:pt x="6981" y="6516"/>
                    </a:lnTo>
                    <a:lnTo>
                      <a:pt x="6980" y="6510"/>
                    </a:lnTo>
                    <a:lnTo>
                      <a:pt x="6978" y="6484"/>
                    </a:lnTo>
                    <a:lnTo>
                      <a:pt x="6977" y="6479"/>
                    </a:lnTo>
                    <a:lnTo>
                      <a:pt x="6976" y="6452"/>
                    </a:lnTo>
                    <a:lnTo>
                      <a:pt x="6976" y="6446"/>
                    </a:lnTo>
                    <a:lnTo>
                      <a:pt x="6975" y="6420"/>
                    </a:lnTo>
                    <a:lnTo>
                      <a:pt x="6975" y="6414"/>
                    </a:lnTo>
                    <a:lnTo>
                      <a:pt x="6976" y="6387"/>
                    </a:lnTo>
                    <a:lnTo>
                      <a:pt x="6976" y="6382"/>
                    </a:lnTo>
                    <a:lnTo>
                      <a:pt x="6977" y="6355"/>
                    </a:lnTo>
                    <a:lnTo>
                      <a:pt x="6978" y="6350"/>
                    </a:lnTo>
                    <a:lnTo>
                      <a:pt x="6980" y="6323"/>
                    </a:lnTo>
                    <a:lnTo>
                      <a:pt x="6981" y="6317"/>
                    </a:lnTo>
                    <a:lnTo>
                      <a:pt x="6984" y="6291"/>
                    </a:lnTo>
                    <a:lnTo>
                      <a:pt x="6985" y="6286"/>
                    </a:lnTo>
                    <a:lnTo>
                      <a:pt x="6990" y="6259"/>
                    </a:lnTo>
                    <a:lnTo>
                      <a:pt x="6991" y="6254"/>
                    </a:lnTo>
                    <a:lnTo>
                      <a:pt x="6996" y="6228"/>
                    </a:lnTo>
                    <a:lnTo>
                      <a:pt x="6997" y="6223"/>
                    </a:lnTo>
                    <a:lnTo>
                      <a:pt x="7004" y="6197"/>
                    </a:lnTo>
                    <a:lnTo>
                      <a:pt x="7005" y="6192"/>
                    </a:lnTo>
                    <a:lnTo>
                      <a:pt x="7012" y="6166"/>
                    </a:lnTo>
                    <a:lnTo>
                      <a:pt x="7014" y="6161"/>
                    </a:lnTo>
                    <a:lnTo>
                      <a:pt x="7022" y="6136"/>
                    </a:lnTo>
                    <a:lnTo>
                      <a:pt x="7024" y="6130"/>
                    </a:lnTo>
                    <a:lnTo>
                      <a:pt x="7033" y="6106"/>
                    </a:lnTo>
                    <a:lnTo>
                      <a:pt x="7035" y="6100"/>
                    </a:lnTo>
                    <a:lnTo>
                      <a:pt x="7046" y="6076"/>
                    </a:lnTo>
                    <a:lnTo>
                      <a:pt x="7048" y="6071"/>
                    </a:lnTo>
                    <a:lnTo>
                      <a:pt x="7059" y="6047"/>
                    </a:lnTo>
                    <a:lnTo>
                      <a:pt x="7061" y="6042"/>
                    </a:lnTo>
                    <a:lnTo>
                      <a:pt x="7073" y="6018"/>
                    </a:lnTo>
                    <a:lnTo>
                      <a:pt x="7076" y="6013"/>
                    </a:lnTo>
                    <a:lnTo>
                      <a:pt x="7089" y="5990"/>
                    </a:lnTo>
                    <a:lnTo>
                      <a:pt x="7092" y="5984"/>
                    </a:lnTo>
                    <a:lnTo>
                      <a:pt x="7105" y="5962"/>
                    </a:lnTo>
                    <a:lnTo>
                      <a:pt x="7108" y="5958"/>
                    </a:lnTo>
                    <a:lnTo>
                      <a:pt x="6889" y="5958"/>
                    </a:lnTo>
                    <a:lnTo>
                      <a:pt x="4781" y="5958"/>
                    </a:lnTo>
                    <a:lnTo>
                      <a:pt x="4784" y="5962"/>
                    </a:lnTo>
                    <a:lnTo>
                      <a:pt x="4797" y="5984"/>
                    </a:lnTo>
                    <a:lnTo>
                      <a:pt x="4800" y="5990"/>
                    </a:lnTo>
                    <a:lnTo>
                      <a:pt x="4813" y="6013"/>
                    </a:lnTo>
                    <a:lnTo>
                      <a:pt x="4816" y="6018"/>
                    </a:lnTo>
                    <a:lnTo>
                      <a:pt x="4828" y="6042"/>
                    </a:lnTo>
                    <a:lnTo>
                      <a:pt x="4830" y="6047"/>
                    </a:lnTo>
                    <a:lnTo>
                      <a:pt x="4841" y="6071"/>
                    </a:lnTo>
                    <a:lnTo>
                      <a:pt x="4843" y="6076"/>
                    </a:lnTo>
                    <a:lnTo>
                      <a:pt x="4854" y="6100"/>
                    </a:lnTo>
                    <a:lnTo>
                      <a:pt x="4856" y="6106"/>
                    </a:lnTo>
                    <a:lnTo>
                      <a:pt x="4865" y="6130"/>
                    </a:lnTo>
                    <a:lnTo>
                      <a:pt x="4867" y="6136"/>
                    </a:lnTo>
                    <a:lnTo>
                      <a:pt x="4875" y="6161"/>
                    </a:lnTo>
                    <a:lnTo>
                      <a:pt x="4877" y="6166"/>
                    </a:lnTo>
                    <a:lnTo>
                      <a:pt x="4884" y="6192"/>
                    </a:lnTo>
                    <a:lnTo>
                      <a:pt x="4885" y="6197"/>
                    </a:lnTo>
                    <a:lnTo>
                      <a:pt x="4892" y="6223"/>
                    </a:lnTo>
                    <a:lnTo>
                      <a:pt x="4893" y="6228"/>
                    </a:lnTo>
                    <a:lnTo>
                      <a:pt x="4898" y="6254"/>
                    </a:lnTo>
                    <a:lnTo>
                      <a:pt x="4899" y="6259"/>
                    </a:lnTo>
                    <a:lnTo>
                      <a:pt x="4904" y="6286"/>
                    </a:lnTo>
                    <a:lnTo>
                      <a:pt x="4905" y="6291"/>
                    </a:lnTo>
                    <a:lnTo>
                      <a:pt x="4908" y="6317"/>
                    </a:lnTo>
                    <a:lnTo>
                      <a:pt x="4909" y="6323"/>
                    </a:lnTo>
                    <a:lnTo>
                      <a:pt x="4911" y="6350"/>
                    </a:lnTo>
                    <a:lnTo>
                      <a:pt x="4912" y="6355"/>
                    </a:lnTo>
                    <a:lnTo>
                      <a:pt x="4913" y="6382"/>
                    </a:lnTo>
                    <a:lnTo>
                      <a:pt x="4913" y="6387"/>
                    </a:lnTo>
                    <a:lnTo>
                      <a:pt x="4914" y="6414"/>
                    </a:lnTo>
                    <a:lnTo>
                      <a:pt x="4914" y="6420"/>
                    </a:lnTo>
                    <a:lnTo>
                      <a:pt x="4913" y="6446"/>
                    </a:lnTo>
                    <a:lnTo>
                      <a:pt x="4913" y="6452"/>
                    </a:lnTo>
                    <a:lnTo>
                      <a:pt x="4912" y="6479"/>
                    </a:lnTo>
                    <a:lnTo>
                      <a:pt x="4911" y="6484"/>
                    </a:lnTo>
                    <a:lnTo>
                      <a:pt x="4909" y="6510"/>
                    </a:lnTo>
                    <a:lnTo>
                      <a:pt x="4908" y="6516"/>
                    </a:lnTo>
                    <a:lnTo>
                      <a:pt x="4905" y="6542"/>
                    </a:lnTo>
                    <a:lnTo>
                      <a:pt x="4904" y="6548"/>
                    </a:lnTo>
                    <a:lnTo>
                      <a:pt x="4899" y="6574"/>
                    </a:lnTo>
                    <a:lnTo>
                      <a:pt x="4898" y="6579"/>
                    </a:lnTo>
                    <a:lnTo>
                      <a:pt x="4893" y="6605"/>
                    </a:lnTo>
                    <a:lnTo>
                      <a:pt x="4892" y="6611"/>
                    </a:lnTo>
                    <a:lnTo>
                      <a:pt x="4885" y="6636"/>
                    </a:lnTo>
                    <a:lnTo>
                      <a:pt x="4884" y="6642"/>
                    </a:lnTo>
                    <a:lnTo>
                      <a:pt x="4877" y="6667"/>
                    </a:lnTo>
                    <a:lnTo>
                      <a:pt x="4875" y="6672"/>
                    </a:lnTo>
                    <a:lnTo>
                      <a:pt x="4867" y="6697"/>
                    </a:lnTo>
                    <a:lnTo>
                      <a:pt x="4865" y="6703"/>
                    </a:lnTo>
                    <a:lnTo>
                      <a:pt x="4856" y="6727"/>
                    </a:lnTo>
                    <a:lnTo>
                      <a:pt x="4854" y="6733"/>
                    </a:lnTo>
                    <a:lnTo>
                      <a:pt x="4843" y="6757"/>
                    </a:lnTo>
                    <a:lnTo>
                      <a:pt x="4841" y="6762"/>
                    </a:lnTo>
                    <a:lnTo>
                      <a:pt x="4830" y="6786"/>
                    </a:lnTo>
                    <a:lnTo>
                      <a:pt x="4828" y="6791"/>
                    </a:lnTo>
                    <a:lnTo>
                      <a:pt x="4816" y="6815"/>
                    </a:lnTo>
                    <a:lnTo>
                      <a:pt x="4813" y="6820"/>
                    </a:lnTo>
                    <a:lnTo>
                      <a:pt x="4800" y="6843"/>
                    </a:lnTo>
                    <a:lnTo>
                      <a:pt x="4798" y="6848"/>
                    </a:lnTo>
                    <a:lnTo>
                      <a:pt x="4784" y="6871"/>
                    </a:lnTo>
                    <a:lnTo>
                      <a:pt x="4781" y="6876"/>
                    </a:lnTo>
                    <a:lnTo>
                      <a:pt x="4766" y="6898"/>
                    </a:lnTo>
                    <a:lnTo>
                      <a:pt x="4763" y="6903"/>
                    </a:lnTo>
                    <a:lnTo>
                      <a:pt x="4748" y="6925"/>
                    </a:lnTo>
                    <a:lnTo>
                      <a:pt x="4744" y="6929"/>
                    </a:lnTo>
                    <a:lnTo>
                      <a:pt x="4728" y="6950"/>
                    </a:lnTo>
                    <a:lnTo>
                      <a:pt x="4725" y="6955"/>
                    </a:lnTo>
                    <a:lnTo>
                      <a:pt x="4708" y="6975"/>
                    </a:lnTo>
                    <a:lnTo>
                      <a:pt x="4704" y="6979"/>
                    </a:lnTo>
                    <a:lnTo>
                      <a:pt x="4686" y="6999"/>
                    </a:lnTo>
                    <a:lnTo>
                      <a:pt x="4683" y="7003"/>
                    </a:lnTo>
                    <a:lnTo>
                      <a:pt x="4664" y="7022"/>
                    </a:lnTo>
                    <a:lnTo>
                      <a:pt x="4660" y="7026"/>
                    </a:lnTo>
                    <a:lnTo>
                      <a:pt x="4641" y="7044"/>
                    </a:lnTo>
                    <a:lnTo>
                      <a:pt x="4637" y="7048"/>
                    </a:lnTo>
                    <a:lnTo>
                      <a:pt x="4617" y="7066"/>
                    </a:lnTo>
                    <a:lnTo>
                      <a:pt x="4613" y="7069"/>
                    </a:lnTo>
                    <a:lnTo>
                      <a:pt x="4593" y="7086"/>
                    </a:lnTo>
                    <a:lnTo>
                      <a:pt x="4589" y="7089"/>
                    </a:lnTo>
                    <a:lnTo>
                      <a:pt x="4568" y="7106"/>
                    </a:lnTo>
                    <a:lnTo>
                      <a:pt x="4563" y="7109"/>
                    </a:lnTo>
                    <a:lnTo>
                      <a:pt x="4542" y="7124"/>
                    </a:lnTo>
                    <a:lnTo>
                      <a:pt x="4537" y="7127"/>
                    </a:lnTo>
                    <a:lnTo>
                      <a:pt x="4515" y="7142"/>
                    </a:lnTo>
                    <a:lnTo>
                      <a:pt x="4510" y="7145"/>
                    </a:lnTo>
                    <a:lnTo>
                      <a:pt x="4488" y="7158"/>
                    </a:lnTo>
                    <a:lnTo>
                      <a:pt x="4482" y="7161"/>
                    </a:lnTo>
                    <a:lnTo>
                      <a:pt x="4459" y="7174"/>
                    </a:lnTo>
                    <a:lnTo>
                      <a:pt x="4454" y="7177"/>
                    </a:lnTo>
                    <a:lnTo>
                      <a:pt x="4430" y="7189"/>
                    </a:lnTo>
                    <a:lnTo>
                      <a:pt x="4425" y="7191"/>
                    </a:lnTo>
                    <a:lnTo>
                      <a:pt x="4401" y="7202"/>
                    </a:lnTo>
                    <a:lnTo>
                      <a:pt x="4396" y="7204"/>
                    </a:lnTo>
                    <a:lnTo>
                      <a:pt x="4372" y="7215"/>
                    </a:lnTo>
                    <a:lnTo>
                      <a:pt x="4366" y="7217"/>
                    </a:lnTo>
                    <a:lnTo>
                      <a:pt x="4342" y="7226"/>
                    </a:lnTo>
                    <a:lnTo>
                      <a:pt x="4336" y="7228"/>
                    </a:lnTo>
                    <a:lnTo>
                      <a:pt x="4311" y="7236"/>
                    </a:lnTo>
                    <a:lnTo>
                      <a:pt x="4306" y="7238"/>
                    </a:lnTo>
                    <a:lnTo>
                      <a:pt x="4281" y="7245"/>
                    </a:lnTo>
                    <a:lnTo>
                      <a:pt x="4275" y="7246"/>
                    </a:lnTo>
                    <a:lnTo>
                      <a:pt x="4250" y="7253"/>
                    </a:lnTo>
                    <a:lnTo>
                      <a:pt x="4244" y="7254"/>
                    </a:lnTo>
                    <a:lnTo>
                      <a:pt x="4218" y="7259"/>
                    </a:lnTo>
                    <a:lnTo>
                      <a:pt x="4213" y="7260"/>
                    </a:lnTo>
                    <a:lnTo>
                      <a:pt x="4187" y="7265"/>
                    </a:lnTo>
                    <a:lnTo>
                      <a:pt x="4181" y="7266"/>
                    </a:lnTo>
                    <a:lnTo>
                      <a:pt x="4155" y="7269"/>
                    </a:lnTo>
                    <a:lnTo>
                      <a:pt x="4149" y="7270"/>
                    </a:lnTo>
                    <a:lnTo>
                      <a:pt x="4123" y="7272"/>
                    </a:lnTo>
                    <a:lnTo>
                      <a:pt x="4118" y="7273"/>
                    </a:lnTo>
                    <a:lnTo>
                      <a:pt x="4091" y="7274"/>
                    </a:lnTo>
                    <a:lnTo>
                      <a:pt x="4085" y="7274"/>
                    </a:lnTo>
                    <a:lnTo>
                      <a:pt x="4059" y="7275"/>
                    </a:lnTo>
                    <a:lnTo>
                      <a:pt x="4053" y="7275"/>
                    </a:lnTo>
                    <a:lnTo>
                      <a:pt x="4026" y="7274"/>
                    </a:lnTo>
                    <a:lnTo>
                      <a:pt x="4021" y="7274"/>
                    </a:lnTo>
                    <a:lnTo>
                      <a:pt x="3994" y="7273"/>
                    </a:lnTo>
                    <a:lnTo>
                      <a:pt x="3989" y="7272"/>
                    </a:lnTo>
                    <a:lnTo>
                      <a:pt x="3962" y="7270"/>
                    </a:lnTo>
                    <a:lnTo>
                      <a:pt x="3956" y="7269"/>
                    </a:lnTo>
                    <a:lnTo>
                      <a:pt x="3930" y="7266"/>
                    </a:lnTo>
                    <a:lnTo>
                      <a:pt x="3925" y="7265"/>
                    </a:lnTo>
                    <a:lnTo>
                      <a:pt x="3898" y="7260"/>
                    </a:lnTo>
                    <a:lnTo>
                      <a:pt x="3893" y="7259"/>
                    </a:lnTo>
                    <a:lnTo>
                      <a:pt x="3867" y="7254"/>
                    </a:lnTo>
                    <a:lnTo>
                      <a:pt x="3862" y="7253"/>
                    </a:lnTo>
                    <a:lnTo>
                      <a:pt x="3836" y="7246"/>
                    </a:lnTo>
                    <a:lnTo>
                      <a:pt x="3831" y="7245"/>
                    </a:lnTo>
                    <a:lnTo>
                      <a:pt x="3805" y="7238"/>
                    </a:lnTo>
                    <a:lnTo>
                      <a:pt x="3800" y="7236"/>
                    </a:lnTo>
                    <a:lnTo>
                      <a:pt x="3775" y="7228"/>
                    </a:lnTo>
                    <a:lnTo>
                      <a:pt x="3769" y="7226"/>
                    </a:lnTo>
                    <a:lnTo>
                      <a:pt x="3745" y="7217"/>
                    </a:lnTo>
                    <a:lnTo>
                      <a:pt x="3739" y="7215"/>
                    </a:lnTo>
                    <a:lnTo>
                      <a:pt x="3715" y="7204"/>
                    </a:lnTo>
                    <a:lnTo>
                      <a:pt x="3710" y="7202"/>
                    </a:lnTo>
                    <a:lnTo>
                      <a:pt x="3686" y="7191"/>
                    </a:lnTo>
                    <a:lnTo>
                      <a:pt x="3681" y="7189"/>
                    </a:lnTo>
                    <a:lnTo>
                      <a:pt x="3657" y="7177"/>
                    </a:lnTo>
                    <a:lnTo>
                      <a:pt x="3652" y="7174"/>
                    </a:lnTo>
                    <a:lnTo>
                      <a:pt x="3629" y="7161"/>
                    </a:lnTo>
                    <a:lnTo>
                      <a:pt x="3623" y="7158"/>
                    </a:lnTo>
                    <a:lnTo>
                      <a:pt x="3601" y="7145"/>
                    </a:lnTo>
                    <a:lnTo>
                      <a:pt x="3596" y="7142"/>
                    </a:lnTo>
                    <a:lnTo>
                      <a:pt x="3574" y="7127"/>
                    </a:lnTo>
                    <a:lnTo>
                      <a:pt x="3569" y="7124"/>
                    </a:lnTo>
                    <a:lnTo>
                      <a:pt x="3548" y="7109"/>
                    </a:lnTo>
                    <a:lnTo>
                      <a:pt x="3543" y="7106"/>
                    </a:lnTo>
                    <a:lnTo>
                      <a:pt x="3522" y="7089"/>
                    </a:lnTo>
                    <a:lnTo>
                      <a:pt x="3518" y="7086"/>
                    </a:lnTo>
                    <a:lnTo>
                      <a:pt x="3498" y="7069"/>
                    </a:lnTo>
                    <a:lnTo>
                      <a:pt x="3494" y="7066"/>
                    </a:lnTo>
                    <a:lnTo>
                      <a:pt x="3474" y="7048"/>
                    </a:lnTo>
                    <a:lnTo>
                      <a:pt x="3470" y="7044"/>
                    </a:lnTo>
                    <a:lnTo>
                      <a:pt x="3451" y="7026"/>
                    </a:lnTo>
                    <a:lnTo>
                      <a:pt x="3447" y="7022"/>
                    </a:lnTo>
                    <a:lnTo>
                      <a:pt x="3428" y="7003"/>
                    </a:lnTo>
                    <a:lnTo>
                      <a:pt x="3425" y="6999"/>
                    </a:lnTo>
                    <a:lnTo>
                      <a:pt x="3407" y="6979"/>
                    </a:lnTo>
                    <a:lnTo>
                      <a:pt x="3403" y="6975"/>
                    </a:lnTo>
                    <a:lnTo>
                      <a:pt x="3386" y="6955"/>
                    </a:lnTo>
                    <a:lnTo>
                      <a:pt x="3383" y="6950"/>
                    </a:lnTo>
                    <a:lnTo>
                      <a:pt x="3367" y="6929"/>
                    </a:lnTo>
                    <a:lnTo>
                      <a:pt x="3363" y="6925"/>
                    </a:lnTo>
                    <a:lnTo>
                      <a:pt x="3348" y="6903"/>
                    </a:lnTo>
                    <a:lnTo>
                      <a:pt x="3345" y="6898"/>
                    </a:lnTo>
                    <a:lnTo>
                      <a:pt x="3330" y="6876"/>
                    </a:lnTo>
                    <a:lnTo>
                      <a:pt x="3327" y="6871"/>
                    </a:lnTo>
                    <a:lnTo>
                      <a:pt x="3313" y="6848"/>
                    </a:lnTo>
                    <a:lnTo>
                      <a:pt x="3311" y="6843"/>
                    </a:lnTo>
                    <a:lnTo>
                      <a:pt x="3298" y="6820"/>
                    </a:lnTo>
                    <a:lnTo>
                      <a:pt x="3295" y="6815"/>
                    </a:lnTo>
                    <a:lnTo>
                      <a:pt x="3283" y="6791"/>
                    </a:lnTo>
                    <a:lnTo>
                      <a:pt x="3281" y="6786"/>
                    </a:lnTo>
                    <a:lnTo>
                      <a:pt x="3270" y="6762"/>
                    </a:lnTo>
                    <a:lnTo>
                      <a:pt x="3268" y="6757"/>
                    </a:lnTo>
                    <a:lnTo>
                      <a:pt x="3257" y="6733"/>
                    </a:lnTo>
                    <a:lnTo>
                      <a:pt x="3255" y="6727"/>
                    </a:lnTo>
                    <a:lnTo>
                      <a:pt x="3246" y="6703"/>
                    </a:lnTo>
                    <a:lnTo>
                      <a:pt x="3244" y="6697"/>
                    </a:lnTo>
                    <a:lnTo>
                      <a:pt x="3236" y="6672"/>
                    </a:lnTo>
                    <a:lnTo>
                      <a:pt x="3234" y="6667"/>
                    </a:lnTo>
                    <a:lnTo>
                      <a:pt x="3227" y="6642"/>
                    </a:lnTo>
                    <a:lnTo>
                      <a:pt x="3226" y="6636"/>
                    </a:lnTo>
                    <a:lnTo>
                      <a:pt x="3219" y="6611"/>
                    </a:lnTo>
                    <a:lnTo>
                      <a:pt x="3218" y="6605"/>
                    </a:lnTo>
                    <a:lnTo>
                      <a:pt x="3213" y="6579"/>
                    </a:lnTo>
                    <a:lnTo>
                      <a:pt x="3212" y="6574"/>
                    </a:lnTo>
                    <a:lnTo>
                      <a:pt x="3207" y="6548"/>
                    </a:lnTo>
                    <a:lnTo>
                      <a:pt x="3206" y="6542"/>
                    </a:lnTo>
                    <a:lnTo>
                      <a:pt x="3203" y="6516"/>
                    </a:lnTo>
                    <a:lnTo>
                      <a:pt x="3202" y="6510"/>
                    </a:lnTo>
                    <a:lnTo>
                      <a:pt x="3200" y="6484"/>
                    </a:lnTo>
                    <a:lnTo>
                      <a:pt x="3199" y="6479"/>
                    </a:lnTo>
                    <a:lnTo>
                      <a:pt x="3198" y="6452"/>
                    </a:lnTo>
                    <a:lnTo>
                      <a:pt x="3198" y="6446"/>
                    </a:lnTo>
                    <a:lnTo>
                      <a:pt x="3197" y="6420"/>
                    </a:lnTo>
                    <a:lnTo>
                      <a:pt x="3197" y="6414"/>
                    </a:lnTo>
                    <a:lnTo>
                      <a:pt x="3198" y="6387"/>
                    </a:lnTo>
                    <a:lnTo>
                      <a:pt x="3198" y="6382"/>
                    </a:lnTo>
                    <a:lnTo>
                      <a:pt x="3199" y="6355"/>
                    </a:lnTo>
                    <a:lnTo>
                      <a:pt x="3200" y="6350"/>
                    </a:lnTo>
                    <a:lnTo>
                      <a:pt x="3202" y="6323"/>
                    </a:lnTo>
                    <a:lnTo>
                      <a:pt x="3203" y="6317"/>
                    </a:lnTo>
                    <a:lnTo>
                      <a:pt x="3206" y="6291"/>
                    </a:lnTo>
                    <a:lnTo>
                      <a:pt x="3207" y="6286"/>
                    </a:lnTo>
                    <a:lnTo>
                      <a:pt x="3212" y="6259"/>
                    </a:lnTo>
                    <a:lnTo>
                      <a:pt x="3213" y="6254"/>
                    </a:lnTo>
                    <a:lnTo>
                      <a:pt x="3218" y="6228"/>
                    </a:lnTo>
                    <a:lnTo>
                      <a:pt x="3219" y="6223"/>
                    </a:lnTo>
                    <a:lnTo>
                      <a:pt x="3226" y="6197"/>
                    </a:lnTo>
                    <a:lnTo>
                      <a:pt x="3227" y="6192"/>
                    </a:lnTo>
                    <a:lnTo>
                      <a:pt x="3234" y="6166"/>
                    </a:lnTo>
                    <a:lnTo>
                      <a:pt x="3236" y="6161"/>
                    </a:lnTo>
                    <a:lnTo>
                      <a:pt x="3244" y="6136"/>
                    </a:lnTo>
                    <a:lnTo>
                      <a:pt x="3246" y="6130"/>
                    </a:lnTo>
                    <a:lnTo>
                      <a:pt x="3255" y="6106"/>
                    </a:lnTo>
                    <a:lnTo>
                      <a:pt x="3257" y="6100"/>
                    </a:lnTo>
                    <a:lnTo>
                      <a:pt x="3268" y="6076"/>
                    </a:lnTo>
                    <a:lnTo>
                      <a:pt x="3270" y="6071"/>
                    </a:lnTo>
                    <a:lnTo>
                      <a:pt x="3281" y="6047"/>
                    </a:lnTo>
                    <a:lnTo>
                      <a:pt x="3283" y="6042"/>
                    </a:lnTo>
                    <a:lnTo>
                      <a:pt x="3295" y="6018"/>
                    </a:lnTo>
                    <a:lnTo>
                      <a:pt x="3298" y="6013"/>
                    </a:lnTo>
                    <a:lnTo>
                      <a:pt x="3311" y="5990"/>
                    </a:lnTo>
                    <a:lnTo>
                      <a:pt x="3314" y="5984"/>
                    </a:lnTo>
                    <a:lnTo>
                      <a:pt x="3327" y="5962"/>
                    </a:lnTo>
                    <a:lnTo>
                      <a:pt x="3330" y="5958"/>
                    </a:lnTo>
                    <a:lnTo>
                      <a:pt x="2639" y="5958"/>
                    </a:lnTo>
                    <a:lnTo>
                      <a:pt x="2606" y="5956"/>
                    </a:lnTo>
                    <a:lnTo>
                      <a:pt x="2574" y="5949"/>
                    </a:lnTo>
                    <a:lnTo>
                      <a:pt x="2543" y="5939"/>
                    </a:lnTo>
                    <a:lnTo>
                      <a:pt x="2514" y="5925"/>
                    </a:lnTo>
                    <a:lnTo>
                      <a:pt x="2487" y="5906"/>
                    </a:lnTo>
                    <a:lnTo>
                      <a:pt x="2462" y="5885"/>
                    </a:lnTo>
                    <a:lnTo>
                      <a:pt x="2441" y="5860"/>
                    </a:lnTo>
                    <a:lnTo>
                      <a:pt x="2422" y="5833"/>
                    </a:lnTo>
                    <a:lnTo>
                      <a:pt x="2408" y="5804"/>
                    </a:lnTo>
                    <a:lnTo>
                      <a:pt x="2398" y="5773"/>
                    </a:lnTo>
                    <a:lnTo>
                      <a:pt x="2391" y="5741"/>
                    </a:lnTo>
                    <a:close/>
                    <a:moveTo>
                      <a:pt x="7965" y="3833"/>
                    </a:moveTo>
                    <a:lnTo>
                      <a:pt x="7139" y="3833"/>
                    </a:lnTo>
                    <a:lnTo>
                      <a:pt x="7139" y="5458"/>
                    </a:lnTo>
                    <a:lnTo>
                      <a:pt x="9000" y="5458"/>
                    </a:lnTo>
                    <a:lnTo>
                      <a:pt x="9000" y="4868"/>
                    </a:lnTo>
                    <a:lnTo>
                      <a:pt x="7965" y="3833"/>
                    </a:lnTo>
                    <a:close/>
                    <a:moveTo>
                      <a:pt x="8152" y="5958"/>
                    </a:moveTo>
                    <a:lnTo>
                      <a:pt x="7514" y="5958"/>
                    </a:lnTo>
                    <a:lnTo>
                      <a:pt x="7501" y="5967"/>
                    </a:lnTo>
                    <a:lnTo>
                      <a:pt x="7485" y="5980"/>
                    </a:lnTo>
                    <a:lnTo>
                      <a:pt x="7469" y="5993"/>
                    </a:lnTo>
                    <a:lnTo>
                      <a:pt x="7453" y="6007"/>
                    </a:lnTo>
                    <a:lnTo>
                      <a:pt x="7438" y="6022"/>
                    </a:lnTo>
                    <a:lnTo>
                      <a:pt x="7424" y="6037"/>
                    </a:lnTo>
                    <a:lnTo>
                      <a:pt x="7410" y="6052"/>
                    </a:lnTo>
                    <a:lnTo>
                      <a:pt x="7397" y="6068"/>
                    </a:lnTo>
                    <a:lnTo>
                      <a:pt x="7384" y="6085"/>
                    </a:lnTo>
                    <a:lnTo>
                      <a:pt x="7372" y="6102"/>
                    </a:lnTo>
                    <a:lnTo>
                      <a:pt x="7361" y="6119"/>
                    </a:lnTo>
                    <a:lnTo>
                      <a:pt x="7350" y="6137"/>
                    </a:lnTo>
                    <a:lnTo>
                      <a:pt x="7340" y="6155"/>
                    </a:lnTo>
                    <a:lnTo>
                      <a:pt x="7330" y="6174"/>
                    </a:lnTo>
                    <a:lnTo>
                      <a:pt x="7322" y="6193"/>
                    </a:lnTo>
                    <a:lnTo>
                      <a:pt x="7314" y="6212"/>
                    </a:lnTo>
                    <a:lnTo>
                      <a:pt x="7306" y="6232"/>
                    </a:lnTo>
                    <a:lnTo>
                      <a:pt x="7300" y="6252"/>
                    </a:lnTo>
                    <a:lnTo>
                      <a:pt x="7294" y="6272"/>
                    </a:lnTo>
                    <a:lnTo>
                      <a:pt x="7289" y="6292"/>
                    </a:lnTo>
                    <a:lnTo>
                      <a:pt x="7285" y="6313"/>
                    </a:lnTo>
                    <a:lnTo>
                      <a:pt x="7281" y="6333"/>
                    </a:lnTo>
                    <a:lnTo>
                      <a:pt x="7279" y="6354"/>
                    </a:lnTo>
                    <a:lnTo>
                      <a:pt x="7277" y="6375"/>
                    </a:lnTo>
                    <a:lnTo>
                      <a:pt x="7275" y="6396"/>
                    </a:lnTo>
                    <a:lnTo>
                      <a:pt x="7275" y="6417"/>
                    </a:lnTo>
                    <a:lnTo>
                      <a:pt x="7275" y="6438"/>
                    </a:lnTo>
                    <a:lnTo>
                      <a:pt x="7277" y="6459"/>
                    </a:lnTo>
                    <a:lnTo>
                      <a:pt x="7279" y="6479"/>
                    </a:lnTo>
                    <a:lnTo>
                      <a:pt x="7281" y="6500"/>
                    </a:lnTo>
                    <a:lnTo>
                      <a:pt x="7285" y="6520"/>
                    </a:lnTo>
                    <a:lnTo>
                      <a:pt x="7289" y="6541"/>
                    </a:lnTo>
                    <a:lnTo>
                      <a:pt x="7294" y="6561"/>
                    </a:lnTo>
                    <a:lnTo>
                      <a:pt x="7300" y="6581"/>
                    </a:lnTo>
                    <a:lnTo>
                      <a:pt x="7306" y="6601"/>
                    </a:lnTo>
                    <a:lnTo>
                      <a:pt x="7314" y="6621"/>
                    </a:lnTo>
                    <a:lnTo>
                      <a:pt x="7322" y="6640"/>
                    </a:lnTo>
                    <a:lnTo>
                      <a:pt x="7330" y="6659"/>
                    </a:lnTo>
                    <a:lnTo>
                      <a:pt x="7340" y="6678"/>
                    </a:lnTo>
                    <a:lnTo>
                      <a:pt x="7350" y="6696"/>
                    </a:lnTo>
                    <a:lnTo>
                      <a:pt x="7361" y="6714"/>
                    </a:lnTo>
                    <a:lnTo>
                      <a:pt x="7372" y="6732"/>
                    </a:lnTo>
                    <a:lnTo>
                      <a:pt x="7384" y="6749"/>
                    </a:lnTo>
                    <a:lnTo>
                      <a:pt x="7397" y="6765"/>
                    </a:lnTo>
                    <a:lnTo>
                      <a:pt x="7410" y="6781"/>
                    </a:lnTo>
                    <a:lnTo>
                      <a:pt x="7424" y="6797"/>
                    </a:lnTo>
                    <a:lnTo>
                      <a:pt x="7438" y="6812"/>
                    </a:lnTo>
                    <a:lnTo>
                      <a:pt x="7453" y="6826"/>
                    </a:lnTo>
                    <a:lnTo>
                      <a:pt x="7469" y="6840"/>
                    </a:lnTo>
                    <a:lnTo>
                      <a:pt x="7485" y="6853"/>
                    </a:lnTo>
                    <a:lnTo>
                      <a:pt x="7501" y="6866"/>
                    </a:lnTo>
                    <a:lnTo>
                      <a:pt x="7518" y="6878"/>
                    </a:lnTo>
                    <a:lnTo>
                      <a:pt x="7536" y="6889"/>
                    </a:lnTo>
                    <a:lnTo>
                      <a:pt x="7554" y="6900"/>
                    </a:lnTo>
                    <a:lnTo>
                      <a:pt x="7572" y="6910"/>
                    </a:lnTo>
                    <a:lnTo>
                      <a:pt x="7591" y="6920"/>
                    </a:lnTo>
                    <a:lnTo>
                      <a:pt x="7610" y="6928"/>
                    </a:lnTo>
                    <a:lnTo>
                      <a:pt x="7629" y="6936"/>
                    </a:lnTo>
                    <a:lnTo>
                      <a:pt x="7649" y="6944"/>
                    </a:lnTo>
                    <a:lnTo>
                      <a:pt x="7669" y="6950"/>
                    </a:lnTo>
                    <a:lnTo>
                      <a:pt x="7689" y="6956"/>
                    </a:lnTo>
                    <a:lnTo>
                      <a:pt x="7709" y="6961"/>
                    </a:lnTo>
                    <a:lnTo>
                      <a:pt x="7730" y="6965"/>
                    </a:lnTo>
                    <a:lnTo>
                      <a:pt x="7750" y="6969"/>
                    </a:lnTo>
                    <a:lnTo>
                      <a:pt x="7771" y="6971"/>
                    </a:lnTo>
                    <a:lnTo>
                      <a:pt x="7791" y="6973"/>
                    </a:lnTo>
                    <a:lnTo>
                      <a:pt x="7812" y="6975"/>
                    </a:lnTo>
                    <a:lnTo>
                      <a:pt x="7833" y="6975"/>
                    </a:lnTo>
                    <a:lnTo>
                      <a:pt x="7854" y="6975"/>
                    </a:lnTo>
                    <a:lnTo>
                      <a:pt x="7875" y="6973"/>
                    </a:lnTo>
                    <a:lnTo>
                      <a:pt x="7896" y="6971"/>
                    </a:lnTo>
                    <a:lnTo>
                      <a:pt x="7917" y="6969"/>
                    </a:lnTo>
                    <a:lnTo>
                      <a:pt x="7937" y="6965"/>
                    </a:lnTo>
                    <a:lnTo>
                      <a:pt x="7958" y="6961"/>
                    </a:lnTo>
                    <a:lnTo>
                      <a:pt x="7978" y="6956"/>
                    </a:lnTo>
                    <a:lnTo>
                      <a:pt x="7998" y="6950"/>
                    </a:lnTo>
                    <a:lnTo>
                      <a:pt x="8018" y="6944"/>
                    </a:lnTo>
                    <a:lnTo>
                      <a:pt x="8038" y="6936"/>
                    </a:lnTo>
                    <a:lnTo>
                      <a:pt x="8057" y="6928"/>
                    </a:lnTo>
                    <a:lnTo>
                      <a:pt x="8076" y="6920"/>
                    </a:lnTo>
                    <a:lnTo>
                      <a:pt x="8095" y="6910"/>
                    </a:lnTo>
                    <a:lnTo>
                      <a:pt x="8113" y="6900"/>
                    </a:lnTo>
                    <a:lnTo>
                      <a:pt x="8131" y="6889"/>
                    </a:lnTo>
                    <a:lnTo>
                      <a:pt x="8148" y="6878"/>
                    </a:lnTo>
                    <a:lnTo>
                      <a:pt x="8165" y="6866"/>
                    </a:lnTo>
                    <a:lnTo>
                      <a:pt x="8182" y="6853"/>
                    </a:lnTo>
                    <a:lnTo>
                      <a:pt x="8198" y="6840"/>
                    </a:lnTo>
                    <a:lnTo>
                      <a:pt x="8213" y="6826"/>
                    </a:lnTo>
                    <a:lnTo>
                      <a:pt x="8228" y="6812"/>
                    </a:lnTo>
                    <a:lnTo>
                      <a:pt x="8243" y="6797"/>
                    </a:lnTo>
                    <a:lnTo>
                      <a:pt x="8257" y="6781"/>
                    </a:lnTo>
                    <a:lnTo>
                      <a:pt x="8270" y="6765"/>
                    </a:lnTo>
                    <a:lnTo>
                      <a:pt x="8283" y="6749"/>
                    </a:lnTo>
                    <a:lnTo>
                      <a:pt x="8295" y="6732"/>
                    </a:lnTo>
                    <a:lnTo>
                      <a:pt x="8306" y="6714"/>
                    </a:lnTo>
                    <a:lnTo>
                      <a:pt x="8317" y="6696"/>
                    </a:lnTo>
                    <a:lnTo>
                      <a:pt x="8327" y="6678"/>
                    </a:lnTo>
                    <a:lnTo>
                      <a:pt x="8337" y="6659"/>
                    </a:lnTo>
                    <a:lnTo>
                      <a:pt x="8345" y="6640"/>
                    </a:lnTo>
                    <a:lnTo>
                      <a:pt x="8353" y="6621"/>
                    </a:lnTo>
                    <a:lnTo>
                      <a:pt x="8361" y="6601"/>
                    </a:lnTo>
                    <a:lnTo>
                      <a:pt x="8367" y="6581"/>
                    </a:lnTo>
                    <a:lnTo>
                      <a:pt x="8373" y="6561"/>
                    </a:lnTo>
                    <a:lnTo>
                      <a:pt x="8378" y="6541"/>
                    </a:lnTo>
                    <a:lnTo>
                      <a:pt x="8382" y="6520"/>
                    </a:lnTo>
                    <a:lnTo>
                      <a:pt x="8386" y="6500"/>
                    </a:lnTo>
                    <a:lnTo>
                      <a:pt x="8388" y="6479"/>
                    </a:lnTo>
                    <a:lnTo>
                      <a:pt x="8390" y="6459"/>
                    </a:lnTo>
                    <a:lnTo>
                      <a:pt x="8392" y="6438"/>
                    </a:lnTo>
                    <a:lnTo>
                      <a:pt x="8392" y="6417"/>
                    </a:lnTo>
                    <a:lnTo>
                      <a:pt x="8392" y="6396"/>
                    </a:lnTo>
                    <a:lnTo>
                      <a:pt x="8390" y="6375"/>
                    </a:lnTo>
                    <a:lnTo>
                      <a:pt x="8388" y="6354"/>
                    </a:lnTo>
                    <a:lnTo>
                      <a:pt x="8386" y="6333"/>
                    </a:lnTo>
                    <a:lnTo>
                      <a:pt x="8382" y="6313"/>
                    </a:lnTo>
                    <a:lnTo>
                      <a:pt x="8378" y="6292"/>
                    </a:lnTo>
                    <a:lnTo>
                      <a:pt x="8373" y="6272"/>
                    </a:lnTo>
                    <a:lnTo>
                      <a:pt x="8367" y="6252"/>
                    </a:lnTo>
                    <a:lnTo>
                      <a:pt x="8361" y="6232"/>
                    </a:lnTo>
                    <a:lnTo>
                      <a:pt x="8353" y="6212"/>
                    </a:lnTo>
                    <a:lnTo>
                      <a:pt x="8345" y="6193"/>
                    </a:lnTo>
                    <a:lnTo>
                      <a:pt x="8337" y="6174"/>
                    </a:lnTo>
                    <a:lnTo>
                      <a:pt x="8327" y="6155"/>
                    </a:lnTo>
                    <a:lnTo>
                      <a:pt x="8317" y="6137"/>
                    </a:lnTo>
                    <a:lnTo>
                      <a:pt x="8306" y="6119"/>
                    </a:lnTo>
                    <a:lnTo>
                      <a:pt x="8295" y="6102"/>
                    </a:lnTo>
                    <a:lnTo>
                      <a:pt x="8283" y="6085"/>
                    </a:lnTo>
                    <a:lnTo>
                      <a:pt x="8270" y="6068"/>
                    </a:lnTo>
                    <a:lnTo>
                      <a:pt x="8257" y="6052"/>
                    </a:lnTo>
                    <a:lnTo>
                      <a:pt x="8243" y="6037"/>
                    </a:lnTo>
                    <a:lnTo>
                      <a:pt x="8228" y="6022"/>
                    </a:lnTo>
                    <a:lnTo>
                      <a:pt x="8213" y="6007"/>
                    </a:lnTo>
                    <a:lnTo>
                      <a:pt x="8198" y="5993"/>
                    </a:lnTo>
                    <a:lnTo>
                      <a:pt x="8182" y="5980"/>
                    </a:lnTo>
                    <a:lnTo>
                      <a:pt x="8165" y="5967"/>
                    </a:lnTo>
                    <a:lnTo>
                      <a:pt x="8152" y="5958"/>
                    </a:lnTo>
                    <a:close/>
                    <a:moveTo>
                      <a:pt x="6639" y="3583"/>
                    </a:moveTo>
                    <a:lnTo>
                      <a:pt x="6639" y="3125"/>
                    </a:lnTo>
                    <a:lnTo>
                      <a:pt x="2889" y="3125"/>
                    </a:lnTo>
                    <a:lnTo>
                      <a:pt x="2889" y="5458"/>
                    </a:lnTo>
                    <a:lnTo>
                      <a:pt x="6639" y="5458"/>
                    </a:lnTo>
                    <a:lnTo>
                      <a:pt x="6639" y="3583"/>
                    </a:lnTo>
                    <a:close/>
                    <a:moveTo>
                      <a:pt x="4374" y="5958"/>
                    </a:moveTo>
                    <a:lnTo>
                      <a:pt x="3737" y="5958"/>
                    </a:lnTo>
                    <a:lnTo>
                      <a:pt x="3724" y="5967"/>
                    </a:lnTo>
                    <a:lnTo>
                      <a:pt x="3707" y="5980"/>
                    </a:lnTo>
                    <a:lnTo>
                      <a:pt x="3691" y="5993"/>
                    </a:lnTo>
                    <a:lnTo>
                      <a:pt x="3676" y="6007"/>
                    </a:lnTo>
                    <a:lnTo>
                      <a:pt x="3661" y="6022"/>
                    </a:lnTo>
                    <a:lnTo>
                      <a:pt x="3646" y="6037"/>
                    </a:lnTo>
                    <a:lnTo>
                      <a:pt x="3632" y="6052"/>
                    </a:lnTo>
                    <a:lnTo>
                      <a:pt x="3619" y="6068"/>
                    </a:lnTo>
                    <a:lnTo>
                      <a:pt x="3606" y="6085"/>
                    </a:lnTo>
                    <a:lnTo>
                      <a:pt x="3594" y="6102"/>
                    </a:lnTo>
                    <a:lnTo>
                      <a:pt x="3583" y="6119"/>
                    </a:lnTo>
                    <a:lnTo>
                      <a:pt x="3572" y="6137"/>
                    </a:lnTo>
                    <a:lnTo>
                      <a:pt x="3562" y="6155"/>
                    </a:lnTo>
                    <a:lnTo>
                      <a:pt x="3552" y="6174"/>
                    </a:lnTo>
                    <a:lnTo>
                      <a:pt x="3544" y="6193"/>
                    </a:lnTo>
                    <a:lnTo>
                      <a:pt x="3536" y="6212"/>
                    </a:lnTo>
                    <a:lnTo>
                      <a:pt x="3528" y="6232"/>
                    </a:lnTo>
                    <a:lnTo>
                      <a:pt x="3522" y="6252"/>
                    </a:lnTo>
                    <a:lnTo>
                      <a:pt x="3516" y="6272"/>
                    </a:lnTo>
                    <a:lnTo>
                      <a:pt x="3511" y="6292"/>
                    </a:lnTo>
                    <a:lnTo>
                      <a:pt x="3507" y="6313"/>
                    </a:lnTo>
                    <a:lnTo>
                      <a:pt x="3503" y="6333"/>
                    </a:lnTo>
                    <a:lnTo>
                      <a:pt x="3501" y="6354"/>
                    </a:lnTo>
                    <a:lnTo>
                      <a:pt x="3499" y="6375"/>
                    </a:lnTo>
                    <a:lnTo>
                      <a:pt x="3497" y="6396"/>
                    </a:lnTo>
                    <a:lnTo>
                      <a:pt x="3497" y="6417"/>
                    </a:lnTo>
                    <a:lnTo>
                      <a:pt x="3497" y="6438"/>
                    </a:lnTo>
                    <a:lnTo>
                      <a:pt x="3499" y="6459"/>
                    </a:lnTo>
                    <a:lnTo>
                      <a:pt x="3501" y="6479"/>
                    </a:lnTo>
                    <a:lnTo>
                      <a:pt x="3503" y="6500"/>
                    </a:lnTo>
                    <a:lnTo>
                      <a:pt x="3507" y="6520"/>
                    </a:lnTo>
                    <a:lnTo>
                      <a:pt x="3511" y="6541"/>
                    </a:lnTo>
                    <a:lnTo>
                      <a:pt x="3516" y="6561"/>
                    </a:lnTo>
                    <a:lnTo>
                      <a:pt x="3522" y="6581"/>
                    </a:lnTo>
                    <a:lnTo>
                      <a:pt x="3528" y="6601"/>
                    </a:lnTo>
                    <a:lnTo>
                      <a:pt x="3536" y="6621"/>
                    </a:lnTo>
                    <a:lnTo>
                      <a:pt x="3544" y="6640"/>
                    </a:lnTo>
                    <a:lnTo>
                      <a:pt x="3552" y="6659"/>
                    </a:lnTo>
                    <a:lnTo>
                      <a:pt x="3562" y="6678"/>
                    </a:lnTo>
                    <a:lnTo>
                      <a:pt x="3572" y="6696"/>
                    </a:lnTo>
                    <a:lnTo>
                      <a:pt x="3583" y="6714"/>
                    </a:lnTo>
                    <a:lnTo>
                      <a:pt x="3594" y="6732"/>
                    </a:lnTo>
                    <a:lnTo>
                      <a:pt x="3606" y="6749"/>
                    </a:lnTo>
                    <a:lnTo>
                      <a:pt x="3619" y="6765"/>
                    </a:lnTo>
                    <a:lnTo>
                      <a:pt x="3632" y="6781"/>
                    </a:lnTo>
                    <a:lnTo>
                      <a:pt x="3646" y="6797"/>
                    </a:lnTo>
                    <a:lnTo>
                      <a:pt x="3661" y="6812"/>
                    </a:lnTo>
                    <a:lnTo>
                      <a:pt x="3676" y="6826"/>
                    </a:lnTo>
                    <a:lnTo>
                      <a:pt x="3691" y="6840"/>
                    </a:lnTo>
                    <a:lnTo>
                      <a:pt x="3707" y="6853"/>
                    </a:lnTo>
                    <a:lnTo>
                      <a:pt x="3724" y="6866"/>
                    </a:lnTo>
                    <a:lnTo>
                      <a:pt x="3741" y="6878"/>
                    </a:lnTo>
                    <a:lnTo>
                      <a:pt x="3758" y="6889"/>
                    </a:lnTo>
                    <a:lnTo>
                      <a:pt x="3776" y="6900"/>
                    </a:lnTo>
                    <a:lnTo>
                      <a:pt x="3794" y="6910"/>
                    </a:lnTo>
                    <a:lnTo>
                      <a:pt x="3813" y="6920"/>
                    </a:lnTo>
                    <a:lnTo>
                      <a:pt x="3832" y="6928"/>
                    </a:lnTo>
                    <a:lnTo>
                      <a:pt x="3851" y="6936"/>
                    </a:lnTo>
                    <a:lnTo>
                      <a:pt x="3871" y="6944"/>
                    </a:lnTo>
                    <a:lnTo>
                      <a:pt x="3891" y="6950"/>
                    </a:lnTo>
                    <a:lnTo>
                      <a:pt x="3911" y="6956"/>
                    </a:lnTo>
                    <a:lnTo>
                      <a:pt x="3931" y="6961"/>
                    </a:lnTo>
                    <a:lnTo>
                      <a:pt x="3952" y="6965"/>
                    </a:lnTo>
                    <a:lnTo>
                      <a:pt x="3972" y="6969"/>
                    </a:lnTo>
                    <a:lnTo>
                      <a:pt x="3993" y="6971"/>
                    </a:lnTo>
                    <a:lnTo>
                      <a:pt x="4014" y="6973"/>
                    </a:lnTo>
                    <a:lnTo>
                      <a:pt x="4035" y="6975"/>
                    </a:lnTo>
                    <a:lnTo>
                      <a:pt x="4056" y="6975"/>
                    </a:lnTo>
                    <a:lnTo>
                      <a:pt x="4077" y="6975"/>
                    </a:lnTo>
                    <a:lnTo>
                      <a:pt x="4098" y="6973"/>
                    </a:lnTo>
                    <a:lnTo>
                      <a:pt x="4118" y="6971"/>
                    </a:lnTo>
                    <a:lnTo>
                      <a:pt x="4139" y="6969"/>
                    </a:lnTo>
                    <a:lnTo>
                      <a:pt x="4159" y="6965"/>
                    </a:lnTo>
                    <a:lnTo>
                      <a:pt x="4180" y="6961"/>
                    </a:lnTo>
                    <a:lnTo>
                      <a:pt x="4200" y="6956"/>
                    </a:lnTo>
                    <a:lnTo>
                      <a:pt x="4220" y="6950"/>
                    </a:lnTo>
                    <a:lnTo>
                      <a:pt x="4240" y="6944"/>
                    </a:lnTo>
                    <a:lnTo>
                      <a:pt x="4260" y="6936"/>
                    </a:lnTo>
                    <a:lnTo>
                      <a:pt x="4279" y="6928"/>
                    </a:lnTo>
                    <a:lnTo>
                      <a:pt x="4298" y="6920"/>
                    </a:lnTo>
                    <a:lnTo>
                      <a:pt x="4317" y="6910"/>
                    </a:lnTo>
                    <a:lnTo>
                      <a:pt x="4335" y="6900"/>
                    </a:lnTo>
                    <a:lnTo>
                      <a:pt x="4353" y="6889"/>
                    </a:lnTo>
                    <a:lnTo>
                      <a:pt x="4370" y="6878"/>
                    </a:lnTo>
                    <a:lnTo>
                      <a:pt x="4387" y="6866"/>
                    </a:lnTo>
                    <a:lnTo>
                      <a:pt x="4404" y="6853"/>
                    </a:lnTo>
                    <a:lnTo>
                      <a:pt x="4420" y="6840"/>
                    </a:lnTo>
                    <a:lnTo>
                      <a:pt x="4435" y="6826"/>
                    </a:lnTo>
                    <a:lnTo>
                      <a:pt x="4450" y="6812"/>
                    </a:lnTo>
                    <a:lnTo>
                      <a:pt x="4465" y="6797"/>
                    </a:lnTo>
                    <a:lnTo>
                      <a:pt x="4479" y="6781"/>
                    </a:lnTo>
                    <a:lnTo>
                      <a:pt x="4492" y="6765"/>
                    </a:lnTo>
                    <a:lnTo>
                      <a:pt x="4505" y="6749"/>
                    </a:lnTo>
                    <a:lnTo>
                      <a:pt x="4517" y="6732"/>
                    </a:lnTo>
                    <a:lnTo>
                      <a:pt x="4528" y="6714"/>
                    </a:lnTo>
                    <a:lnTo>
                      <a:pt x="4539" y="6696"/>
                    </a:lnTo>
                    <a:lnTo>
                      <a:pt x="4549" y="6678"/>
                    </a:lnTo>
                    <a:lnTo>
                      <a:pt x="4559" y="6659"/>
                    </a:lnTo>
                    <a:lnTo>
                      <a:pt x="4567" y="6640"/>
                    </a:lnTo>
                    <a:lnTo>
                      <a:pt x="4575" y="6621"/>
                    </a:lnTo>
                    <a:lnTo>
                      <a:pt x="4583" y="6601"/>
                    </a:lnTo>
                    <a:lnTo>
                      <a:pt x="4589" y="6581"/>
                    </a:lnTo>
                    <a:lnTo>
                      <a:pt x="4595" y="6561"/>
                    </a:lnTo>
                    <a:lnTo>
                      <a:pt x="4600" y="6541"/>
                    </a:lnTo>
                    <a:lnTo>
                      <a:pt x="4604" y="6520"/>
                    </a:lnTo>
                    <a:lnTo>
                      <a:pt x="4608" y="6500"/>
                    </a:lnTo>
                    <a:lnTo>
                      <a:pt x="4610" y="6479"/>
                    </a:lnTo>
                    <a:lnTo>
                      <a:pt x="4612" y="6459"/>
                    </a:lnTo>
                    <a:lnTo>
                      <a:pt x="4614" y="6438"/>
                    </a:lnTo>
                    <a:lnTo>
                      <a:pt x="4614" y="6417"/>
                    </a:lnTo>
                    <a:lnTo>
                      <a:pt x="4614" y="6396"/>
                    </a:lnTo>
                    <a:lnTo>
                      <a:pt x="4612" y="6375"/>
                    </a:lnTo>
                    <a:lnTo>
                      <a:pt x="4610" y="6354"/>
                    </a:lnTo>
                    <a:lnTo>
                      <a:pt x="4608" y="6333"/>
                    </a:lnTo>
                    <a:lnTo>
                      <a:pt x="4604" y="6313"/>
                    </a:lnTo>
                    <a:lnTo>
                      <a:pt x="4600" y="6292"/>
                    </a:lnTo>
                    <a:lnTo>
                      <a:pt x="4595" y="6272"/>
                    </a:lnTo>
                    <a:lnTo>
                      <a:pt x="4589" y="6252"/>
                    </a:lnTo>
                    <a:lnTo>
                      <a:pt x="4583" y="6232"/>
                    </a:lnTo>
                    <a:lnTo>
                      <a:pt x="4575" y="6212"/>
                    </a:lnTo>
                    <a:lnTo>
                      <a:pt x="4567" y="6193"/>
                    </a:lnTo>
                    <a:lnTo>
                      <a:pt x="4559" y="6174"/>
                    </a:lnTo>
                    <a:lnTo>
                      <a:pt x="4549" y="6155"/>
                    </a:lnTo>
                    <a:lnTo>
                      <a:pt x="4539" y="6137"/>
                    </a:lnTo>
                    <a:lnTo>
                      <a:pt x="4528" y="6119"/>
                    </a:lnTo>
                    <a:lnTo>
                      <a:pt x="4517" y="6102"/>
                    </a:lnTo>
                    <a:lnTo>
                      <a:pt x="4505" y="6085"/>
                    </a:lnTo>
                    <a:lnTo>
                      <a:pt x="4492" y="6068"/>
                    </a:lnTo>
                    <a:lnTo>
                      <a:pt x="4479" y="6052"/>
                    </a:lnTo>
                    <a:lnTo>
                      <a:pt x="4465" y="6037"/>
                    </a:lnTo>
                    <a:lnTo>
                      <a:pt x="4450" y="6022"/>
                    </a:lnTo>
                    <a:lnTo>
                      <a:pt x="4435" y="6007"/>
                    </a:lnTo>
                    <a:lnTo>
                      <a:pt x="4420" y="5993"/>
                    </a:lnTo>
                    <a:lnTo>
                      <a:pt x="4404" y="5980"/>
                    </a:lnTo>
                    <a:lnTo>
                      <a:pt x="4387" y="5967"/>
                    </a:lnTo>
                    <a:lnTo>
                      <a:pt x="4374" y="59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37778C6-E471-4BAF-A80C-89EADB8B90BC}"/>
              </a:ext>
            </a:extLst>
          </p:cNvPr>
          <p:cNvGrpSpPr/>
          <p:nvPr/>
        </p:nvGrpSpPr>
        <p:grpSpPr>
          <a:xfrm>
            <a:off x="8607042" y="2385875"/>
            <a:ext cx="1381760" cy="1381760"/>
            <a:chOff x="6483033" y="2385875"/>
            <a:chExt cx="1381760" cy="138176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391EECD-ECFC-47BF-93C9-5EFA76D2EE18}"/>
                </a:ext>
              </a:extLst>
            </p:cNvPr>
            <p:cNvSpPr/>
            <p:nvPr/>
          </p:nvSpPr>
          <p:spPr>
            <a:xfrm>
              <a:off x="6483033" y="2385875"/>
              <a:ext cx="1381760" cy="1381760"/>
            </a:xfrm>
            <a:prstGeom prst="ellipse">
              <a:avLst/>
            </a:prstGeom>
            <a:noFill/>
            <a:ln w="412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latin typeface="Arial" panose="020B0604020202020204" pitchFamily="34" charset="0"/>
              </a:endParaRPr>
            </a:p>
          </p:txBody>
        </p:sp>
        <p:grpSp>
          <p:nvGrpSpPr>
            <p:cNvPr id="61" name="Graphic 47"/>
            <p:cNvGrpSpPr/>
            <p:nvPr/>
          </p:nvGrpSpPr>
          <p:grpSpPr>
            <a:xfrm>
              <a:off x="6628177" y="2560510"/>
              <a:ext cx="1032490" cy="1032490"/>
              <a:chOff x="5227152" y="5358687"/>
              <a:chExt cx="633600" cy="633600"/>
            </a:xfrm>
          </p:grpSpPr>
          <p:sp>
            <p:nvSpPr>
              <p:cNvPr id="62" name="Accent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058" y="3352"/>
                    </a:moveTo>
                    <a:lnTo>
                      <a:pt x="4058" y="2527"/>
                    </a:lnTo>
                    <a:lnTo>
                      <a:pt x="4882" y="2527"/>
                    </a:lnTo>
                    <a:lnTo>
                      <a:pt x="4882" y="3352"/>
                    </a:lnTo>
                    <a:lnTo>
                      <a:pt x="4058" y="3352"/>
                    </a:lnTo>
                    <a:close/>
                    <a:moveTo>
                      <a:pt x="2763" y="3352"/>
                    </a:moveTo>
                    <a:lnTo>
                      <a:pt x="2763" y="2527"/>
                    </a:lnTo>
                    <a:lnTo>
                      <a:pt x="3587" y="2527"/>
                    </a:lnTo>
                    <a:lnTo>
                      <a:pt x="3587" y="3352"/>
                    </a:lnTo>
                    <a:lnTo>
                      <a:pt x="2763" y="33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3" name="Outline"/>
              <p:cNvSpPr/>
              <p:nvPr/>
            </p:nvSpPr>
            <p:spPr>
              <a:xfrm>
                <a:off x="5227152" y="5358687"/>
                <a:ext cx="633600" cy="6336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824" y="8900"/>
                    </a:moveTo>
                    <a:lnTo>
                      <a:pt x="1821" y="8900"/>
                    </a:lnTo>
                    <a:lnTo>
                      <a:pt x="1350" y="8900"/>
                    </a:lnTo>
                    <a:lnTo>
                      <a:pt x="1317" y="8898"/>
                    </a:lnTo>
                    <a:lnTo>
                      <a:pt x="1285" y="8891"/>
                    </a:lnTo>
                    <a:lnTo>
                      <a:pt x="1254" y="8881"/>
                    </a:lnTo>
                    <a:lnTo>
                      <a:pt x="1225" y="8867"/>
                    </a:lnTo>
                    <a:lnTo>
                      <a:pt x="1198" y="8848"/>
                    </a:lnTo>
                    <a:lnTo>
                      <a:pt x="1173" y="8827"/>
                    </a:lnTo>
                    <a:lnTo>
                      <a:pt x="1152" y="8802"/>
                    </a:lnTo>
                    <a:lnTo>
                      <a:pt x="1133" y="8775"/>
                    </a:lnTo>
                    <a:lnTo>
                      <a:pt x="1119" y="8746"/>
                    </a:lnTo>
                    <a:lnTo>
                      <a:pt x="1109" y="8715"/>
                    </a:lnTo>
                    <a:lnTo>
                      <a:pt x="1102" y="8683"/>
                    </a:lnTo>
                    <a:lnTo>
                      <a:pt x="1100" y="8650"/>
                    </a:lnTo>
                    <a:lnTo>
                      <a:pt x="1102" y="8617"/>
                    </a:lnTo>
                    <a:lnTo>
                      <a:pt x="1109" y="8585"/>
                    </a:lnTo>
                    <a:lnTo>
                      <a:pt x="1119" y="8554"/>
                    </a:lnTo>
                    <a:lnTo>
                      <a:pt x="1133" y="8525"/>
                    </a:lnTo>
                    <a:lnTo>
                      <a:pt x="1152" y="8498"/>
                    </a:lnTo>
                    <a:lnTo>
                      <a:pt x="1173" y="8473"/>
                    </a:lnTo>
                    <a:lnTo>
                      <a:pt x="1198" y="8452"/>
                    </a:lnTo>
                    <a:lnTo>
                      <a:pt x="1225" y="8433"/>
                    </a:lnTo>
                    <a:lnTo>
                      <a:pt x="1254" y="8419"/>
                    </a:lnTo>
                    <a:lnTo>
                      <a:pt x="1285" y="8409"/>
                    </a:lnTo>
                    <a:lnTo>
                      <a:pt x="1317" y="8402"/>
                    </a:lnTo>
                    <a:lnTo>
                      <a:pt x="1350" y="8400"/>
                    </a:lnTo>
                    <a:lnTo>
                      <a:pt x="1571" y="8400"/>
                    </a:lnTo>
                    <a:lnTo>
                      <a:pt x="1571" y="1350"/>
                    </a:lnTo>
                    <a:lnTo>
                      <a:pt x="1573" y="1317"/>
                    </a:lnTo>
                    <a:lnTo>
                      <a:pt x="1580" y="1285"/>
                    </a:lnTo>
                    <a:lnTo>
                      <a:pt x="1590" y="1254"/>
                    </a:lnTo>
                    <a:lnTo>
                      <a:pt x="1604" y="1225"/>
                    </a:lnTo>
                    <a:lnTo>
                      <a:pt x="1623" y="1198"/>
                    </a:lnTo>
                    <a:lnTo>
                      <a:pt x="1644" y="1173"/>
                    </a:lnTo>
                    <a:lnTo>
                      <a:pt x="1669" y="1152"/>
                    </a:lnTo>
                    <a:lnTo>
                      <a:pt x="1696" y="1133"/>
                    </a:lnTo>
                    <a:lnTo>
                      <a:pt x="1725" y="1119"/>
                    </a:lnTo>
                    <a:lnTo>
                      <a:pt x="1756" y="1109"/>
                    </a:lnTo>
                    <a:lnTo>
                      <a:pt x="1788" y="1102"/>
                    </a:lnTo>
                    <a:lnTo>
                      <a:pt x="1821" y="1100"/>
                    </a:lnTo>
                    <a:lnTo>
                      <a:pt x="5824" y="1100"/>
                    </a:lnTo>
                    <a:lnTo>
                      <a:pt x="5857" y="1102"/>
                    </a:lnTo>
                    <a:lnTo>
                      <a:pt x="5889" y="1109"/>
                    </a:lnTo>
                    <a:lnTo>
                      <a:pt x="5920" y="1119"/>
                    </a:lnTo>
                    <a:lnTo>
                      <a:pt x="5949" y="1133"/>
                    </a:lnTo>
                    <a:lnTo>
                      <a:pt x="5976" y="1152"/>
                    </a:lnTo>
                    <a:lnTo>
                      <a:pt x="6001" y="1173"/>
                    </a:lnTo>
                    <a:lnTo>
                      <a:pt x="6022" y="1198"/>
                    </a:lnTo>
                    <a:lnTo>
                      <a:pt x="6041" y="1225"/>
                    </a:lnTo>
                    <a:lnTo>
                      <a:pt x="6055" y="1254"/>
                    </a:lnTo>
                    <a:lnTo>
                      <a:pt x="6065" y="1285"/>
                    </a:lnTo>
                    <a:lnTo>
                      <a:pt x="6072" y="1317"/>
                    </a:lnTo>
                    <a:lnTo>
                      <a:pt x="6074" y="1350"/>
                    </a:lnTo>
                    <a:lnTo>
                      <a:pt x="6074" y="3455"/>
                    </a:lnTo>
                    <a:lnTo>
                      <a:pt x="8179" y="3455"/>
                    </a:lnTo>
                    <a:lnTo>
                      <a:pt x="8212" y="3457"/>
                    </a:lnTo>
                    <a:lnTo>
                      <a:pt x="8244" y="3464"/>
                    </a:lnTo>
                    <a:lnTo>
                      <a:pt x="8275" y="3474"/>
                    </a:lnTo>
                    <a:lnTo>
                      <a:pt x="8304" y="3488"/>
                    </a:lnTo>
                    <a:lnTo>
                      <a:pt x="8331" y="3507"/>
                    </a:lnTo>
                    <a:lnTo>
                      <a:pt x="8356" y="3528"/>
                    </a:lnTo>
                    <a:lnTo>
                      <a:pt x="8377" y="3553"/>
                    </a:lnTo>
                    <a:lnTo>
                      <a:pt x="8396" y="3580"/>
                    </a:lnTo>
                    <a:lnTo>
                      <a:pt x="8410" y="3609"/>
                    </a:lnTo>
                    <a:lnTo>
                      <a:pt x="8420" y="3640"/>
                    </a:lnTo>
                    <a:lnTo>
                      <a:pt x="8427" y="3672"/>
                    </a:lnTo>
                    <a:lnTo>
                      <a:pt x="8429" y="3705"/>
                    </a:lnTo>
                    <a:lnTo>
                      <a:pt x="8429" y="8400"/>
                    </a:lnTo>
                    <a:lnTo>
                      <a:pt x="8650" y="8400"/>
                    </a:lnTo>
                    <a:lnTo>
                      <a:pt x="8683" y="8402"/>
                    </a:lnTo>
                    <a:lnTo>
                      <a:pt x="8715" y="8409"/>
                    </a:lnTo>
                    <a:lnTo>
                      <a:pt x="8746" y="8419"/>
                    </a:lnTo>
                    <a:lnTo>
                      <a:pt x="8775" y="8433"/>
                    </a:lnTo>
                    <a:lnTo>
                      <a:pt x="8802" y="8452"/>
                    </a:lnTo>
                    <a:lnTo>
                      <a:pt x="8827" y="8473"/>
                    </a:lnTo>
                    <a:lnTo>
                      <a:pt x="8848" y="8498"/>
                    </a:lnTo>
                    <a:lnTo>
                      <a:pt x="8867" y="8525"/>
                    </a:lnTo>
                    <a:lnTo>
                      <a:pt x="8881" y="8554"/>
                    </a:lnTo>
                    <a:lnTo>
                      <a:pt x="8891" y="8585"/>
                    </a:lnTo>
                    <a:lnTo>
                      <a:pt x="8898" y="8617"/>
                    </a:lnTo>
                    <a:lnTo>
                      <a:pt x="8900" y="8650"/>
                    </a:lnTo>
                    <a:lnTo>
                      <a:pt x="8898" y="8683"/>
                    </a:lnTo>
                    <a:lnTo>
                      <a:pt x="8891" y="8715"/>
                    </a:lnTo>
                    <a:lnTo>
                      <a:pt x="8881" y="8746"/>
                    </a:lnTo>
                    <a:lnTo>
                      <a:pt x="8867" y="8775"/>
                    </a:lnTo>
                    <a:lnTo>
                      <a:pt x="8848" y="8802"/>
                    </a:lnTo>
                    <a:lnTo>
                      <a:pt x="8827" y="8827"/>
                    </a:lnTo>
                    <a:lnTo>
                      <a:pt x="8802" y="8848"/>
                    </a:lnTo>
                    <a:lnTo>
                      <a:pt x="8775" y="8867"/>
                    </a:lnTo>
                    <a:lnTo>
                      <a:pt x="8746" y="8881"/>
                    </a:lnTo>
                    <a:lnTo>
                      <a:pt x="8715" y="8891"/>
                    </a:lnTo>
                    <a:lnTo>
                      <a:pt x="8683" y="8898"/>
                    </a:lnTo>
                    <a:lnTo>
                      <a:pt x="8650" y="8900"/>
                    </a:lnTo>
                    <a:lnTo>
                      <a:pt x="8179" y="8900"/>
                    </a:lnTo>
                    <a:lnTo>
                      <a:pt x="5824" y="8900"/>
                    </a:lnTo>
                    <a:close/>
                    <a:moveTo>
                      <a:pt x="6074" y="3955"/>
                    </a:moveTo>
                    <a:lnTo>
                      <a:pt x="6074" y="8400"/>
                    </a:lnTo>
                    <a:lnTo>
                      <a:pt x="7929" y="8400"/>
                    </a:lnTo>
                    <a:lnTo>
                      <a:pt x="7929" y="3955"/>
                    </a:lnTo>
                    <a:lnTo>
                      <a:pt x="6074" y="3955"/>
                    </a:lnTo>
                    <a:close/>
                    <a:moveTo>
                      <a:pt x="2071" y="8400"/>
                    </a:moveTo>
                    <a:lnTo>
                      <a:pt x="5574" y="8400"/>
                    </a:lnTo>
                    <a:lnTo>
                      <a:pt x="5574" y="3705"/>
                    </a:lnTo>
                    <a:lnTo>
                      <a:pt x="5574" y="1600"/>
                    </a:lnTo>
                    <a:lnTo>
                      <a:pt x="2071" y="1600"/>
                    </a:lnTo>
                    <a:lnTo>
                      <a:pt x="2071" y="8400"/>
                    </a:lnTo>
                    <a:close/>
                    <a:moveTo>
                      <a:pt x="6410" y="5974"/>
                    </a:moveTo>
                    <a:lnTo>
                      <a:pt x="6407" y="5958"/>
                    </a:lnTo>
                    <a:lnTo>
                      <a:pt x="6406" y="5942"/>
                    </a:lnTo>
                    <a:lnTo>
                      <a:pt x="6406" y="5118"/>
                    </a:lnTo>
                    <a:lnTo>
                      <a:pt x="6407" y="5102"/>
                    </a:lnTo>
                    <a:lnTo>
                      <a:pt x="6410" y="5086"/>
                    </a:lnTo>
                    <a:lnTo>
                      <a:pt x="6416" y="5070"/>
                    </a:lnTo>
                    <a:lnTo>
                      <a:pt x="6423" y="5056"/>
                    </a:lnTo>
                    <a:lnTo>
                      <a:pt x="6432" y="5042"/>
                    </a:lnTo>
                    <a:lnTo>
                      <a:pt x="6443" y="5030"/>
                    </a:lnTo>
                    <a:lnTo>
                      <a:pt x="6455" y="5019"/>
                    </a:lnTo>
                    <a:lnTo>
                      <a:pt x="6468" y="5010"/>
                    </a:lnTo>
                    <a:lnTo>
                      <a:pt x="6483" y="5003"/>
                    </a:lnTo>
                    <a:lnTo>
                      <a:pt x="6499" y="4997"/>
                    </a:lnTo>
                    <a:lnTo>
                      <a:pt x="6515" y="4994"/>
                    </a:lnTo>
                    <a:lnTo>
                      <a:pt x="6531" y="4993"/>
                    </a:lnTo>
                    <a:lnTo>
                      <a:pt x="7355" y="4993"/>
                    </a:lnTo>
                    <a:lnTo>
                      <a:pt x="7371" y="4994"/>
                    </a:lnTo>
                    <a:lnTo>
                      <a:pt x="7387" y="4997"/>
                    </a:lnTo>
                    <a:lnTo>
                      <a:pt x="7403" y="5003"/>
                    </a:lnTo>
                    <a:lnTo>
                      <a:pt x="7418" y="5010"/>
                    </a:lnTo>
                    <a:lnTo>
                      <a:pt x="7431" y="5019"/>
                    </a:lnTo>
                    <a:lnTo>
                      <a:pt x="7443" y="5030"/>
                    </a:lnTo>
                    <a:lnTo>
                      <a:pt x="7454" y="5042"/>
                    </a:lnTo>
                    <a:lnTo>
                      <a:pt x="7463" y="5056"/>
                    </a:lnTo>
                    <a:lnTo>
                      <a:pt x="7470" y="5070"/>
                    </a:lnTo>
                    <a:lnTo>
                      <a:pt x="7476" y="5086"/>
                    </a:lnTo>
                    <a:lnTo>
                      <a:pt x="7479" y="5102"/>
                    </a:lnTo>
                    <a:lnTo>
                      <a:pt x="7480" y="5118"/>
                    </a:lnTo>
                    <a:lnTo>
                      <a:pt x="7480" y="5942"/>
                    </a:lnTo>
                    <a:lnTo>
                      <a:pt x="7479" y="5958"/>
                    </a:lnTo>
                    <a:lnTo>
                      <a:pt x="7476" y="5974"/>
                    </a:lnTo>
                    <a:lnTo>
                      <a:pt x="7470" y="5990"/>
                    </a:lnTo>
                    <a:lnTo>
                      <a:pt x="7463" y="6004"/>
                    </a:lnTo>
                    <a:lnTo>
                      <a:pt x="7454" y="6018"/>
                    </a:lnTo>
                    <a:lnTo>
                      <a:pt x="7443" y="6030"/>
                    </a:lnTo>
                    <a:lnTo>
                      <a:pt x="7431" y="6041"/>
                    </a:lnTo>
                    <a:lnTo>
                      <a:pt x="7418" y="6050"/>
                    </a:lnTo>
                    <a:lnTo>
                      <a:pt x="7403" y="6057"/>
                    </a:lnTo>
                    <a:lnTo>
                      <a:pt x="7387" y="6063"/>
                    </a:lnTo>
                    <a:lnTo>
                      <a:pt x="7371" y="6066"/>
                    </a:lnTo>
                    <a:lnTo>
                      <a:pt x="7355" y="6067"/>
                    </a:lnTo>
                    <a:lnTo>
                      <a:pt x="6531" y="6067"/>
                    </a:lnTo>
                    <a:lnTo>
                      <a:pt x="6515" y="6066"/>
                    </a:lnTo>
                    <a:lnTo>
                      <a:pt x="6499" y="6063"/>
                    </a:lnTo>
                    <a:lnTo>
                      <a:pt x="6483" y="6057"/>
                    </a:lnTo>
                    <a:lnTo>
                      <a:pt x="6468" y="6050"/>
                    </a:lnTo>
                    <a:lnTo>
                      <a:pt x="6455" y="6041"/>
                    </a:lnTo>
                    <a:lnTo>
                      <a:pt x="6443" y="6030"/>
                    </a:lnTo>
                    <a:lnTo>
                      <a:pt x="6432" y="6018"/>
                    </a:lnTo>
                    <a:lnTo>
                      <a:pt x="6423" y="6004"/>
                    </a:lnTo>
                    <a:lnTo>
                      <a:pt x="6416" y="5990"/>
                    </a:lnTo>
                    <a:lnTo>
                      <a:pt x="6410" y="5974"/>
                    </a:lnTo>
                    <a:close/>
                    <a:moveTo>
                      <a:pt x="6656" y="5817"/>
                    </a:moveTo>
                    <a:lnTo>
                      <a:pt x="7230" y="5817"/>
                    </a:lnTo>
                    <a:lnTo>
                      <a:pt x="7230" y="5243"/>
                    </a:lnTo>
                    <a:lnTo>
                      <a:pt x="6656" y="5243"/>
                    </a:lnTo>
                    <a:lnTo>
                      <a:pt x="6656" y="5817"/>
                    </a:lnTo>
                    <a:close/>
                    <a:moveTo>
                      <a:pt x="6416" y="7638"/>
                    </a:moveTo>
                    <a:lnTo>
                      <a:pt x="6410" y="7622"/>
                    </a:lnTo>
                    <a:lnTo>
                      <a:pt x="6407" y="7606"/>
                    </a:lnTo>
                    <a:lnTo>
                      <a:pt x="6406" y="7590"/>
                    </a:lnTo>
                    <a:lnTo>
                      <a:pt x="6406" y="6766"/>
                    </a:lnTo>
                    <a:lnTo>
                      <a:pt x="6407" y="6750"/>
                    </a:lnTo>
                    <a:lnTo>
                      <a:pt x="6410" y="6734"/>
                    </a:lnTo>
                    <a:lnTo>
                      <a:pt x="6416" y="6718"/>
                    </a:lnTo>
                    <a:lnTo>
                      <a:pt x="6423" y="6704"/>
                    </a:lnTo>
                    <a:lnTo>
                      <a:pt x="6432" y="6690"/>
                    </a:lnTo>
                    <a:lnTo>
                      <a:pt x="6443" y="6678"/>
                    </a:lnTo>
                    <a:lnTo>
                      <a:pt x="6455" y="6667"/>
                    </a:lnTo>
                    <a:lnTo>
                      <a:pt x="6468" y="6658"/>
                    </a:lnTo>
                    <a:lnTo>
                      <a:pt x="6483" y="6651"/>
                    </a:lnTo>
                    <a:lnTo>
                      <a:pt x="6499" y="6645"/>
                    </a:lnTo>
                    <a:lnTo>
                      <a:pt x="6515" y="6642"/>
                    </a:lnTo>
                    <a:lnTo>
                      <a:pt x="6531" y="6641"/>
                    </a:lnTo>
                    <a:lnTo>
                      <a:pt x="7355" y="6641"/>
                    </a:lnTo>
                    <a:lnTo>
                      <a:pt x="7371" y="6642"/>
                    </a:lnTo>
                    <a:lnTo>
                      <a:pt x="7387" y="6645"/>
                    </a:lnTo>
                    <a:lnTo>
                      <a:pt x="7403" y="6651"/>
                    </a:lnTo>
                    <a:lnTo>
                      <a:pt x="7418" y="6658"/>
                    </a:lnTo>
                    <a:lnTo>
                      <a:pt x="7431" y="6667"/>
                    </a:lnTo>
                    <a:lnTo>
                      <a:pt x="7443" y="6678"/>
                    </a:lnTo>
                    <a:lnTo>
                      <a:pt x="7454" y="6690"/>
                    </a:lnTo>
                    <a:lnTo>
                      <a:pt x="7463" y="6704"/>
                    </a:lnTo>
                    <a:lnTo>
                      <a:pt x="7470" y="6718"/>
                    </a:lnTo>
                    <a:lnTo>
                      <a:pt x="7476" y="6734"/>
                    </a:lnTo>
                    <a:lnTo>
                      <a:pt x="7479" y="6750"/>
                    </a:lnTo>
                    <a:lnTo>
                      <a:pt x="7480" y="6766"/>
                    </a:lnTo>
                    <a:lnTo>
                      <a:pt x="7480" y="7590"/>
                    </a:lnTo>
                    <a:lnTo>
                      <a:pt x="7479" y="7606"/>
                    </a:lnTo>
                    <a:lnTo>
                      <a:pt x="7476" y="7622"/>
                    </a:lnTo>
                    <a:lnTo>
                      <a:pt x="7470" y="7638"/>
                    </a:lnTo>
                    <a:lnTo>
                      <a:pt x="7463" y="7653"/>
                    </a:lnTo>
                    <a:lnTo>
                      <a:pt x="7454" y="7666"/>
                    </a:lnTo>
                    <a:lnTo>
                      <a:pt x="7443" y="7678"/>
                    </a:lnTo>
                    <a:lnTo>
                      <a:pt x="7431" y="7689"/>
                    </a:lnTo>
                    <a:lnTo>
                      <a:pt x="7418" y="7698"/>
                    </a:lnTo>
                    <a:lnTo>
                      <a:pt x="7403" y="7705"/>
                    </a:lnTo>
                    <a:lnTo>
                      <a:pt x="7387" y="7711"/>
                    </a:lnTo>
                    <a:lnTo>
                      <a:pt x="7371" y="7714"/>
                    </a:lnTo>
                    <a:lnTo>
                      <a:pt x="7355" y="7715"/>
                    </a:lnTo>
                    <a:lnTo>
                      <a:pt x="6531" y="7715"/>
                    </a:lnTo>
                    <a:lnTo>
                      <a:pt x="6515" y="7714"/>
                    </a:lnTo>
                    <a:lnTo>
                      <a:pt x="6499" y="7711"/>
                    </a:lnTo>
                    <a:lnTo>
                      <a:pt x="6483" y="7705"/>
                    </a:lnTo>
                    <a:lnTo>
                      <a:pt x="6468" y="7698"/>
                    </a:lnTo>
                    <a:lnTo>
                      <a:pt x="6455" y="7689"/>
                    </a:lnTo>
                    <a:lnTo>
                      <a:pt x="6443" y="7678"/>
                    </a:lnTo>
                    <a:lnTo>
                      <a:pt x="6432" y="7666"/>
                    </a:lnTo>
                    <a:lnTo>
                      <a:pt x="6423" y="7653"/>
                    </a:lnTo>
                    <a:lnTo>
                      <a:pt x="6416" y="7638"/>
                    </a:lnTo>
                    <a:close/>
                    <a:moveTo>
                      <a:pt x="6656" y="6891"/>
                    </a:moveTo>
                    <a:lnTo>
                      <a:pt x="6656" y="7465"/>
                    </a:lnTo>
                    <a:lnTo>
                      <a:pt x="7230" y="7465"/>
                    </a:lnTo>
                    <a:lnTo>
                      <a:pt x="7230" y="6891"/>
                    </a:lnTo>
                    <a:lnTo>
                      <a:pt x="6656" y="6891"/>
                    </a:lnTo>
                    <a:close/>
                    <a:moveTo>
                      <a:pt x="3937" y="5032"/>
                    </a:moveTo>
                    <a:lnTo>
                      <a:pt x="3934" y="5016"/>
                    </a:lnTo>
                    <a:lnTo>
                      <a:pt x="3933" y="5000"/>
                    </a:lnTo>
                    <a:lnTo>
                      <a:pt x="3933" y="4176"/>
                    </a:lnTo>
                    <a:lnTo>
                      <a:pt x="3934" y="4160"/>
                    </a:lnTo>
                    <a:lnTo>
                      <a:pt x="3937" y="4144"/>
                    </a:lnTo>
                    <a:lnTo>
                      <a:pt x="3943" y="4128"/>
                    </a:lnTo>
                    <a:lnTo>
                      <a:pt x="3950" y="4114"/>
                    </a:lnTo>
                    <a:lnTo>
                      <a:pt x="3959" y="4100"/>
                    </a:lnTo>
                    <a:lnTo>
                      <a:pt x="3970" y="4088"/>
                    </a:lnTo>
                    <a:lnTo>
                      <a:pt x="3982" y="4077"/>
                    </a:lnTo>
                    <a:lnTo>
                      <a:pt x="3996" y="4068"/>
                    </a:lnTo>
                    <a:lnTo>
                      <a:pt x="4010" y="4061"/>
                    </a:lnTo>
                    <a:lnTo>
                      <a:pt x="4026" y="4055"/>
                    </a:lnTo>
                    <a:lnTo>
                      <a:pt x="4042" y="4052"/>
                    </a:lnTo>
                    <a:lnTo>
                      <a:pt x="4058" y="4051"/>
                    </a:lnTo>
                    <a:lnTo>
                      <a:pt x="4882" y="4051"/>
                    </a:lnTo>
                    <a:lnTo>
                      <a:pt x="4898" y="4052"/>
                    </a:lnTo>
                    <a:lnTo>
                      <a:pt x="4914" y="4055"/>
                    </a:lnTo>
                    <a:lnTo>
                      <a:pt x="4930" y="4061"/>
                    </a:lnTo>
                    <a:lnTo>
                      <a:pt x="4944" y="4068"/>
                    </a:lnTo>
                    <a:lnTo>
                      <a:pt x="4958" y="4077"/>
                    </a:lnTo>
                    <a:lnTo>
                      <a:pt x="4970" y="4088"/>
                    </a:lnTo>
                    <a:lnTo>
                      <a:pt x="4981" y="4100"/>
                    </a:lnTo>
                    <a:lnTo>
                      <a:pt x="4990" y="4114"/>
                    </a:lnTo>
                    <a:lnTo>
                      <a:pt x="4997" y="4128"/>
                    </a:lnTo>
                    <a:lnTo>
                      <a:pt x="5003" y="4144"/>
                    </a:lnTo>
                    <a:lnTo>
                      <a:pt x="5006" y="4160"/>
                    </a:lnTo>
                    <a:lnTo>
                      <a:pt x="5007" y="4176"/>
                    </a:lnTo>
                    <a:lnTo>
                      <a:pt x="5007" y="5000"/>
                    </a:lnTo>
                    <a:lnTo>
                      <a:pt x="5006" y="5016"/>
                    </a:lnTo>
                    <a:lnTo>
                      <a:pt x="5003" y="5032"/>
                    </a:lnTo>
                    <a:lnTo>
                      <a:pt x="4997" y="5048"/>
                    </a:lnTo>
                    <a:lnTo>
                      <a:pt x="4990" y="5062"/>
                    </a:lnTo>
                    <a:lnTo>
                      <a:pt x="4981" y="5076"/>
                    </a:lnTo>
                    <a:lnTo>
                      <a:pt x="4970" y="5088"/>
                    </a:lnTo>
                    <a:lnTo>
                      <a:pt x="4958" y="5099"/>
                    </a:lnTo>
                    <a:lnTo>
                      <a:pt x="4944" y="5108"/>
                    </a:lnTo>
                    <a:lnTo>
                      <a:pt x="4930" y="5115"/>
                    </a:lnTo>
                    <a:lnTo>
                      <a:pt x="4914" y="5121"/>
                    </a:lnTo>
                    <a:lnTo>
                      <a:pt x="4898" y="5124"/>
                    </a:lnTo>
                    <a:lnTo>
                      <a:pt x="4882" y="5125"/>
                    </a:lnTo>
                    <a:lnTo>
                      <a:pt x="4058" y="5125"/>
                    </a:lnTo>
                    <a:lnTo>
                      <a:pt x="4042" y="5124"/>
                    </a:lnTo>
                    <a:lnTo>
                      <a:pt x="4026" y="5121"/>
                    </a:lnTo>
                    <a:lnTo>
                      <a:pt x="4010" y="5115"/>
                    </a:lnTo>
                    <a:lnTo>
                      <a:pt x="3996" y="5108"/>
                    </a:lnTo>
                    <a:lnTo>
                      <a:pt x="3982" y="5099"/>
                    </a:lnTo>
                    <a:lnTo>
                      <a:pt x="3970" y="5088"/>
                    </a:lnTo>
                    <a:lnTo>
                      <a:pt x="3959" y="5076"/>
                    </a:lnTo>
                    <a:lnTo>
                      <a:pt x="3950" y="5062"/>
                    </a:lnTo>
                    <a:lnTo>
                      <a:pt x="3943" y="5048"/>
                    </a:lnTo>
                    <a:lnTo>
                      <a:pt x="3937" y="5032"/>
                    </a:lnTo>
                    <a:close/>
                    <a:moveTo>
                      <a:pt x="4183" y="4875"/>
                    </a:moveTo>
                    <a:lnTo>
                      <a:pt x="4757" y="4875"/>
                    </a:lnTo>
                    <a:lnTo>
                      <a:pt x="4757" y="4301"/>
                    </a:lnTo>
                    <a:lnTo>
                      <a:pt x="4183" y="4301"/>
                    </a:lnTo>
                    <a:lnTo>
                      <a:pt x="4183" y="4875"/>
                    </a:lnTo>
                    <a:close/>
                    <a:moveTo>
                      <a:pt x="3937" y="6680"/>
                    </a:moveTo>
                    <a:lnTo>
                      <a:pt x="3934" y="6664"/>
                    </a:lnTo>
                    <a:lnTo>
                      <a:pt x="3933" y="6648"/>
                    </a:lnTo>
                    <a:lnTo>
                      <a:pt x="3933" y="5824"/>
                    </a:lnTo>
                    <a:lnTo>
                      <a:pt x="3934" y="5808"/>
                    </a:lnTo>
                    <a:lnTo>
                      <a:pt x="3937" y="5792"/>
                    </a:lnTo>
                    <a:lnTo>
                      <a:pt x="3943" y="5776"/>
                    </a:lnTo>
                    <a:lnTo>
                      <a:pt x="3950" y="5762"/>
                    </a:lnTo>
                    <a:lnTo>
                      <a:pt x="3959" y="5748"/>
                    </a:lnTo>
                    <a:lnTo>
                      <a:pt x="3970" y="5736"/>
                    </a:lnTo>
                    <a:lnTo>
                      <a:pt x="3982" y="5725"/>
                    </a:lnTo>
                    <a:lnTo>
                      <a:pt x="3996" y="5716"/>
                    </a:lnTo>
                    <a:lnTo>
                      <a:pt x="4010" y="5709"/>
                    </a:lnTo>
                    <a:lnTo>
                      <a:pt x="4026" y="5703"/>
                    </a:lnTo>
                    <a:lnTo>
                      <a:pt x="4042" y="5700"/>
                    </a:lnTo>
                    <a:lnTo>
                      <a:pt x="4058" y="5699"/>
                    </a:lnTo>
                    <a:lnTo>
                      <a:pt x="4882" y="5699"/>
                    </a:lnTo>
                    <a:lnTo>
                      <a:pt x="4898" y="5700"/>
                    </a:lnTo>
                    <a:lnTo>
                      <a:pt x="4914" y="5703"/>
                    </a:lnTo>
                    <a:lnTo>
                      <a:pt x="4930" y="5709"/>
                    </a:lnTo>
                    <a:lnTo>
                      <a:pt x="4944" y="5716"/>
                    </a:lnTo>
                    <a:lnTo>
                      <a:pt x="4958" y="5725"/>
                    </a:lnTo>
                    <a:lnTo>
                      <a:pt x="4970" y="5736"/>
                    </a:lnTo>
                    <a:lnTo>
                      <a:pt x="4981" y="5748"/>
                    </a:lnTo>
                    <a:lnTo>
                      <a:pt x="4990" y="5762"/>
                    </a:lnTo>
                    <a:lnTo>
                      <a:pt x="4997" y="5776"/>
                    </a:lnTo>
                    <a:lnTo>
                      <a:pt x="5003" y="5792"/>
                    </a:lnTo>
                    <a:lnTo>
                      <a:pt x="5006" y="5808"/>
                    </a:lnTo>
                    <a:lnTo>
                      <a:pt x="5007" y="5824"/>
                    </a:lnTo>
                    <a:lnTo>
                      <a:pt x="5007" y="6648"/>
                    </a:lnTo>
                    <a:lnTo>
                      <a:pt x="5006" y="6664"/>
                    </a:lnTo>
                    <a:lnTo>
                      <a:pt x="5003" y="6680"/>
                    </a:lnTo>
                    <a:lnTo>
                      <a:pt x="4997" y="6696"/>
                    </a:lnTo>
                    <a:lnTo>
                      <a:pt x="4990" y="6710"/>
                    </a:lnTo>
                    <a:lnTo>
                      <a:pt x="4981" y="6724"/>
                    </a:lnTo>
                    <a:lnTo>
                      <a:pt x="4970" y="6736"/>
                    </a:lnTo>
                    <a:lnTo>
                      <a:pt x="4958" y="6747"/>
                    </a:lnTo>
                    <a:lnTo>
                      <a:pt x="4944" y="6756"/>
                    </a:lnTo>
                    <a:lnTo>
                      <a:pt x="4930" y="6763"/>
                    </a:lnTo>
                    <a:lnTo>
                      <a:pt x="4914" y="6769"/>
                    </a:lnTo>
                    <a:lnTo>
                      <a:pt x="4898" y="6772"/>
                    </a:lnTo>
                    <a:lnTo>
                      <a:pt x="4882" y="6773"/>
                    </a:lnTo>
                    <a:lnTo>
                      <a:pt x="4058" y="6773"/>
                    </a:lnTo>
                    <a:lnTo>
                      <a:pt x="4042" y="6772"/>
                    </a:lnTo>
                    <a:lnTo>
                      <a:pt x="4026" y="6769"/>
                    </a:lnTo>
                    <a:lnTo>
                      <a:pt x="4010" y="6763"/>
                    </a:lnTo>
                    <a:lnTo>
                      <a:pt x="3996" y="6756"/>
                    </a:lnTo>
                    <a:lnTo>
                      <a:pt x="3982" y="6747"/>
                    </a:lnTo>
                    <a:lnTo>
                      <a:pt x="3970" y="6736"/>
                    </a:lnTo>
                    <a:lnTo>
                      <a:pt x="3959" y="6724"/>
                    </a:lnTo>
                    <a:lnTo>
                      <a:pt x="3950" y="6710"/>
                    </a:lnTo>
                    <a:lnTo>
                      <a:pt x="3943" y="6696"/>
                    </a:lnTo>
                    <a:lnTo>
                      <a:pt x="3937" y="6680"/>
                    </a:lnTo>
                    <a:close/>
                    <a:moveTo>
                      <a:pt x="4183" y="6523"/>
                    </a:moveTo>
                    <a:lnTo>
                      <a:pt x="4757" y="6523"/>
                    </a:lnTo>
                    <a:lnTo>
                      <a:pt x="4757" y="5949"/>
                    </a:lnTo>
                    <a:lnTo>
                      <a:pt x="4183" y="5949"/>
                    </a:lnTo>
                    <a:lnTo>
                      <a:pt x="4183" y="6523"/>
                    </a:lnTo>
                    <a:close/>
                    <a:moveTo>
                      <a:pt x="2642" y="5032"/>
                    </a:moveTo>
                    <a:lnTo>
                      <a:pt x="2639" y="5016"/>
                    </a:lnTo>
                    <a:lnTo>
                      <a:pt x="2638" y="5000"/>
                    </a:lnTo>
                    <a:lnTo>
                      <a:pt x="2638" y="4176"/>
                    </a:lnTo>
                    <a:lnTo>
                      <a:pt x="2639" y="4160"/>
                    </a:lnTo>
                    <a:lnTo>
                      <a:pt x="2642" y="4144"/>
                    </a:lnTo>
                    <a:lnTo>
                      <a:pt x="2648" y="4128"/>
                    </a:lnTo>
                    <a:lnTo>
                      <a:pt x="2655" y="4114"/>
                    </a:lnTo>
                    <a:lnTo>
                      <a:pt x="2664" y="4100"/>
                    </a:lnTo>
                    <a:lnTo>
                      <a:pt x="2675" y="4088"/>
                    </a:lnTo>
                    <a:lnTo>
                      <a:pt x="2687" y="4077"/>
                    </a:lnTo>
                    <a:lnTo>
                      <a:pt x="2700" y="4068"/>
                    </a:lnTo>
                    <a:lnTo>
                      <a:pt x="2715" y="4061"/>
                    </a:lnTo>
                    <a:lnTo>
                      <a:pt x="2731" y="4055"/>
                    </a:lnTo>
                    <a:lnTo>
                      <a:pt x="2747" y="4052"/>
                    </a:lnTo>
                    <a:lnTo>
                      <a:pt x="2763" y="4051"/>
                    </a:lnTo>
                    <a:lnTo>
                      <a:pt x="3587" y="4051"/>
                    </a:lnTo>
                    <a:lnTo>
                      <a:pt x="3603" y="4052"/>
                    </a:lnTo>
                    <a:lnTo>
                      <a:pt x="3619" y="4055"/>
                    </a:lnTo>
                    <a:lnTo>
                      <a:pt x="3635" y="4061"/>
                    </a:lnTo>
                    <a:lnTo>
                      <a:pt x="3649" y="4068"/>
                    </a:lnTo>
                    <a:lnTo>
                      <a:pt x="3663" y="4077"/>
                    </a:lnTo>
                    <a:lnTo>
                      <a:pt x="3675" y="4088"/>
                    </a:lnTo>
                    <a:lnTo>
                      <a:pt x="3686" y="4100"/>
                    </a:lnTo>
                    <a:lnTo>
                      <a:pt x="3695" y="4114"/>
                    </a:lnTo>
                    <a:lnTo>
                      <a:pt x="3702" y="4128"/>
                    </a:lnTo>
                    <a:lnTo>
                      <a:pt x="3708" y="4144"/>
                    </a:lnTo>
                    <a:lnTo>
                      <a:pt x="3711" y="4160"/>
                    </a:lnTo>
                    <a:lnTo>
                      <a:pt x="3712" y="4176"/>
                    </a:lnTo>
                    <a:lnTo>
                      <a:pt x="3712" y="5000"/>
                    </a:lnTo>
                    <a:lnTo>
                      <a:pt x="3711" y="5016"/>
                    </a:lnTo>
                    <a:lnTo>
                      <a:pt x="3708" y="5032"/>
                    </a:lnTo>
                    <a:lnTo>
                      <a:pt x="3702" y="5048"/>
                    </a:lnTo>
                    <a:lnTo>
                      <a:pt x="3695" y="5062"/>
                    </a:lnTo>
                    <a:lnTo>
                      <a:pt x="3686" y="5076"/>
                    </a:lnTo>
                    <a:lnTo>
                      <a:pt x="3675" y="5088"/>
                    </a:lnTo>
                    <a:lnTo>
                      <a:pt x="3663" y="5099"/>
                    </a:lnTo>
                    <a:lnTo>
                      <a:pt x="3649" y="5108"/>
                    </a:lnTo>
                    <a:lnTo>
                      <a:pt x="3635" y="5115"/>
                    </a:lnTo>
                    <a:lnTo>
                      <a:pt x="3619" y="5121"/>
                    </a:lnTo>
                    <a:lnTo>
                      <a:pt x="3603" y="5124"/>
                    </a:lnTo>
                    <a:lnTo>
                      <a:pt x="3587" y="5125"/>
                    </a:lnTo>
                    <a:lnTo>
                      <a:pt x="2763" y="5125"/>
                    </a:lnTo>
                    <a:lnTo>
                      <a:pt x="2747" y="5124"/>
                    </a:lnTo>
                    <a:lnTo>
                      <a:pt x="2731" y="5121"/>
                    </a:lnTo>
                    <a:lnTo>
                      <a:pt x="2715" y="5115"/>
                    </a:lnTo>
                    <a:lnTo>
                      <a:pt x="2700" y="5108"/>
                    </a:lnTo>
                    <a:lnTo>
                      <a:pt x="2687" y="5099"/>
                    </a:lnTo>
                    <a:lnTo>
                      <a:pt x="2675" y="5088"/>
                    </a:lnTo>
                    <a:lnTo>
                      <a:pt x="2664" y="5076"/>
                    </a:lnTo>
                    <a:lnTo>
                      <a:pt x="2655" y="5062"/>
                    </a:lnTo>
                    <a:lnTo>
                      <a:pt x="2648" y="5048"/>
                    </a:lnTo>
                    <a:lnTo>
                      <a:pt x="2642" y="5032"/>
                    </a:lnTo>
                    <a:close/>
                    <a:moveTo>
                      <a:pt x="2888" y="4875"/>
                    </a:moveTo>
                    <a:lnTo>
                      <a:pt x="3462" y="4875"/>
                    </a:lnTo>
                    <a:lnTo>
                      <a:pt x="3462" y="4301"/>
                    </a:lnTo>
                    <a:lnTo>
                      <a:pt x="2888" y="4301"/>
                    </a:lnTo>
                    <a:lnTo>
                      <a:pt x="2888" y="4875"/>
                    </a:lnTo>
                    <a:close/>
                    <a:moveTo>
                      <a:pt x="2642" y="6680"/>
                    </a:moveTo>
                    <a:lnTo>
                      <a:pt x="2639" y="6664"/>
                    </a:lnTo>
                    <a:lnTo>
                      <a:pt x="2638" y="6648"/>
                    </a:lnTo>
                    <a:lnTo>
                      <a:pt x="2638" y="5824"/>
                    </a:lnTo>
                    <a:lnTo>
                      <a:pt x="2639" y="5808"/>
                    </a:lnTo>
                    <a:lnTo>
                      <a:pt x="2642" y="5792"/>
                    </a:lnTo>
                    <a:lnTo>
                      <a:pt x="2648" y="5776"/>
                    </a:lnTo>
                    <a:lnTo>
                      <a:pt x="2655" y="5762"/>
                    </a:lnTo>
                    <a:lnTo>
                      <a:pt x="2664" y="5748"/>
                    </a:lnTo>
                    <a:lnTo>
                      <a:pt x="2675" y="5736"/>
                    </a:lnTo>
                    <a:lnTo>
                      <a:pt x="2687" y="5725"/>
                    </a:lnTo>
                    <a:lnTo>
                      <a:pt x="2700" y="5716"/>
                    </a:lnTo>
                    <a:lnTo>
                      <a:pt x="2715" y="5709"/>
                    </a:lnTo>
                    <a:lnTo>
                      <a:pt x="2731" y="5703"/>
                    </a:lnTo>
                    <a:lnTo>
                      <a:pt x="2747" y="5700"/>
                    </a:lnTo>
                    <a:lnTo>
                      <a:pt x="2763" y="5699"/>
                    </a:lnTo>
                    <a:lnTo>
                      <a:pt x="3587" y="5699"/>
                    </a:lnTo>
                    <a:lnTo>
                      <a:pt x="3603" y="5700"/>
                    </a:lnTo>
                    <a:lnTo>
                      <a:pt x="3619" y="5703"/>
                    </a:lnTo>
                    <a:lnTo>
                      <a:pt x="3635" y="5709"/>
                    </a:lnTo>
                    <a:lnTo>
                      <a:pt x="3649" y="5716"/>
                    </a:lnTo>
                    <a:lnTo>
                      <a:pt x="3663" y="5725"/>
                    </a:lnTo>
                    <a:lnTo>
                      <a:pt x="3675" y="5736"/>
                    </a:lnTo>
                    <a:lnTo>
                      <a:pt x="3686" y="5748"/>
                    </a:lnTo>
                    <a:lnTo>
                      <a:pt x="3695" y="5762"/>
                    </a:lnTo>
                    <a:lnTo>
                      <a:pt x="3702" y="5776"/>
                    </a:lnTo>
                    <a:lnTo>
                      <a:pt x="3708" y="5792"/>
                    </a:lnTo>
                    <a:lnTo>
                      <a:pt x="3711" y="5808"/>
                    </a:lnTo>
                    <a:lnTo>
                      <a:pt x="3712" y="5824"/>
                    </a:lnTo>
                    <a:lnTo>
                      <a:pt x="3712" y="6648"/>
                    </a:lnTo>
                    <a:lnTo>
                      <a:pt x="3711" y="6664"/>
                    </a:lnTo>
                    <a:lnTo>
                      <a:pt x="3708" y="6680"/>
                    </a:lnTo>
                    <a:lnTo>
                      <a:pt x="3702" y="6696"/>
                    </a:lnTo>
                    <a:lnTo>
                      <a:pt x="3695" y="6710"/>
                    </a:lnTo>
                    <a:lnTo>
                      <a:pt x="3686" y="6724"/>
                    </a:lnTo>
                    <a:lnTo>
                      <a:pt x="3675" y="6736"/>
                    </a:lnTo>
                    <a:lnTo>
                      <a:pt x="3663" y="6747"/>
                    </a:lnTo>
                    <a:lnTo>
                      <a:pt x="3649" y="6756"/>
                    </a:lnTo>
                    <a:lnTo>
                      <a:pt x="3635" y="6763"/>
                    </a:lnTo>
                    <a:lnTo>
                      <a:pt x="3619" y="6769"/>
                    </a:lnTo>
                    <a:lnTo>
                      <a:pt x="3603" y="6772"/>
                    </a:lnTo>
                    <a:lnTo>
                      <a:pt x="3587" y="6773"/>
                    </a:lnTo>
                    <a:lnTo>
                      <a:pt x="2763" y="6773"/>
                    </a:lnTo>
                    <a:lnTo>
                      <a:pt x="2747" y="6772"/>
                    </a:lnTo>
                    <a:lnTo>
                      <a:pt x="2731" y="6769"/>
                    </a:lnTo>
                    <a:lnTo>
                      <a:pt x="2715" y="6763"/>
                    </a:lnTo>
                    <a:lnTo>
                      <a:pt x="2700" y="6756"/>
                    </a:lnTo>
                    <a:lnTo>
                      <a:pt x="2687" y="6747"/>
                    </a:lnTo>
                    <a:lnTo>
                      <a:pt x="2675" y="6736"/>
                    </a:lnTo>
                    <a:lnTo>
                      <a:pt x="2664" y="6724"/>
                    </a:lnTo>
                    <a:lnTo>
                      <a:pt x="2655" y="6710"/>
                    </a:lnTo>
                    <a:lnTo>
                      <a:pt x="2648" y="6696"/>
                    </a:lnTo>
                    <a:lnTo>
                      <a:pt x="2642" y="6680"/>
                    </a:lnTo>
                    <a:close/>
                    <a:moveTo>
                      <a:pt x="2888" y="6523"/>
                    </a:moveTo>
                    <a:lnTo>
                      <a:pt x="3462" y="6523"/>
                    </a:lnTo>
                    <a:lnTo>
                      <a:pt x="3462" y="5949"/>
                    </a:lnTo>
                    <a:lnTo>
                      <a:pt x="2888" y="5949"/>
                    </a:lnTo>
                    <a:lnTo>
                      <a:pt x="2888" y="65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9CB1FA91-5DC6-4F8A-8A3D-4075ED584471}"/>
              </a:ext>
            </a:extLst>
          </p:cNvPr>
          <p:cNvSpPr/>
          <p:nvPr/>
        </p:nvSpPr>
        <p:spPr>
          <a:xfrm>
            <a:off x="630000" y="4567322"/>
            <a:ext cx="3013940" cy="123110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PH" sz="2000" dirty="0">
                <a:latin typeface="Arial" panose="020B0604020202020204" pitchFamily="34" charset="0"/>
              </a:rPr>
              <a:t>Health-conscious eating is mainstream: 64% of urban</a:t>
            </a:r>
            <a:br>
              <a:rPr lang="en-PH" sz="2000" dirty="0">
                <a:latin typeface="Arial" panose="020B0604020202020204" pitchFamily="34" charset="0"/>
              </a:rPr>
            </a:br>
            <a:r>
              <a:rPr lang="en-PH" sz="2000" dirty="0">
                <a:latin typeface="Arial" panose="020B0604020202020204" pitchFamily="34" charset="0"/>
              </a:rPr>
              <a:t>diners now seek it</a:t>
            </a:r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05ACB7-B704-49C6-8FF2-CEB500EB9481}"/>
              </a:ext>
            </a:extLst>
          </p:cNvPr>
          <p:cNvSpPr/>
          <p:nvPr/>
        </p:nvSpPr>
        <p:spPr>
          <a:xfrm>
            <a:off x="4618520" y="4567322"/>
            <a:ext cx="3013940" cy="123110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PH" sz="2000" dirty="0">
                <a:latin typeface="Arial" panose="020B0604020202020204" pitchFamily="34" charset="0"/>
              </a:rPr>
              <a:t>Delivery and pickup exceed 25% of fast-casual sales, lifting store ceilings</a:t>
            </a:r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CE8614-705E-4E6A-A6B8-E3E5ADEF8510}"/>
              </a:ext>
            </a:extLst>
          </p:cNvPr>
          <p:cNvSpPr/>
          <p:nvPr/>
        </p:nvSpPr>
        <p:spPr>
          <a:xfrm>
            <a:off x="8607042" y="4567322"/>
            <a:ext cx="3013940" cy="123110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PH" sz="2000" dirty="0">
                <a:latin typeface="Arial" panose="020B0604020202020204" pitchFamily="34" charset="0"/>
              </a:rPr>
              <a:t>Urbanization adds 30+ new malls and transit hubs in target corridors by 2029</a:t>
            </a:r>
            <a:endParaRPr lang="en-US" sz="2000" dirty="0"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5C0E41D-91DC-4CA3-8DEE-5FFE9E62987F}"/>
              </a:ext>
            </a:extLst>
          </p:cNvPr>
          <p:cNvSpPr/>
          <p:nvPr/>
        </p:nvSpPr>
        <p:spPr>
          <a:xfrm>
            <a:off x="630000" y="4025953"/>
            <a:ext cx="301394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Wellness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0D63DAB-F02E-41F0-94C5-1A0011CD6392}"/>
              </a:ext>
            </a:extLst>
          </p:cNvPr>
          <p:cNvSpPr/>
          <p:nvPr/>
        </p:nvSpPr>
        <p:spPr>
          <a:xfrm>
            <a:off x="4618520" y="4025953"/>
            <a:ext cx="301394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Delivery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1DD2C68-1011-40C3-8BD2-B71AADB5D48A}"/>
              </a:ext>
            </a:extLst>
          </p:cNvPr>
          <p:cNvSpPr/>
          <p:nvPr/>
        </p:nvSpPr>
        <p:spPr>
          <a:xfrm>
            <a:off x="8607042" y="4025953"/>
            <a:ext cx="3013940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</a:rPr>
              <a:t>Urban shift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0AB047-BB4D-4E32-8FAA-C320C2A0F1A3}"/>
              </a:ext>
            </a:extLst>
          </p:cNvPr>
          <p:cNvCxnSpPr>
            <a:cxnSpLocks/>
          </p:cNvCxnSpPr>
          <p:nvPr/>
        </p:nvCxnSpPr>
        <p:spPr>
          <a:xfrm>
            <a:off x="630000" y="4416851"/>
            <a:ext cx="2903118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A2BB92D-5CA9-4370-8990-59F024BF3BF3}"/>
              </a:ext>
            </a:extLst>
          </p:cNvPr>
          <p:cNvCxnSpPr>
            <a:cxnSpLocks/>
          </p:cNvCxnSpPr>
          <p:nvPr/>
        </p:nvCxnSpPr>
        <p:spPr>
          <a:xfrm>
            <a:off x="4618520" y="4416851"/>
            <a:ext cx="2903118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5026B4-95A6-4C05-935D-48C225E051F3}"/>
              </a:ext>
            </a:extLst>
          </p:cNvPr>
          <p:cNvCxnSpPr>
            <a:cxnSpLocks/>
          </p:cNvCxnSpPr>
          <p:nvPr/>
        </p:nvCxnSpPr>
        <p:spPr>
          <a:xfrm>
            <a:off x="8607042" y="4416851"/>
            <a:ext cx="2903118" cy="0"/>
          </a:xfrm>
          <a:prstGeom prst="line">
            <a:avLst/>
          </a:prstGeom>
          <a:ln w="9525">
            <a:solidFill>
              <a:schemeClr val="tx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9346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J1ySh5nTSdp.MeDDD93G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dBN8koPbgHjfWl0jF5RkA"/>
</p:tagLst>
</file>

<file path=ppt/theme/theme1.xml><?xml version="1.0" encoding="utf-8"?>
<a:theme xmlns:a="http://schemas.openxmlformats.org/drawingml/2006/main" name="BCG Style Template">
  <a:themeElements>
    <a:clrScheme name="Custom 17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13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</TotalTime>
  <Words>5085</Words>
  <Application>Microsoft Office PowerPoint</Application>
  <PresentationFormat>Widescreen</PresentationFormat>
  <Paragraphs>818</Paragraphs>
  <Slides>54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Calibri</vt:lpstr>
      <vt:lpstr>Franklin Gothic Book</vt:lpstr>
      <vt:lpstr>Trebuchet MS</vt:lpstr>
      <vt:lpstr>BCG Style Template</vt:lpstr>
      <vt:lpstr>think-cell Slide</vt:lpstr>
      <vt:lpstr>Verde Kitchen Franchise Growth Strategy </vt:lpstr>
      <vt:lpstr>Agenda Investor Briefing</vt:lpstr>
      <vt:lpstr>Executive Summary</vt:lpstr>
      <vt:lpstr>1. Company &amp; Market</vt:lpstr>
      <vt:lpstr>Verde Kitchen at a Glance</vt:lpstr>
      <vt:lpstr>Traction</vt:lpstr>
      <vt:lpstr>TAM / SAM / SOM</vt:lpstr>
      <vt:lpstr>A Fast-Growing Market</vt:lpstr>
      <vt:lpstr>Three Tailwinds Behind the Plan</vt:lpstr>
      <vt:lpstr>Why Verde Wins the Segment</vt:lpstr>
      <vt:lpstr>SWOT Analysis</vt:lpstr>
      <vt:lpstr>2. The Franchise Model</vt:lpstr>
      <vt:lpstr>The Verde Franchise System</vt:lpstr>
      <vt:lpstr>Why Franchising Wins</vt:lpstr>
      <vt:lpstr>Unit Economics of a Verde Store</vt:lpstr>
      <vt:lpstr>A Store's Revenue Mix</vt:lpstr>
      <vt:lpstr>Franchise Fee Structure</vt:lpstr>
      <vt:lpstr>What Changes as We Franchise</vt:lpstr>
      <vt:lpstr>The Brand Promise</vt:lpstr>
      <vt:lpstr>3. Growth Strategy</vt:lpstr>
      <vt:lpstr>Expansion Roadmap 2026–2029</vt:lpstr>
      <vt:lpstr>The Entry Playbook</vt:lpstr>
      <vt:lpstr>Franchisee Pipeline Funnel</vt:lpstr>
      <vt:lpstr>Unit Growth Trajectory</vt:lpstr>
      <vt:lpstr>Units: 8 to 185 in Five Years</vt:lpstr>
      <vt:lpstr>Rollout by Workstream</vt:lpstr>
      <vt:lpstr>4. Operations &amp; Support</vt:lpstr>
      <vt:lpstr>The Franchisee Journey</vt:lpstr>
      <vt:lpstr>The Verde Academy</vt:lpstr>
      <vt:lpstr>Ongoing Franchisee Support</vt:lpstr>
      <vt:lpstr>One Tech Stack, Every Store</vt:lpstr>
      <vt:lpstr>Supply Chain &amp; Commissary</vt:lpstr>
      <vt:lpstr>Quality &amp; Compliance Dashboard</vt:lpstr>
      <vt:lpstr>5. Financial Plan</vt:lpstr>
      <vt:lpstr>Company Revenue Builds to ₱1.2B</vt:lpstr>
      <vt:lpstr>Profitability Expands with Mix</vt:lpstr>
      <vt:lpstr>Systemwide Sales &amp; Royalties</vt:lpstr>
      <vt:lpstr>2029 Financial Scorecard</vt:lpstr>
      <vt:lpstr>The Shift to Royalties</vt:lpstr>
      <vt:lpstr>Same-Store Sales Power</vt:lpstr>
      <vt:lpstr>Three Ratios That Define 2029</vt:lpstr>
      <vt:lpstr>Scenario Analysis</vt:lpstr>
      <vt:lpstr>Use of Funds: ₱700M</vt:lpstr>
      <vt:lpstr>6. Team &amp; Governance</vt:lpstr>
      <vt:lpstr>Leadership Team</vt:lpstr>
      <vt:lpstr>Franchise Support Org</vt:lpstr>
      <vt:lpstr>Advisors &amp; Institutional Partners</vt:lpstr>
      <vt:lpstr>Risk Map &amp; Mitigations</vt:lpstr>
      <vt:lpstr>7. The Investment Ask</vt:lpstr>
      <vt:lpstr>The Ask: ₱700M Series A</vt:lpstr>
      <vt:lpstr>Proposed Terms</vt:lpstr>
      <vt:lpstr>Milestones to Liquidity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104</cp:revision>
  <dcterms:created xsi:type="dcterms:W3CDTF">2026-05-18T14:07:40Z</dcterms:created>
  <dcterms:modified xsi:type="dcterms:W3CDTF">2026-06-12T20:28:50Z</dcterms:modified>
</cp:coreProperties>
</file>